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60" r:id="rId4"/>
    <p:sldId id="258" r:id="rId5"/>
    <p:sldId id="265" r:id="rId6"/>
    <p:sldId id="289" r:id="rId7"/>
    <p:sldId id="264" r:id="rId8"/>
    <p:sldId id="266" r:id="rId9"/>
    <p:sldId id="267" r:id="rId10"/>
    <p:sldId id="300" r:id="rId11"/>
    <p:sldId id="280" r:id="rId12"/>
    <p:sldId id="269" r:id="rId13"/>
    <p:sldId id="271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8" r:id="rId25"/>
    <p:sldId id="291" r:id="rId26"/>
    <p:sldId id="297" r:id="rId27"/>
    <p:sldId id="295" r:id="rId28"/>
    <p:sldId id="298" r:id="rId29"/>
    <p:sldId id="299" r:id="rId30"/>
    <p:sldId id="116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6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0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2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6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8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DFC0074-8B82-C205-5810-148D5B43DA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3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1B205B1-022B-8995-F7C8-2D0D96C70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67" y="-69575"/>
            <a:ext cx="2122833" cy="21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8F8359-57FC-8015-DE3E-5664F27D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878</Words>
  <Application>Microsoft Office PowerPoint</Application>
  <PresentationFormat>Widescreen</PresentationFormat>
  <Paragraphs>172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Times New Roman</vt:lpstr>
      <vt:lpstr>UTM Cookies</vt:lpstr>
      <vt:lpstr>UTM Duepuntozero</vt:lpstr>
      <vt:lpstr>1_Office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51</cp:revision>
  <dcterms:created xsi:type="dcterms:W3CDTF">2023-05-15T08:09:06Z</dcterms:created>
  <dcterms:modified xsi:type="dcterms:W3CDTF">2023-08-11T00:00:27Z</dcterms:modified>
</cp:coreProperties>
</file>