
<file path=[Content_Types].xml><?xml version="1.0" encoding="utf-8"?>
<Types xmlns="http://schemas.openxmlformats.org/package/2006/content-types">
  <Default Extension="png" ContentType="image/png"/>
  <Default Extension="mp3" ContentType="audio/mpe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theme/theme4.xml" ContentType="application/vnd.openxmlformats-officedocument.theme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6" r:id="rId2"/>
    <p:sldMasterId id="2147483700" r:id="rId3"/>
    <p:sldMasterId id="2147483711" r:id="rId4"/>
    <p:sldMasterId id="2147483722" r:id="rId5"/>
  </p:sldMasterIdLst>
  <p:notesMasterIdLst>
    <p:notesMasterId r:id="rId26"/>
  </p:notesMasterIdLst>
  <p:sldIdLst>
    <p:sldId id="258" r:id="rId6"/>
    <p:sldId id="291" r:id="rId7"/>
    <p:sldId id="292" r:id="rId8"/>
    <p:sldId id="293" r:id="rId9"/>
    <p:sldId id="294" r:id="rId10"/>
    <p:sldId id="257" r:id="rId11"/>
    <p:sldId id="749" r:id="rId12"/>
    <p:sldId id="750" r:id="rId13"/>
    <p:sldId id="313" r:id="rId14"/>
    <p:sldId id="266" r:id="rId15"/>
    <p:sldId id="751" r:id="rId16"/>
    <p:sldId id="287" r:id="rId17"/>
    <p:sldId id="752" r:id="rId18"/>
    <p:sldId id="267" r:id="rId19"/>
    <p:sldId id="753" r:id="rId20"/>
    <p:sldId id="754" r:id="rId21"/>
    <p:sldId id="755" r:id="rId22"/>
    <p:sldId id="342" r:id="rId23"/>
    <p:sldId id="11692" r:id="rId24"/>
    <p:sldId id="343" r:id="rId2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616DA210-FB5B-4158-B5E0-FEB733F419BA}" styleName="Light Style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995" autoAdjust="0"/>
    <p:restoredTop sz="94660"/>
  </p:normalViewPr>
  <p:slideViewPr>
    <p:cSldViewPr snapToGrid="0">
      <p:cViewPr varScale="1">
        <p:scale>
          <a:sx n="70" d="100"/>
          <a:sy n="70" d="100"/>
        </p:scale>
        <p:origin x="525" y="75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notesMaster" Target="notesMasters/notesMaster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6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0" Type="http://schemas.openxmlformats.org/officeDocument/2006/relationships/slide" Target="slides/slide15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viewProps" Target="viewProps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DFB17BE-AA38-46BD-84C0-80359B7F2D77}" type="datetimeFigureOut">
              <a:rPr lang="en-US" smtClean="0"/>
              <a:t>10/6/2023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043E0AF-C90D-4F72-821A-8327ACB4714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8870683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1782956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09" name="Google Shape;8409;g13d8de14309_0_39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10" name="Google Shape;8410;g13d8de14309_0_39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3198975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87" name="Google Shape;7487;g13cfddbaeb9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88" name="Google Shape;7488;g13cfddbaeb9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2870456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2" name="Google Shape;8392;g13d8de14309_0_4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93" name="Google Shape;8393;g13d8de14309_0_4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6657700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8439369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5" name="Google Shape;8415;g13d8de14309_0_10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16" name="Google Shape;8416;g13d8de14309_0_10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5615645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5" name="Google Shape;8415;g13d8de14309_0_10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16" name="Google Shape;8416;g13d8de14309_0_10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7676813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5" name="Google Shape;8415;g13d8de14309_0_10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16" name="Google Shape;8416;g13d8de14309_0_10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1307566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5" name="Google Shape;8415;g13d8de14309_0_10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16" name="Google Shape;8416;g13d8de14309_0_10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3520384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2899926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79444D6-76AF-40A4-BD5B-E86E2E02E79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3174833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cái</a:t>
            </a:r>
            <a:r>
              <a:rPr lang="en-US" baseline="0" dirty="0"/>
              <a:t> </a:t>
            </a:r>
            <a:r>
              <a:rPr lang="en-US" baseline="0" dirty="0" err="1"/>
              <a:t>ni</a:t>
            </a:r>
            <a:r>
              <a:rPr lang="en-US" baseline="0" dirty="0"/>
              <a:t> </a:t>
            </a:r>
            <a:r>
              <a:rPr lang="en-US" baseline="0" dirty="0" err="1"/>
              <a:t>đưa</a:t>
            </a:r>
            <a:r>
              <a:rPr lang="en-US" baseline="0" dirty="0"/>
              <a:t> </a:t>
            </a:r>
            <a:r>
              <a:rPr lang="en-US" baseline="0" dirty="0" err="1"/>
              <a:t>vô</a:t>
            </a:r>
            <a:r>
              <a:rPr lang="en-US" baseline="0" dirty="0"/>
              <a:t> quiz – </a:t>
            </a:r>
            <a:r>
              <a:rPr lang="en-US" baseline="0" dirty="0" err="1"/>
              <a:t>kéo</a:t>
            </a:r>
            <a:r>
              <a:rPr lang="en-US" baseline="0" dirty="0"/>
              <a:t> </a:t>
            </a:r>
            <a:r>
              <a:rPr lang="en-US" baseline="0" dirty="0" err="1"/>
              <a:t>thả</a:t>
            </a:r>
            <a:r>
              <a:rPr lang="en-US" baseline="0" dirty="0"/>
              <a:t> </a:t>
            </a:r>
            <a:r>
              <a:rPr lang="en-US" baseline="0" dirty="0" err="1"/>
              <a:t>từ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tranh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107DCC9-34F5-4C63-BEC8-2AAE7C2D62E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997318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2145658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Nhấn</a:t>
            </a:r>
            <a:r>
              <a:rPr lang="en-US" baseline="0" dirty="0"/>
              <a:t> </a:t>
            </a:r>
            <a:r>
              <a:rPr lang="en-US" baseline="0" dirty="0" err="1"/>
              <a:t>hình</a:t>
            </a:r>
            <a:r>
              <a:rPr lang="en-US" baseline="0" dirty="0"/>
              <a:t> </a:t>
            </a:r>
            <a:r>
              <a:rPr lang="en-US" baseline="0" dirty="0" err="1"/>
              <a:t>cái</a:t>
            </a:r>
            <a:r>
              <a:rPr lang="en-US" baseline="0" dirty="0"/>
              <a:t> </a:t>
            </a:r>
            <a:r>
              <a:rPr lang="en-US" baseline="0" dirty="0" err="1"/>
              <a:t>xẻng</a:t>
            </a:r>
            <a:r>
              <a:rPr lang="en-US" baseline="0" dirty="0"/>
              <a:t> </a:t>
            </a:r>
            <a:r>
              <a:rPr lang="en-US" baseline="0" dirty="0">
                <a:sym typeface="Wingdings" panose="05000000000000000000" pitchFamily="2" charset="2"/>
              </a:rPr>
              <a:t> HS </a:t>
            </a:r>
            <a:r>
              <a:rPr lang="en-US" baseline="0" dirty="0" err="1">
                <a:sym typeface="Wingdings" panose="05000000000000000000" pitchFamily="2" charset="2"/>
              </a:rPr>
              <a:t>chọn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đáp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án</a:t>
            </a:r>
            <a:r>
              <a:rPr lang="en-US" baseline="0" dirty="0">
                <a:sym typeface="Wingdings" panose="05000000000000000000" pitchFamily="2" charset="2"/>
              </a:rPr>
              <a:t>  </a:t>
            </a:r>
            <a:r>
              <a:rPr lang="en-US" baseline="0" dirty="0" err="1">
                <a:sym typeface="Wingdings" panose="05000000000000000000" pitchFamily="2" charset="2"/>
              </a:rPr>
              <a:t>Nhấn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hình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dấu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tích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xanh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để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xẻng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làm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đất</a:t>
            </a:r>
            <a:r>
              <a:rPr lang="en-US" baseline="0" dirty="0">
                <a:sym typeface="Wingdings" panose="05000000000000000000" pitchFamily="2" charset="2"/>
              </a:rPr>
              <a:t>  </a:t>
            </a:r>
            <a:r>
              <a:rPr lang="en-US" baseline="0" dirty="0" err="1">
                <a:sym typeface="Wingdings" panose="05000000000000000000" pitchFamily="2" charset="2"/>
              </a:rPr>
              <a:t>làm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đất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xong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nhấn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hình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túi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hạt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giống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để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chuyển</a:t>
            </a:r>
            <a:r>
              <a:rPr lang="en-US" baseline="0" dirty="0">
                <a:sym typeface="Wingdings" panose="05000000000000000000" pitchFamily="2" charset="2"/>
              </a:rPr>
              <a:t> sang slide </a:t>
            </a:r>
            <a:r>
              <a:rPr lang="en-US" baseline="0" dirty="0" err="1">
                <a:sym typeface="Wingdings" panose="05000000000000000000" pitchFamily="2" charset="2"/>
              </a:rPr>
              <a:t>tiếp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theo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107DCC9-34F5-4C63-BEC8-2AAE7C2D62E1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0618038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aseline="0" dirty="0">
                <a:sym typeface="Wingdings" panose="05000000000000000000" pitchFamily="2" charset="2"/>
              </a:rPr>
              <a:t>HS </a:t>
            </a:r>
            <a:r>
              <a:rPr lang="en-US" baseline="0" dirty="0" err="1">
                <a:sym typeface="Wingdings" panose="05000000000000000000" pitchFamily="2" charset="2"/>
              </a:rPr>
              <a:t>chọn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đáp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án</a:t>
            </a:r>
            <a:r>
              <a:rPr lang="en-US" baseline="0" dirty="0">
                <a:sym typeface="Wingdings" panose="05000000000000000000" pitchFamily="2" charset="2"/>
              </a:rPr>
              <a:t>  </a:t>
            </a:r>
            <a:r>
              <a:rPr lang="en-US" baseline="0" dirty="0" err="1">
                <a:sym typeface="Wingdings" panose="05000000000000000000" pitchFamily="2" charset="2"/>
              </a:rPr>
              <a:t>Nhấn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hình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dấu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tích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xanh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để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gieo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hạt</a:t>
            </a:r>
            <a:r>
              <a:rPr lang="en-US" baseline="0" dirty="0">
                <a:sym typeface="Wingdings" panose="05000000000000000000" pitchFamily="2" charset="2"/>
              </a:rPr>
              <a:t>  </a:t>
            </a:r>
            <a:r>
              <a:rPr lang="en-US" baseline="0" dirty="0" err="1">
                <a:sym typeface="Wingdings" panose="05000000000000000000" pitchFamily="2" charset="2"/>
              </a:rPr>
              <a:t>gieo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hạt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xong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nhấn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hình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bình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nước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để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chuyển</a:t>
            </a:r>
            <a:r>
              <a:rPr lang="en-US" baseline="0" dirty="0">
                <a:sym typeface="Wingdings" panose="05000000000000000000" pitchFamily="2" charset="2"/>
              </a:rPr>
              <a:t> sang slide </a:t>
            </a:r>
            <a:r>
              <a:rPr lang="en-US" baseline="0" dirty="0" err="1">
                <a:sym typeface="Wingdings" panose="05000000000000000000" pitchFamily="2" charset="2"/>
              </a:rPr>
              <a:t>tiếp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theo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107DCC9-34F5-4C63-BEC8-2AAE7C2D62E1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8140583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Tương</a:t>
            </a:r>
            <a:r>
              <a:rPr lang="en-US" baseline="0" dirty="0"/>
              <a:t> </a:t>
            </a:r>
            <a:r>
              <a:rPr lang="en-US" baseline="0" dirty="0" err="1"/>
              <a:t>tự</a:t>
            </a:r>
            <a:r>
              <a:rPr lang="en-US" baseline="0" dirty="0"/>
              <a:t> slide 3,4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107DCC9-34F5-4C63-BEC8-2AAE7C2D62E1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4872224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5894839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7278599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7580446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6032062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7.png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7.png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3821300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矩形 17">
            <a:extLst>
              <a:ext uri="{FF2B5EF4-FFF2-40B4-BE49-F238E27FC236}">
                <a16:creationId xmlns:a16="http://schemas.microsoft.com/office/drawing/2014/main" id="{949AB25D-8BA0-45D3-A76A-2B6D6C2237B1}"/>
              </a:ext>
            </a:extLst>
          </p:cNvPr>
          <p:cNvSpPr/>
          <p:nvPr userDrawn="1"/>
        </p:nvSpPr>
        <p:spPr>
          <a:xfrm>
            <a:off x="1583871" y="935916"/>
            <a:ext cx="9024257" cy="4996542"/>
          </a:xfrm>
          <a:prstGeom prst="rect">
            <a:avLst/>
          </a:prstGeom>
          <a:solidFill>
            <a:srgbClr val="85D8DE"/>
          </a:solidFill>
          <a:ln w="381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9" name="图片 18">
            <a:extLst>
              <a:ext uri="{FF2B5EF4-FFF2-40B4-BE49-F238E27FC236}">
                <a16:creationId xmlns:a16="http://schemas.microsoft.com/office/drawing/2014/main" id="{6ABA5CDA-4DA1-4E0D-88BE-82994794FC4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C9C3D7CD-9E38-4913-A3E6-8BFB6C1693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2F2D619F-17D3-4169-96B3-1A137F2E7DB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342" b="4653"/>
          <a:stretch/>
        </p:blipFill>
        <p:spPr>
          <a:xfrm>
            <a:off x="9806360" y="4313539"/>
            <a:ext cx="2320653" cy="2455251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grpSp>
        <p:nvGrpSpPr>
          <p:cNvPr id="22" name="组合 21">
            <a:extLst>
              <a:ext uri="{FF2B5EF4-FFF2-40B4-BE49-F238E27FC236}">
                <a16:creationId xmlns:a16="http://schemas.microsoft.com/office/drawing/2014/main" id="{088F8910-914E-4F34-8B1B-758EC85C9D52}"/>
              </a:ext>
            </a:extLst>
          </p:cNvPr>
          <p:cNvGrpSpPr/>
          <p:nvPr userDrawn="1"/>
        </p:nvGrpSpPr>
        <p:grpSpPr>
          <a:xfrm>
            <a:off x="5522050" y="925542"/>
            <a:ext cx="3942764" cy="5059622"/>
            <a:chOff x="5522050" y="925542"/>
            <a:chExt cx="3942764" cy="5059622"/>
          </a:xfrm>
          <a:solidFill>
            <a:schemeClr val="bg1">
              <a:alpha val="50000"/>
            </a:schemeClr>
          </a:solidFill>
        </p:grpSpPr>
        <p:sp>
          <p:nvSpPr>
            <p:cNvPr id="23" name="平行四边形 22">
              <a:extLst>
                <a:ext uri="{FF2B5EF4-FFF2-40B4-BE49-F238E27FC236}">
                  <a16:creationId xmlns:a16="http://schemas.microsoft.com/office/drawing/2014/main" id="{DEE1B63D-60C5-4D6D-9E98-AB07B50F60A8}"/>
                </a:ext>
              </a:extLst>
            </p:cNvPr>
            <p:cNvSpPr/>
            <p:nvPr userDrawn="1"/>
          </p:nvSpPr>
          <p:spPr>
            <a:xfrm>
              <a:off x="5882715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平行四边形 23">
              <a:extLst>
                <a:ext uri="{FF2B5EF4-FFF2-40B4-BE49-F238E27FC236}">
                  <a16:creationId xmlns:a16="http://schemas.microsoft.com/office/drawing/2014/main" id="{2FC027C7-455F-4ED0-BC86-CAEFB87DB698}"/>
                </a:ext>
              </a:extLst>
            </p:cNvPr>
            <p:cNvSpPr/>
            <p:nvPr userDrawn="1"/>
          </p:nvSpPr>
          <p:spPr>
            <a:xfrm>
              <a:off x="6243380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平行四边形 24">
              <a:extLst>
                <a:ext uri="{FF2B5EF4-FFF2-40B4-BE49-F238E27FC236}">
                  <a16:creationId xmlns:a16="http://schemas.microsoft.com/office/drawing/2014/main" id="{DCB66CEE-F0D2-45F0-967A-1E1CEBEB4C9A}"/>
                </a:ext>
              </a:extLst>
            </p:cNvPr>
            <p:cNvSpPr/>
            <p:nvPr userDrawn="1"/>
          </p:nvSpPr>
          <p:spPr>
            <a:xfrm>
              <a:off x="6604044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" name="平行四边形 25">
              <a:extLst>
                <a:ext uri="{FF2B5EF4-FFF2-40B4-BE49-F238E27FC236}">
                  <a16:creationId xmlns:a16="http://schemas.microsoft.com/office/drawing/2014/main" id="{ACFFF094-B6AE-449D-B877-2CB6DD807425}"/>
                </a:ext>
              </a:extLst>
            </p:cNvPr>
            <p:cNvSpPr/>
            <p:nvPr userDrawn="1"/>
          </p:nvSpPr>
          <p:spPr>
            <a:xfrm>
              <a:off x="5522050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7" name="矩形 26">
            <a:extLst>
              <a:ext uri="{FF2B5EF4-FFF2-40B4-BE49-F238E27FC236}">
                <a16:creationId xmlns:a16="http://schemas.microsoft.com/office/drawing/2014/main" id="{F0C840D3-E7F6-49F3-8147-7C247C695BC0}"/>
              </a:ext>
            </a:extLst>
          </p:cNvPr>
          <p:cNvSpPr/>
          <p:nvPr userDrawn="1"/>
        </p:nvSpPr>
        <p:spPr>
          <a:xfrm>
            <a:off x="2429417" y="1620479"/>
            <a:ext cx="7333163" cy="3617040"/>
          </a:xfrm>
          <a:prstGeom prst="rect">
            <a:avLst/>
          </a:prstGeom>
          <a:solidFill>
            <a:schemeClr val="bg1"/>
          </a:solidFill>
          <a:ln w="127000">
            <a:solidFill>
              <a:srgbClr val="FFC00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8" name="图片 27" descr="图片包含 定居者&#10;&#10;描述已自动生成">
            <a:extLst>
              <a:ext uri="{FF2B5EF4-FFF2-40B4-BE49-F238E27FC236}">
                <a16:creationId xmlns:a16="http://schemas.microsoft.com/office/drawing/2014/main" id="{A8D24D6F-CBF0-40A6-9E32-40ADD2481A15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2024" y="4150526"/>
            <a:ext cx="3309134" cy="17715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859671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27" grpId="0" animBg="1"/>
    </p:bld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矩形 7">
            <a:extLst>
              <a:ext uri="{FF2B5EF4-FFF2-40B4-BE49-F238E27FC236}">
                <a16:creationId xmlns:a16="http://schemas.microsoft.com/office/drawing/2014/main" id="{B44AB3F5-4055-4785-9A4C-C51DAAAF237A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9" name="图片 8">
            <a:extLst>
              <a:ext uri="{FF2B5EF4-FFF2-40B4-BE49-F238E27FC236}">
                <a16:creationId xmlns:a16="http://schemas.microsoft.com/office/drawing/2014/main" id="{9CB77B5C-CB19-4DAB-97BC-8A001350AFC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27C56B0F-8B8F-4C51-A2F3-90D2DA9E0BC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4307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preserve="1" userDrawn="1">
  <p:cSld name="Title and Content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Google Shape;23;p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97561B3B-9BA6-4C4D-8B30-45AEED0A188D}" type="datetimeFigureOut">
              <a:rPr lang="en-US" smtClean="0"/>
              <a:pPr/>
              <a:t>10/6/2023</a:t>
            </a:fld>
            <a:endParaRPr lang="en-US"/>
          </a:p>
        </p:txBody>
      </p:sp>
      <p:sp>
        <p:nvSpPr>
          <p:cNvPr id="24" name="Google Shape;24;p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25" name="Google Shape;25;p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4DADA5AD-FBF5-4393-A73C-EEA18769A2C6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4727589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 preserve="1" userDrawn="1">
  <p:cSld name="1_Title and Content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97561B3B-9BA6-4C4D-8B30-45AEED0A188D}" type="datetimeFigureOut">
              <a:rPr lang="en-US" smtClean="0"/>
              <a:pPr/>
              <a:t>10/6/2023</a:t>
            </a:fld>
            <a:endParaRPr lang="en-US"/>
          </a:p>
        </p:txBody>
      </p:sp>
      <p:sp>
        <p:nvSpPr>
          <p:cNvPr id="31" name="Google Shape;31;p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32" name="Google Shape;32;p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4DADA5AD-FBF5-4393-A73C-EEA18769A2C6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4326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 preserve="1" userDrawn="1">
  <p:cSld name="2_Title and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1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97561B3B-9BA6-4C4D-8B30-45AEED0A188D}" type="datetimeFigureOut">
              <a:rPr lang="en-US" smtClean="0"/>
              <a:pPr/>
              <a:t>10/6/2023</a:t>
            </a:fld>
            <a:endParaRPr lang="en-US"/>
          </a:p>
        </p:txBody>
      </p:sp>
      <p:sp>
        <p:nvSpPr>
          <p:cNvPr id="38" name="Google Shape;38;p1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39" name="Google Shape;39;p1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4DADA5AD-FBF5-4393-A73C-EEA18769A2C6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100704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userDrawn="1">
  <p:cSld name="Title Slide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C354FBDB-570B-47DF-96E0-31EC931D5420}" type="datetimeFigureOut">
              <a:rPr lang="en-US" smtClean="0"/>
              <a:pPr/>
              <a:t>10/6/2023</a:t>
            </a:fld>
            <a:endParaRPr lang="en-US" dirty="0"/>
          </a:p>
        </p:txBody>
      </p:sp>
      <p:sp>
        <p:nvSpPr>
          <p:cNvPr id="16" name="Google Shape;16;p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 dirty="0"/>
          </a:p>
        </p:txBody>
      </p:sp>
      <p:sp>
        <p:nvSpPr>
          <p:cNvPr id="17" name="Google Shape;17;p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7FA4BBA6-1016-4661-98DC-FB176A95F2CF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8" name="Google Shape;18;p7"/>
          <p:cNvSpPr/>
          <p:nvPr/>
        </p:nvSpPr>
        <p:spPr>
          <a:xfrm>
            <a:off x="2629361" y="1930595"/>
            <a:ext cx="852022" cy="852022"/>
          </a:xfrm>
          <a:prstGeom prst="ellipse">
            <a:avLst/>
          </a:prstGeom>
          <a:solidFill>
            <a:srgbClr val="FEE599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 dirty="0">
              <a:solidFill>
                <a:schemeClr val="lt1"/>
              </a:solidFill>
              <a:latin typeface="UTM Avo" panose="02040603050506020204" pitchFamily="18" charset="0"/>
              <a:ea typeface="Cambria Math" panose="02040503050406030204" pitchFamily="18" charset="0"/>
              <a:cs typeface="Arial"/>
              <a:sym typeface="Arial"/>
            </a:endParaRP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9AD1DDED-7DF5-4CD6-A1A3-FC0C2ECC92B2}"/>
              </a:ext>
            </a:extLst>
          </p:cNvPr>
          <p:cNvSpPr/>
          <p:nvPr userDrawn="1"/>
        </p:nvSpPr>
        <p:spPr>
          <a:xfrm>
            <a:off x="11060935" y="136524"/>
            <a:ext cx="1284651" cy="1284651"/>
          </a:xfrm>
          <a:prstGeom prst="ellipse">
            <a:avLst/>
          </a:prstGeom>
          <a:solidFill>
            <a:srgbClr val="29AE9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0655089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702632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矩形 11">
            <a:extLst>
              <a:ext uri="{FF2B5EF4-FFF2-40B4-BE49-F238E27FC236}">
                <a16:creationId xmlns:a16="http://schemas.microsoft.com/office/drawing/2014/main" id="{F26A098B-D504-42D6-94EF-3066D6FA751A}"/>
              </a:ext>
            </a:extLst>
          </p:cNvPr>
          <p:cNvSpPr/>
          <p:nvPr userDrawn="1"/>
        </p:nvSpPr>
        <p:spPr>
          <a:xfrm>
            <a:off x="4972943" y="1914401"/>
            <a:ext cx="6868521" cy="3802956"/>
          </a:xfrm>
          <a:prstGeom prst="rect">
            <a:avLst/>
          </a:prstGeom>
          <a:solidFill>
            <a:srgbClr val="85D8DE"/>
          </a:solidFill>
          <a:ln w="381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408F9912-75F2-41A5-AF08-9D72784BB09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7343C2AB-E622-41D8-AF3A-A919C4F406C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grpSp>
        <p:nvGrpSpPr>
          <p:cNvPr id="18" name="组合 17">
            <a:extLst>
              <a:ext uri="{FF2B5EF4-FFF2-40B4-BE49-F238E27FC236}">
                <a16:creationId xmlns:a16="http://schemas.microsoft.com/office/drawing/2014/main" id="{84554CFF-B746-440E-80FD-BBFE3B44ED2B}"/>
              </a:ext>
            </a:extLst>
          </p:cNvPr>
          <p:cNvGrpSpPr/>
          <p:nvPr userDrawn="1"/>
        </p:nvGrpSpPr>
        <p:grpSpPr>
          <a:xfrm>
            <a:off x="5594832" y="1645879"/>
            <a:ext cx="3937628" cy="4096878"/>
            <a:chOff x="5594832" y="1645879"/>
            <a:chExt cx="3937628" cy="4096878"/>
          </a:xfrm>
          <a:solidFill>
            <a:schemeClr val="bg1">
              <a:alpha val="50000"/>
            </a:schemeClr>
          </a:solidFill>
        </p:grpSpPr>
        <p:sp>
          <p:nvSpPr>
            <p:cNvPr id="14" name="平行四边形 13">
              <a:extLst>
                <a:ext uri="{FF2B5EF4-FFF2-40B4-BE49-F238E27FC236}">
                  <a16:creationId xmlns:a16="http://schemas.microsoft.com/office/drawing/2014/main" id="{969A46BF-5A1C-4FD9-BE6A-0570852B4FB7}"/>
                </a:ext>
              </a:extLst>
            </p:cNvPr>
            <p:cNvSpPr/>
            <p:nvPr userDrawn="1"/>
          </p:nvSpPr>
          <p:spPr>
            <a:xfrm>
              <a:off x="5594832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平行四边形 14">
              <a:extLst>
                <a:ext uri="{FF2B5EF4-FFF2-40B4-BE49-F238E27FC236}">
                  <a16:creationId xmlns:a16="http://schemas.microsoft.com/office/drawing/2014/main" id="{5059F92F-6D7B-4C62-90F9-79083BB9A9D5}"/>
                </a:ext>
              </a:extLst>
            </p:cNvPr>
            <p:cNvSpPr/>
            <p:nvPr userDrawn="1"/>
          </p:nvSpPr>
          <p:spPr>
            <a:xfrm>
              <a:off x="5953785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平行四边形 15">
              <a:extLst>
                <a:ext uri="{FF2B5EF4-FFF2-40B4-BE49-F238E27FC236}">
                  <a16:creationId xmlns:a16="http://schemas.microsoft.com/office/drawing/2014/main" id="{EC047FB7-FA1B-4CAE-80D1-90745477BB8E}"/>
                </a:ext>
              </a:extLst>
            </p:cNvPr>
            <p:cNvSpPr/>
            <p:nvPr userDrawn="1"/>
          </p:nvSpPr>
          <p:spPr>
            <a:xfrm>
              <a:off x="6312738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平行四边形 16">
              <a:extLst>
                <a:ext uri="{FF2B5EF4-FFF2-40B4-BE49-F238E27FC236}">
                  <a16:creationId xmlns:a16="http://schemas.microsoft.com/office/drawing/2014/main" id="{DF3F7B47-4549-49EC-806B-509376A5ACA4}"/>
                </a:ext>
              </a:extLst>
            </p:cNvPr>
            <p:cNvSpPr/>
            <p:nvPr userDrawn="1"/>
          </p:nvSpPr>
          <p:spPr>
            <a:xfrm>
              <a:off x="6671690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9" name="矩形 8">
            <a:extLst>
              <a:ext uri="{FF2B5EF4-FFF2-40B4-BE49-F238E27FC236}">
                <a16:creationId xmlns:a16="http://schemas.microsoft.com/office/drawing/2014/main" id="{2BB5A366-227D-4CFC-94D7-F6257B834F07}"/>
              </a:ext>
            </a:extLst>
          </p:cNvPr>
          <p:cNvSpPr/>
          <p:nvPr userDrawn="1"/>
        </p:nvSpPr>
        <p:spPr>
          <a:xfrm>
            <a:off x="4676504" y="1620479"/>
            <a:ext cx="6736457" cy="3617040"/>
          </a:xfrm>
          <a:prstGeom prst="rect">
            <a:avLst/>
          </a:prstGeom>
          <a:solidFill>
            <a:schemeClr val="bg1"/>
          </a:solidFill>
          <a:ln w="1270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0" name="图片 9" descr="图片包含 定居者&#10;&#10;描述已自动生成">
            <a:extLst>
              <a:ext uri="{FF2B5EF4-FFF2-40B4-BE49-F238E27FC236}">
                <a16:creationId xmlns:a16="http://schemas.microsoft.com/office/drawing/2014/main" id="{CF36D730-F0C3-47E1-B754-CC61E5E422FA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191497" y="4112654"/>
            <a:ext cx="2409754" cy="12900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59962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9" grpId="0" animBg="1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矩形 18">
            <a:extLst>
              <a:ext uri="{FF2B5EF4-FFF2-40B4-BE49-F238E27FC236}">
                <a16:creationId xmlns:a16="http://schemas.microsoft.com/office/drawing/2014/main" id="{92F0645A-18B9-437F-8BCE-A8E56994CD1D}"/>
              </a:ext>
            </a:extLst>
          </p:cNvPr>
          <p:cNvSpPr/>
          <p:nvPr userDrawn="1"/>
        </p:nvSpPr>
        <p:spPr>
          <a:xfrm>
            <a:off x="2859717" y="2157826"/>
            <a:ext cx="7333163" cy="2580143"/>
          </a:xfrm>
          <a:prstGeom prst="rect">
            <a:avLst/>
          </a:prstGeom>
          <a:solidFill>
            <a:srgbClr val="85D8DE"/>
          </a:solidFill>
          <a:ln w="127000">
            <a:solidFill>
              <a:srgbClr val="85D8DE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480E2959-2275-4A63-94ED-2631360C9CE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7472A700-1A0D-4070-ACFA-126C327B9A9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sp>
        <p:nvSpPr>
          <p:cNvPr id="9" name="矩形 8">
            <a:extLst>
              <a:ext uri="{FF2B5EF4-FFF2-40B4-BE49-F238E27FC236}">
                <a16:creationId xmlns:a16="http://schemas.microsoft.com/office/drawing/2014/main" id="{F765F7B5-FF41-4AA3-A43C-389A51865F41}"/>
              </a:ext>
            </a:extLst>
          </p:cNvPr>
          <p:cNvSpPr/>
          <p:nvPr userDrawn="1"/>
        </p:nvSpPr>
        <p:spPr>
          <a:xfrm>
            <a:off x="2429417" y="1733396"/>
            <a:ext cx="7333163" cy="2580143"/>
          </a:xfrm>
          <a:prstGeom prst="rect">
            <a:avLst/>
          </a:prstGeom>
          <a:solidFill>
            <a:schemeClr val="bg1"/>
          </a:solidFill>
          <a:ln w="127000">
            <a:solidFill>
              <a:srgbClr val="85D8DE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0" name="图片 9" descr="图片包含 定居者&#10;&#10;描述已自动生成">
            <a:extLst>
              <a:ext uri="{FF2B5EF4-FFF2-40B4-BE49-F238E27FC236}">
                <a16:creationId xmlns:a16="http://schemas.microsoft.com/office/drawing/2014/main" id="{B3A40FC9-0E13-4A27-88B0-D9226E3E16B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783126" y="3447899"/>
            <a:ext cx="2409754" cy="12900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37198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9" grpId="0" animBg="1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>
            <a:extLst>
              <a:ext uri="{FF2B5EF4-FFF2-40B4-BE49-F238E27FC236}">
                <a16:creationId xmlns:a16="http://schemas.microsoft.com/office/drawing/2014/main" id="{2F10E82C-BCA5-41DA-837F-4DBC4BAF139D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9" name="图片 8">
            <a:extLst>
              <a:ext uri="{FF2B5EF4-FFF2-40B4-BE49-F238E27FC236}">
                <a16:creationId xmlns:a16="http://schemas.microsoft.com/office/drawing/2014/main" id="{B016DAA2-C119-4DE8-8240-3C90EC9993C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C525ABEE-41C3-4A5E-A073-CE8889D1CD0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22" name="组合 21">
            <a:extLst>
              <a:ext uri="{FF2B5EF4-FFF2-40B4-BE49-F238E27FC236}">
                <a16:creationId xmlns:a16="http://schemas.microsoft.com/office/drawing/2014/main" id="{A51F15F9-BA13-4460-8142-9C6FEEA7EF54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1" name="矩形: 圆角 10">
              <a:extLst>
                <a:ext uri="{FF2B5EF4-FFF2-40B4-BE49-F238E27FC236}">
                  <a16:creationId xmlns:a16="http://schemas.microsoft.com/office/drawing/2014/main" id="{26E569E2-751C-463C-8A75-50ABCD6239FA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21" name="组合 20">
              <a:extLst>
                <a:ext uri="{FF2B5EF4-FFF2-40B4-BE49-F238E27FC236}">
                  <a16:creationId xmlns:a16="http://schemas.microsoft.com/office/drawing/2014/main" id="{384130DF-5256-41EA-9C12-071D06ED52D3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7" name="组合 16">
                <a:extLst>
                  <a:ext uri="{FF2B5EF4-FFF2-40B4-BE49-F238E27FC236}">
                    <a16:creationId xmlns:a16="http://schemas.microsoft.com/office/drawing/2014/main" id="{32EF5879-ECE7-4468-98E5-4BC081A6B4CC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3" name="直接连接符 12">
                  <a:extLst>
                    <a:ext uri="{FF2B5EF4-FFF2-40B4-BE49-F238E27FC236}">
                      <a16:creationId xmlns:a16="http://schemas.microsoft.com/office/drawing/2014/main" id="{10D593B2-9D37-4401-9C6B-1AEF9632F8F8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5" name="椭圆 14">
                  <a:extLst>
                    <a:ext uri="{FF2B5EF4-FFF2-40B4-BE49-F238E27FC236}">
                      <a16:creationId xmlns:a16="http://schemas.microsoft.com/office/drawing/2014/main" id="{F0FDC6A6-874D-4D2B-95AF-7BC7424C43FB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8" name="组合 17">
                <a:extLst>
                  <a:ext uri="{FF2B5EF4-FFF2-40B4-BE49-F238E27FC236}">
                    <a16:creationId xmlns:a16="http://schemas.microsoft.com/office/drawing/2014/main" id="{FECAF79D-C9F9-4FD5-BAE0-858E5D5296C2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9" name="直接连接符 18">
                  <a:extLst>
                    <a:ext uri="{FF2B5EF4-FFF2-40B4-BE49-F238E27FC236}">
                      <a16:creationId xmlns:a16="http://schemas.microsoft.com/office/drawing/2014/main" id="{9D75DC75-44FF-450A-AFD0-EE1E1D19EC1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0" name="椭圆 19">
                  <a:extLst>
                    <a:ext uri="{FF2B5EF4-FFF2-40B4-BE49-F238E27FC236}">
                      <a16:creationId xmlns:a16="http://schemas.microsoft.com/office/drawing/2014/main" id="{5493F22F-265D-4EAA-958E-B9F157613B8F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3520885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CAD65A57-EBA1-4EA8-AD22-47A5B240369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1006" b="53364"/>
          <a:stretch/>
        </p:blipFill>
        <p:spPr>
          <a:xfrm>
            <a:off x="0" y="4654373"/>
            <a:ext cx="12192000" cy="2203627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98036802-EC14-4F2A-B2DD-D09CC42D786D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0" y="0"/>
            <a:ext cx="3714750" cy="18346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133814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>
            <a:extLst>
              <a:ext uri="{FF2B5EF4-FFF2-40B4-BE49-F238E27FC236}">
                <a16:creationId xmlns:a16="http://schemas.microsoft.com/office/drawing/2014/main" id="{D5982FBE-1C8A-40CB-935A-9ECFF77FB202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1" name="图片 10">
            <a:extLst>
              <a:ext uri="{FF2B5EF4-FFF2-40B4-BE49-F238E27FC236}">
                <a16:creationId xmlns:a16="http://schemas.microsoft.com/office/drawing/2014/main" id="{B1676F0A-7FD5-4714-BA6B-22EE5242534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12" name="图片 11">
            <a:extLst>
              <a:ext uri="{FF2B5EF4-FFF2-40B4-BE49-F238E27FC236}">
                <a16:creationId xmlns:a16="http://schemas.microsoft.com/office/drawing/2014/main" id="{BB7F5AAC-CB42-41FD-9562-F142B6647F4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13" name="组合 12">
            <a:extLst>
              <a:ext uri="{FF2B5EF4-FFF2-40B4-BE49-F238E27FC236}">
                <a16:creationId xmlns:a16="http://schemas.microsoft.com/office/drawing/2014/main" id="{AD88DA1E-8532-41E4-826B-BC6E552CD37D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4" name="矩形: 圆角 13">
              <a:extLst>
                <a:ext uri="{FF2B5EF4-FFF2-40B4-BE49-F238E27FC236}">
                  <a16:creationId xmlns:a16="http://schemas.microsoft.com/office/drawing/2014/main" id="{16AE8B10-5C3A-4604-9B2E-37FBA072957A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15" name="组合 14">
              <a:extLst>
                <a:ext uri="{FF2B5EF4-FFF2-40B4-BE49-F238E27FC236}">
                  <a16:creationId xmlns:a16="http://schemas.microsoft.com/office/drawing/2014/main" id="{B94BF722-B479-4702-BB30-417A26BC04FB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6" name="组合 15">
                <a:extLst>
                  <a:ext uri="{FF2B5EF4-FFF2-40B4-BE49-F238E27FC236}">
                    <a16:creationId xmlns:a16="http://schemas.microsoft.com/office/drawing/2014/main" id="{E5B5F2D1-364F-45A2-816B-A9C7AE715FF8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20" name="直接连接符 19">
                  <a:extLst>
                    <a:ext uri="{FF2B5EF4-FFF2-40B4-BE49-F238E27FC236}">
                      <a16:creationId xmlns:a16="http://schemas.microsoft.com/office/drawing/2014/main" id="{0C786428-846B-4280-AE92-FB2B3C5062B1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1" name="椭圆 20">
                  <a:extLst>
                    <a:ext uri="{FF2B5EF4-FFF2-40B4-BE49-F238E27FC236}">
                      <a16:creationId xmlns:a16="http://schemas.microsoft.com/office/drawing/2014/main" id="{50DCD29A-3CF1-4415-8C1D-B387A2EB1980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7" name="组合 16">
                <a:extLst>
                  <a:ext uri="{FF2B5EF4-FFF2-40B4-BE49-F238E27FC236}">
                    <a16:creationId xmlns:a16="http://schemas.microsoft.com/office/drawing/2014/main" id="{17BE55E5-5514-49FC-8942-75BDC779AD33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8" name="直接连接符 17">
                  <a:extLst>
                    <a:ext uri="{FF2B5EF4-FFF2-40B4-BE49-F238E27FC236}">
                      <a16:creationId xmlns:a16="http://schemas.microsoft.com/office/drawing/2014/main" id="{B8B6B3AF-9B46-4555-9483-231493111B9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9" name="椭圆 18">
                  <a:extLst>
                    <a:ext uri="{FF2B5EF4-FFF2-40B4-BE49-F238E27FC236}">
                      <a16:creationId xmlns:a16="http://schemas.microsoft.com/office/drawing/2014/main" id="{C81ABF99-5387-4EF9-B39C-D7EFD6F4FB3E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0870981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>
            <a:extLst>
              <a:ext uri="{FF2B5EF4-FFF2-40B4-BE49-F238E27FC236}">
                <a16:creationId xmlns:a16="http://schemas.microsoft.com/office/drawing/2014/main" id="{759FFFEB-D577-46C2-83B6-E986266027BD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3A896F24-1165-4292-AC1A-48F7D77E489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C8D913F4-5503-4A6A-AC87-6F4491D42CE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9" name="组合 8">
            <a:extLst>
              <a:ext uri="{FF2B5EF4-FFF2-40B4-BE49-F238E27FC236}">
                <a16:creationId xmlns:a16="http://schemas.microsoft.com/office/drawing/2014/main" id="{4D082E6F-EC48-413E-BE38-D1AA8769D900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0" name="矩形: 圆角 9">
              <a:extLst>
                <a:ext uri="{FF2B5EF4-FFF2-40B4-BE49-F238E27FC236}">
                  <a16:creationId xmlns:a16="http://schemas.microsoft.com/office/drawing/2014/main" id="{586A89F1-5537-4804-BF13-3E2E8CF6897C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11" name="组合 10">
              <a:extLst>
                <a:ext uri="{FF2B5EF4-FFF2-40B4-BE49-F238E27FC236}">
                  <a16:creationId xmlns:a16="http://schemas.microsoft.com/office/drawing/2014/main" id="{68A9C95B-1DA7-47A3-96A3-343759102BE4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2" name="组合 11">
                <a:extLst>
                  <a:ext uri="{FF2B5EF4-FFF2-40B4-BE49-F238E27FC236}">
                    <a16:creationId xmlns:a16="http://schemas.microsoft.com/office/drawing/2014/main" id="{C78FFD77-09F1-4B70-85A6-08152CD00B82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6" name="直接连接符 15">
                  <a:extLst>
                    <a:ext uri="{FF2B5EF4-FFF2-40B4-BE49-F238E27FC236}">
                      <a16:creationId xmlns:a16="http://schemas.microsoft.com/office/drawing/2014/main" id="{D17C174F-2A54-44A8-9BCA-6C54FCAE7F18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" name="椭圆 16">
                  <a:extLst>
                    <a:ext uri="{FF2B5EF4-FFF2-40B4-BE49-F238E27FC236}">
                      <a16:creationId xmlns:a16="http://schemas.microsoft.com/office/drawing/2014/main" id="{5707558A-0E85-4828-8332-C0888E6B850E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3" name="组合 12">
                <a:extLst>
                  <a:ext uri="{FF2B5EF4-FFF2-40B4-BE49-F238E27FC236}">
                    <a16:creationId xmlns:a16="http://schemas.microsoft.com/office/drawing/2014/main" id="{56E7A15D-08C8-49FE-A2F4-6ED4E1709CC7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4" name="直接连接符 13">
                  <a:extLst>
                    <a:ext uri="{FF2B5EF4-FFF2-40B4-BE49-F238E27FC236}">
                      <a16:creationId xmlns:a16="http://schemas.microsoft.com/office/drawing/2014/main" id="{8EAD2DED-C37A-4B33-AB12-1EA125863C7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5" name="椭圆 14">
                  <a:extLst>
                    <a:ext uri="{FF2B5EF4-FFF2-40B4-BE49-F238E27FC236}">
                      <a16:creationId xmlns:a16="http://schemas.microsoft.com/office/drawing/2014/main" id="{FCE5F093-2CE0-4931-A94A-42FE38861863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9511745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>
            <a:extLst>
              <a:ext uri="{FF2B5EF4-FFF2-40B4-BE49-F238E27FC236}">
                <a16:creationId xmlns:a16="http://schemas.microsoft.com/office/drawing/2014/main" id="{80777014-831A-4C5E-9B79-ED2DA8F8F884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6" name="图片 5">
            <a:extLst>
              <a:ext uri="{FF2B5EF4-FFF2-40B4-BE49-F238E27FC236}">
                <a16:creationId xmlns:a16="http://schemas.microsoft.com/office/drawing/2014/main" id="{BC1A8D8F-17A9-4F60-B253-865B2E2CF0A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E8079A38-B751-48BB-9C04-319CC726FD1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8" name="组合 7">
            <a:extLst>
              <a:ext uri="{FF2B5EF4-FFF2-40B4-BE49-F238E27FC236}">
                <a16:creationId xmlns:a16="http://schemas.microsoft.com/office/drawing/2014/main" id="{23B117D8-E30B-41A2-A996-92018ABAE311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9" name="矩形: 圆角 8">
              <a:extLst>
                <a:ext uri="{FF2B5EF4-FFF2-40B4-BE49-F238E27FC236}">
                  <a16:creationId xmlns:a16="http://schemas.microsoft.com/office/drawing/2014/main" id="{EDA1C131-7FDC-4E1A-8988-F6247388C606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10" name="组合 9">
              <a:extLst>
                <a:ext uri="{FF2B5EF4-FFF2-40B4-BE49-F238E27FC236}">
                  <a16:creationId xmlns:a16="http://schemas.microsoft.com/office/drawing/2014/main" id="{CBF86380-0C5F-4DBB-B50E-7DD4D4C00F19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1" name="组合 10">
                <a:extLst>
                  <a:ext uri="{FF2B5EF4-FFF2-40B4-BE49-F238E27FC236}">
                    <a16:creationId xmlns:a16="http://schemas.microsoft.com/office/drawing/2014/main" id="{4A2E9EA3-2361-4190-8EB5-D07658C8DF1B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5" name="直接连接符 14">
                  <a:extLst>
                    <a:ext uri="{FF2B5EF4-FFF2-40B4-BE49-F238E27FC236}">
                      <a16:creationId xmlns:a16="http://schemas.microsoft.com/office/drawing/2014/main" id="{E8991E84-045B-4987-B258-D3D1A5E9B986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6" name="椭圆 15">
                  <a:extLst>
                    <a:ext uri="{FF2B5EF4-FFF2-40B4-BE49-F238E27FC236}">
                      <a16:creationId xmlns:a16="http://schemas.microsoft.com/office/drawing/2014/main" id="{C50C59CD-E28B-41ED-85E2-1C5E48445F03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2" name="组合 11">
                <a:extLst>
                  <a:ext uri="{FF2B5EF4-FFF2-40B4-BE49-F238E27FC236}">
                    <a16:creationId xmlns:a16="http://schemas.microsoft.com/office/drawing/2014/main" id="{4A4BE78A-645E-4A0C-8088-327AF2BC7232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3" name="直接连接符 12">
                  <a:extLst>
                    <a:ext uri="{FF2B5EF4-FFF2-40B4-BE49-F238E27FC236}">
                      <a16:creationId xmlns:a16="http://schemas.microsoft.com/office/drawing/2014/main" id="{8B6992C0-5D24-4188-B22E-E5AFC63F4B7A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4" name="椭圆 13">
                  <a:extLst>
                    <a:ext uri="{FF2B5EF4-FFF2-40B4-BE49-F238E27FC236}">
                      <a16:creationId xmlns:a16="http://schemas.microsoft.com/office/drawing/2014/main" id="{867A0D55-CF8D-4A33-A6C8-C2E1A38552CD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9147079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矩形 17">
            <a:extLst>
              <a:ext uri="{FF2B5EF4-FFF2-40B4-BE49-F238E27FC236}">
                <a16:creationId xmlns:a16="http://schemas.microsoft.com/office/drawing/2014/main" id="{949AB25D-8BA0-45D3-A76A-2B6D6C2237B1}"/>
              </a:ext>
            </a:extLst>
          </p:cNvPr>
          <p:cNvSpPr/>
          <p:nvPr userDrawn="1"/>
        </p:nvSpPr>
        <p:spPr>
          <a:xfrm>
            <a:off x="1583871" y="935916"/>
            <a:ext cx="9024257" cy="4996542"/>
          </a:xfrm>
          <a:prstGeom prst="rect">
            <a:avLst/>
          </a:prstGeom>
          <a:solidFill>
            <a:srgbClr val="85D8DE"/>
          </a:solidFill>
          <a:ln w="381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9" name="图片 18">
            <a:extLst>
              <a:ext uri="{FF2B5EF4-FFF2-40B4-BE49-F238E27FC236}">
                <a16:creationId xmlns:a16="http://schemas.microsoft.com/office/drawing/2014/main" id="{6ABA5CDA-4DA1-4E0D-88BE-82994794FC4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C9C3D7CD-9E38-4913-A3E6-8BFB6C1693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2F2D619F-17D3-4169-96B3-1A137F2E7DB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342" b="4653"/>
          <a:stretch/>
        </p:blipFill>
        <p:spPr>
          <a:xfrm>
            <a:off x="9806360" y="4313539"/>
            <a:ext cx="2320653" cy="2455251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grpSp>
        <p:nvGrpSpPr>
          <p:cNvPr id="22" name="组合 21">
            <a:extLst>
              <a:ext uri="{FF2B5EF4-FFF2-40B4-BE49-F238E27FC236}">
                <a16:creationId xmlns:a16="http://schemas.microsoft.com/office/drawing/2014/main" id="{088F8910-914E-4F34-8B1B-758EC85C9D52}"/>
              </a:ext>
            </a:extLst>
          </p:cNvPr>
          <p:cNvGrpSpPr/>
          <p:nvPr userDrawn="1"/>
        </p:nvGrpSpPr>
        <p:grpSpPr>
          <a:xfrm>
            <a:off x="5522050" y="925542"/>
            <a:ext cx="3942764" cy="5059622"/>
            <a:chOff x="5522050" y="925542"/>
            <a:chExt cx="3942764" cy="5059622"/>
          </a:xfrm>
          <a:solidFill>
            <a:schemeClr val="bg1">
              <a:alpha val="50000"/>
            </a:schemeClr>
          </a:solidFill>
        </p:grpSpPr>
        <p:sp>
          <p:nvSpPr>
            <p:cNvPr id="23" name="平行四边形 22">
              <a:extLst>
                <a:ext uri="{FF2B5EF4-FFF2-40B4-BE49-F238E27FC236}">
                  <a16:creationId xmlns:a16="http://schemas.microsoft.com/office/drawing/2014/main" id="{DEE1B63D-60C5-4D6D-9E98-AB07B50F60A8}"/>
                </a:ext>
              </a:extLst>
            </p:cNvPr>
            <p:cNvSpPr/>
            <p:nvPr userDrawn="1"/>
          </p:nvSpPr>
          <p:spPr>
            <a:xfrm>
              <a:off x="5882715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平行四边形 23">
              <a:extLst>
                <a:ext uri="{FF2B5EF4-FFF2-40B4-BE49-F238E27FC236}">
                  <a16:creationId xmlns:a16="http://schemas.microsoft.com/office/drawing/2014/main" id="{2FC027C7-455F-4ED0-BC86-CAEFB87DB698}"/>
                </a:ext>
              </a:extLst>
            </p:cNvPr>
            <p:cNvSpPr/>
            <p:nvPr userDrawn="1"/>
          </p:nvSpPr>
          <p:spPr>
            <a:xfrm>
              <a:off x="6243380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平行四边形 24">
              <a:extLst>
                <a:ext uri="{FF2B5EF4-FFF2-40B4-BE49-F238E27FC236}">
                  <a16:creationId xmlns:a16="http://schemas.microsoft.com/office/drawing/2014/main" id="{DCB66CEE-F0D2-45F0-967A-1E1CEBEB4C9A}"/>
                </a:ext>
              </a:extLst>
            </p:cNvPr>
            <p:cNvSpPr/>
            <p:nvPr userDrawn="1"/>
          </p:nvSpPr>
          <p:spPr>
            <a:xfrm>
              <a:off x="6604044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" name="平行四边形 25">
              <a:extLst>
                <a:ext uri="{FF2B5EF4-FFF2-40B4-BE49-F238E27FC236}">
                  <a16:creationId xmlns:a16="http://schemas.microsoft.com/office/drawing/2014/main" id="{ACFFF094-B6AE-449D-B877-2CB6DD807425}"/>
                </a:ext>
              </a:extLst>
            </p:cNvPr>
            <p:cNvSpPr/>
            <p:nvPr userDrawn="1"/>
          </p:nvSpPr>
          <p:spPr>
            <a:xfrm>
              <a:off x="5522050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7" name="矩形 26">
            <a:extLst>
              <a:ext uri="{FF2B5EF4-FFF2-40B4-BE49-F238E27FC236}">
                <a16:creationId xmlns:a16="http://schemas.microsoft.com/office/drawing/2014/main" id="{F0C840D3-E7F6-49F3-8147-7C247C695BC0}"/>
              </a:ext>
            </a:extLst>
          </p:cNvPr>
          <p:cNvSpPr/>
          <p:nvPr userDrawn="1"/>
        </p:nvSpPr>
        <p:spPr>
          <a:xfrm>
            <a:off x="2429417" y="1620479"/>
            <a:ext cx="7333163" cy="3617040"/>
          </a:xfrm>
          <a:prstGeom prst="rect">
            <a:avLst/>
          </a:prstGeom>
          <a:solidFill>
            <a:schemeClr val="bg1"/>
          </a:solidFill>
          <a:ln w="127000">
            <a:solidFill>
              <a:srgbClr val="FFC00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8" name="图片 27" descr="图片包含 定居者&#10;&#10;描述已自动生成">
            <a:extLst>
              <a:ext uri="{FF2B5EF4-FFF2-40B4-BE49-F238E27FC236}">
                <a16:creationId xmlns:a16="http://schemas.microsoft.com/office/drawing/2014/main" id="{A8D24D6F-CBF0-40A6-9E32-40ADD2481A15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2024" y="4150526"/>
            <a:ext cx="3309134" cy="17715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85788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27" grpId="0" animBg="1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矩形 7">
            <a:extLst>
              <a:ext uri="{FF2B5EF4-FFF2-40B4-BE49-F238E27FC236}">
                <a16:creationId xmlns:a16="http://schemas.microsoft.com/office/drawing/2014/main" id="{B44AB3F5-4055-4785-9A4C-C51DAAAF237A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9" name="图片 8">
            <a:extLst>
              <a:ext uri="{FF2B5EF4-FFF2-40B4-BE49-F238E27FC236}">
                <a16:creationId xmlns:a16="http://schemas.microsoft.com/office/drawing/2014/main" id="{9CB77B5C-CB19-4DAB-97BC-8A001350AFC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27C56B0F-8B8F-4C51-A2F3-90D2DA9E0BC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84641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8607913" y="4204455"/>
            <a:ext cx="4461467" cy="3546500"/>
          </a:xfrm>
          <a:custGeom>
            <a:avLst/>
            <a:gdLst/>
            <a:ahLst/>
            <a:cxnLst/>
            <a:rect l="l" t="t" r="r" b="b"/>
            <a:pathLst>
              <a:path w="133844" h="106395" extrusionOk="0">
                <a:moveTo>
                  <a:pt x="8062" y="97653"/>
                </a:moveTo>
                <a:cubicBezTo>
                  <a:pt x="-10312" y="92426"/>
                  <a:pt x="7439" y="74581"/>
                  <a:pt x="14925" y="67095"/>
                </a:cubicBezTo>
                <a:cubicBezTo>
                  <a:pt x="22411" y="59609"/>
                  <a:pt x="43429" y="57936"/>
                  <a:pt x="52980" y="52735"/>
                </a:cubicBezTo>
                <a:cubicBezTo>
                  <a:pt x="62531" y="47534"/>
                  <a:pt x="63808" y="41907"/>
                  <a:pt x="72230" y="35891"/>
                </a:cubicBezTo>
                <a:cubicBezTo>
                  <a:pt x="80652" y="29875"/>
                  <a:pt x="95090" y="21855"/>
                  <a:pt x="103512" y="16641"/>
                </a:cubicBezTo>
                <a:cubicBezTo>
                  <a:pt x="111934" y="11427"/>
                  <a:pt x="119154" y="-9027"/>
                  <a:pt x="122763" y="4609"/>
                </a:cubicBezTo>
                <a:cubicBezTo>
                  <a:pt x="126373" y="18245"/>
                  <a:pt x="144286" y="82948"/>
                  <a:pt x="125169" y="98455"/>
                </a:cubicBezTo>
                <a:cubicBezTo>
                  <a:pt x="106052" y="113962"/>
                  <a:pt x="26436" y="102880"/>
                  <a:pt x="8062" y="9765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10" name="Google Shape;10;p2"/>
          <p:cNvSpPr/>
          <p:nvPr/>
        </p:nvSpPr>
        <p:spPr>
          <a:xfrm>
            <a:off x="-411922" y="-526280"/>
            <a:ext cx="4194300" cy="3358167"/>
          </a:xfrm>
          <a:custGeom>
            <a:avLst/>
            <a:gdLst/>
            <a:ahLst/>
            <a:cxnLst/>
            <a:rect l="l" t="t" r="r" b="b"/>
            <a:pathLst>
              <a:path w="125829" h="100745" extrusionOk="0">
                <a:moveTo>
                  <a:pt x="122086" y="7446"/>
                </a:moveTo>
                <a:cubicBezTo>
                  <a:pt x="136591" y="10654"/>
                  <a:pt x="104841" y="21483"/>
                  <a:pt x="96579" y="26616"/>
                </a:cubicBezTo>
                <a:cubicBezTo>
                  <a:pt x="88317" y="31750"/>
                  <a:pt x="77396" y="31496"/>
                  <a:pt x="72516" y="38247"/>
                </a:cubicBezTo>
                <a:cubicBezTo>
                  <a:pt x="67637" y="44998"/>
                  <a:pt x="76393" y="59637"/>
                  <a:pt x="67302" y="67123"/>
                </a:cubicBezTo>
                <a:cubicBezTo>
                  <a:pt x="58212" y="74609"/>
                  <a:pt x="27999" y="78219"/>
                  <a:pt x="17973" y="83165"/>
                </a:cubicBezTo>
                <a:cubicBezTo>
                  <a:pt x="7947" y="88111"/>
                  <a:pt x="8548" y="109434"/>
                  <a:pt x="7144" y="96801"/>
                </a:cubicBezTo>
                <a:cubicBezTo>
                  <a:pt x="5740" y="84168"/>
                  <a:pt x="-9606" y="22259"/>
                  <a:pt x="9551" y="7366"/>
                </a:cubicBezTo>
                <a:cubicBezTo>
                  <a:pt x="28708" y="-7526"/>
                  <a:pt x="107581" y="4238"/>
                  <a:pt x="122086" y="744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pic>
        <p:nvPicPr>
          <p:cNvPr id="11" name="Google Shape;11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" name="Google Shape;12;p2"/>
          <p:cNvGrpSpPr/>
          <p:nvPr/>
        </p:nvGrpSpPr>
        <p:grpSpPr>
          <a:xfrm>
            <a:off x="10862563" y="723689"/>
            <a:ext cx="665191" cy="714416"/>
            <a:chOff x="539500" y="356300"/>
            <a:chExt cx="347201" cy="372894"/>
          </a:xfrm>
        </p:grpSpPr>
        <p:sp>
          <p:nvSpPr>
            <p:cNvPr id="13" name="Google Shape;13;p2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" name="Google Shape;24;p2"/>
          <p:cNvGrpSpPr/>
          <p:nvPr/>
        </p:nvGrpSpPr>
        <p:grpSpPr>
          <a:xfrm>
            <a:off x="775152" y="5702969"/>
            <a:ext cx="462928" cy="680855"/>
            <a:chOff x="3716700" y="1378700"/>
            <a:chExt cx="135825" cy="199750"/>
          </a:xfrm>
        </p:grpSpPr>
        <p:sp>
          <p:nvSpPr>
            <p:cNvPr id="25" name="Google Shape;25;p2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" name="Google Shape;29;p2"/>
          <p:cNvGrpSpPr/>
          <p:nvPr/>
        </p:nvGrpSpPr>
        <p:grpSpPr>
          <a:xfrm rot="-1687898">
            <a:off x="5500469" y="451508"/>
            <a:ext cx="456072" cy="557843"/>
            <a:chOff x="2019050" y="1133325"/>
            <a:chExt cx="153525" cy="187750"/>
          </a:xfrm>
        </p:grpSpPr>
        <p:sp>
          <p:nvSpPr>
            <p:cNvPr id="30" name="Google Shape;30;p2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" name="Google Shape;34;p2"/>
          <p:cNvGrpSpPr/>
          <p:nvPr/>
        </p:nvGrpSpPr>
        <p:grpSpPr>
          <a:xfrm>
            <a:off x="9883683" y="4520717"/>
            <a:ext cx="2106312" cy="2210151"/>
            <a:chOff x="-818813" y="1823137"/>
            <a:chExt cx="1579734" cy="1657613"/>
          </a:xfrm>
        </p:grpSpPr>
        <p:sp>
          <p:nvSpPr>
            <p:cNvPr id="35" name="Google Shape;35;p2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7" name="Google Shape;97;p2"/>
          <p:cNvGrpSpPr/>
          <p:nvPr/>
        </p:nvGrpSpPr>
        <p:grpSpPr>
          <a:xfrm flipH="1">
            <a:off x="322600" y="967199"/>
            <a:ext cx="1580115" cy="2461805"/>
            <a:chOff x="231900" y="729199"/>
            <a:chExt cx="1185086" cy="1846354"/>
          </a:xfrm>
        </p:grpSpPr>
        <p:sp>
          <p:nvSpPr>
            <p:cNvPr id="98" name="Google Shape;98;p2"/>
            <p:cNvSpPr/>
            <p:nvPr/>
          </p:nvSpPr>
          <p:spPr>
            <a:xfrm>
              <a:off x="231900" y="729199"/>
              <a:ext cx="1185086" cy="1846354"/>
            </a:xfrm>
            <a:custGeom>
              <a:avLst/>
              <a:gdLst/>
              <a:ahLst/>
              <a:cxnLst/>
              <a:rect l="l" t="t" r="r" b="b"/>
              <a:pathLst>
                <a:path w="21434" h="33394" extrusionOk="0">
                  <a:moveTo>
                    <a:pt x="3310" y="0"/>
                  </a:moveTo>
                  <a:cubicBezTo>
                    <a:pt x="3013" y="0"/>
                    <a:pt x="2694" y="46"/>
                    <a:pt x="2443" y="137"/>
                  </a:cubicBezTo>
                  <a:cubicBezTo>
                    <a:pt x="1963" y="274"/>
                    <a:pt x="1552" y="571"/>
                    <a:pt x="1233" y="982"/>
                  </a:cubicBezTo>
                  <a:cubicBezTo>
                    <a:pt x="1073" y="1164"/>
                    <a:pt x="982" y="1347"/>
                    <a:pt x="913" y="1461"/>
                  </a:cubicBezTo>
                  <a:cubicBezTo>
                    <a:pt x="845" y="1598"/>
                    <a:pt x="776" y="1758"/>
                    <a:pt x="708" y="1940"/>
                  </a:cubicBezTo>
                  <a:cubicBezTo>
                    <a:pt x="616" y="2214"/>
                    <a:pt x="571" y="2488"/>
                    <a:pt x="525" y="2785"/>
                  </a:cubicBezTo>
                  <a:cubicBezTo>
                    <a:pt x="457" y="3333"/>
                    <a:pt x="480" y="3858"/>
                    <a:pt x="502" y="4246"/>
                  </a:cubicBezTo>
                  <a:cubicBezTo>
                    <a:pt x="502" y="4405"/>
                    <a:pt x="502" y="4542"/>
                    <a:pt x="525" y="4679"/>
                  </a:cubicBezTo>
                  <a:cubicBezTo>
                    <a:pt x="343" y="5889"/>
                    <a:pt x="228" y="7167"/>
                    <a:pt x="183" y="8788"/>
                  </a:cubicBezTo>
                  <a:cubicBezTo>
                    <a:pt x="183" y="8811"/>
                    <a:pt x="160" y="8833"/>
                    <a:pt x="160" y="8856"/>
                  </a:cubicBezTo>
                  <a:cubicBezTo>
                    <a:pt x="160" y="8879"/>
                    <a:pt x="137" y="8902"/>
                    <a:pt x="137" y="8925"/>
                  </a:cubicBezTo>
                  <a:cubicBezTo>
                    <a:pt x="0" y="9381"/>
                    <a:pt x="46" y="9838"/>
                    <a:pt x="228" y="10271"/>
                  </a:cubicBezTo>
                  <a:lnTo>
                    <a:pt x="6072" y="23898"/>
                  </a:lnTo>
                  <a:cubicBezTo>
                    <a:pt x="6049" y="23967"/>
                    <a:pt x="6026" y="24012"/>
                    <a:pt x="6026" y="24081"/>
                  </a:cubicBezTo>
                  <a:cubicBezTo>
                    <a:pt x="5980" y="24218"/>
                    <a:pt x="5935" y="24355"/>
                    <a:pt x="5912" y="24492"/>
                  </a:cubicBezTo>
                  <a:cubicBezTo>
                    <a:pt x="5866" y="24720"/>
                    <a:pt x="5866" y="24925"/>
                    <a:pt x="5866" y="25039"/>
                  </a:cubicBezTo>
                  <a:cubicBezTo>
                    <a:pt x="5866" y="25268"/>
                    <a:pt x="5912" y="25473"/>
                    <a:pt x="5935" y="25610"/>
                  </a:cubicBezTo>
                  <a:cubicBezTo>
                    <a:pt x="6003" y="25907"/>
                    <a:pt x="6117" y="26135"/>
                    <a:pt x="6186" y="26272"/>
                  </a:cubicBezTo>
                  <a:cubicBezTo>
                    <a:pt x="6277" y="26409"/>
                    <a:pt x="6346" y="26546"/>
                    <a:pt x="6460" y="26660"/>
                  </a:cubicBezTo>
                  <a:cubicBezTo>
                    <a:pt x="6460" y="26751"/>
                    <a:pt x="6483" y="26843"/>
                    <a:pt x="6505" y="26888"/>
                  </a:cubicBezTo>
                  <a:cubicBezTo>
                    <a:pt x="6574" y="27185"/>
                    <a:pt x="6711" y="27482"/>
                    <a:pt x="6916" y="27756"/>
                  </a:cubicBezTo>
                  <a:cubicBezTo>
                    <a:pt x="7099" y="28007"/>
                    <a:pt x="7327" y="28212"/>
                    <a:pt x="7578" y="28395"/>
                  </a:cubicBezTo>
                  <a:cubicBezTo>
                    <a:pt x="7692" y="28851"/>
                    <a:pt x="7806" y="29353"/>
                    <a:pt x="7989" y="29833"/>
                  </a:cubicBezTo>
                  <a:cubicBezTo>
                    <a:pt x="8172" y="30403"/>
                    <a:pt x="8377" y="30883"/>
                    <a:pt x="8651" y="31339"/>
                  </a:cubicBezTo>
                  <a:cubicBezTo>
                    <a:pt x="8788" y="31567"/>
                    <a:pt x="8948" y="31818"/>
                    <a:pt x="9108" y="32047"/>
                  </a:cubicBezTo>
                  <a:cubicBezTo>
                    <a:pt x="9244" y="32229"/>
                    <a:pt x="9404" y="32389"/>
                    <a:pt x="9564" y="32549"/>
                  </a:cubicBezTo>
                  <a:cubicBezTo>
                    <a:pt x="9724" y="32686"/>
                    <a:pt x="9929" y="32823"/>
                    <a:pt x="10135" y="32937"/>
                  </a:cubicBezTo>
                  <a:cubicBezTo>
                    <a:pt x="10409" y="33074"/>
                    <a:pt x="10705" y="33188"/>
                    <a:pt x="11002" y="33256"/>
                  </a:cubicBezTo>
                  <a:cubicBezTo>
                    <a:pt x="11367" y="33348"/>
                    <a:pt x="11732" y="33393"/>
                    <a:pt x="12143" y="33393"/>
                  </a:cubicBezTo>
                  <a:lnTo>
                    <a:pt x="12212" y="33393"/>
                  </a:lnTo>
                  <a:cubicBezTo>
                    <a:pt x="12531" y="33393"/>
                    <a:pt x="12874" y="33348"/>
                    <a:pt x="13262" y="33302"/>
                  </a:cubicBezTo>
                  <a:cubicBezTo>
                    <a:pt x="13855" y="33211"/>
                    <a:pt x="14494" y="33051"/>
                    <a:pt x="15202" y="32823"/>
                  </a:cubicBezTo>
                  <a:cubicBezTo>
                    <a:pt x="15818" y="32640"/>
                    <a:pt x="16412" y="32389"/>
                    <a:pt x="17028" y="32092"/>
                  </a:cubicBezTo>
                  <a:cubicBezTo>
                    <a:pt x="17530" y="31841"/>
                    <a:pt x="18032" y="31545"/>
                    <a:pt x="18512" y="31248"/>
                  </a:cubicBezTo>
                  <a:cubicBezTo>
                    <a:pt x="19082" y="30883"/>
                    <a:pt x="19539" y="30495"/>
                    <a:pt x="19972" y="30107"/>
                  </a:cubicBezTo>
                  <a:cubicBezTo>
                    <a:pt x="20201" y="29878"/>
                    <a:pt x="20429" y="29627"/>
                    <a:pt x="20611" y="29376"/>
                  </a:cubicBezTo>
                  <a:cubicBezTo>
                    <a:pt x="20863" y="29057"/>
                    <a:pt x="21068" y="28691"/>
                    <a:pt x="21205" y="28372"/>
                  </a:cubicBezTo>
                  <a:cubicBezTo>
                    <a:pt x="21205" y="28349"/>
                    <a:pt x="21228" y="28303"/>
                    <a:pt x="21251" y="28281"/>
                  </a:cubicBezTo>
                  <a:cubicBezTo>
                    <a:pt x="21388" y="27938"/>
                    <a:pt x="21433" y="27596"/>
                    <a:pt x="21433" y="27231"/>
                  </a:cubicBezTo>
                  <a:cubicBezTo>
                    <a:pt x="21433" y="27002"/>
                    <a:pt x="21410" y="26774"/>
                    <a:pt x="21365" y="26569"/>
                  </a:cubicBezTo>
                  <a:cubicBezTo>
                    <a:pt x="21296" y="26272"/>
                    <a:pt x="21205" y="25998"/>
                    <a:pt x="21114" y="25747"/>
                  </a:cubicBezTo>
                  <a:cubicBezTo>
                    <a:pt x="20954" y="25245"/>
                    <a:pt x="20726" y="24765"/>
                    <a:pt x="20429" y="24263"/>
                  </a:cubicBezTo>
                  <a:cubicBezTo>
                    <a:pt x="20155" y="23784"/>
                    <a:pt x="19835" y="23327"/>
                    <a:pt x="19516" y="22894"/>
                  </a:cubicBezTo>
                  <a:cubicBezTo>
                    <a:pt x="19539" y="22711"/>
                    <a:pt x="19539" y="22506"/>
                    <a:pt x="19516" y="22323"/>
                  </a:cubicBezTo>
                  <a:cubicBezTo>
                    <a:pt x="19447" y="21958"/>
                    <a:pt x="19333" y="21616"/>
                    <a:pt x="19151" y="21319"/>
                  </a:cubicBezTo>
                  <a:cubicBezTo>
                    <a:pt x="19082" y="21228"/>
                    <a:pt x="19037" y="21136"/>
                    <a:pt x="18945" y="21045"/>
                  </a:cubicBezTo>
                  <a:cubicBezTo>
                    <a:pt x="18945" y="20954"/>
                    <a:pt x="18922" y="20885"/>
                    <a:pt x="18900" y="20794"/>
                  </a:cubicBezTo>
                  <a:cubicBezTo>
                    <a:pt x="18808" y="20429"/>
                    <a:pt x="18626" y="20086"/>
                    <a:pt x="18352" y="19790"/>
                  </a:cubicBezTo>
                  <a:cubicBezTo>
                    <a:pt x="18169" y="19561"/>
                    <a:pt x="17941" y="19356"/>
                    <a:pt x="17644" y="19196"/>
                  </a:cubicBezTo>
                  <a:cubicBezTo>
                    <a:pt x="17553" y="19128"/>
                    <a:pt x="17439" y="19082"/>
                    <a:pt x="17347" y="19036"/>
                  </a:cubicBezTo>
                  <a:lnTo>
                    <a:pt x="11504" y="5387"/>
                  </a:lnTo>
                  <a:cubicBezTo>
                    <a:pt x="11436" y="5250"/>
                    <a:pt x="11367" y="5136"/>
                    <a:pt x="11299" y="5022"/>
                  </a:cubicBezTo>
                  <a:cubicBezTo>
                    <a:pt x="11185" y="4839"/>
                    <a:pt x="11048" y="4679"/>
                    <a:pt x="10888" y="4565"/>
                  </a:cubicBezTo>
                  <a:cubicBezTo>
                    <a:pt x="10523" y="4246"/>
                    <a:pt x="10180" y="3972"/>
                    <a:pt x="9838" y="3721"/>
                  </a:cubicBezTo>
                  <a:cubicBezTo>
                    <a:pt x="9496" y="3492"/>
                    <a:pt x="9153" y="3241"/>
                    <a:pt x="8742" y="2967"/>
                  </a:cubicBezTo>
                  <a:cubicBezTo>
                    <a:pt x="8058" y="2556"/>
                    <a:pt x="7373" y="2146"/>
                    <a:pt x="6688" y="1758"/>
                  </a:cubicBezTo>
                  <a:lnTo>
                    <a:pt x="6528" y="1621"/>
                  </a:lnTo>
                  <a:cubicBezTo>
                    <a:pt x="6300" y="1392"/>
                    <a:pt x="6117" y="1233"/>
                    <a:pt x="5935" y="1096"/>
                  </a:cubicBezTo>
                  <a:cubicBezTo>
                    <a:pt x="5661" y="867"/>
                    <a:pt x="5387" y="662"/>
                    <a:pt x="5113" y="525"/>
                  </a:cubicBezTo>
                  <a:cubicBezTo>
                    <a:pt x="4953" y="434"/>
                    <a:pt x="4771" y="342"/>
                    <a:pt x="4611" y="274"/>
                  </a:cubicBezTo>
                  <a:cubicBezTo>
                    <a:pt x="4405" y="183"/>
                    <a:pt x="4200" y="114"/>
                    <a:pt x="3995" y="69"/>
                  </a:cubicBezTo>
                  <a:cubicBezTo>
                    <a:pt x="3766" y="23"/>
                    <a:pt x="3538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rgbClr val="FEA4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DC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739192" y="2064413"/>
              <a:ext cx="16476" cy="45448"/>
            </a:xfrm>
            <a:custGeom>
              <a:avLst/>
              <a:gdLst/>
              <a:ahLst/>
              <a:cxnLst/>
              <a:rect l="l" t="t" r="r" b="b"/>
              <a:pathLst>
                <a:path w="298" h="822" extrusionOk="0">
                  <a:moveTo>
                    <a:pt x="161" y="0"/>
                  </a:moveTo>
                  <a:cubicBezTo>
                    <a:pt x="138" y="0"/>
                    <a:pt x="115" y="0"/>
                    <a:pt x="92" y="23"/>
                  </a:cubicBezTo>
                  <a:cubicBezTo>
                    <a:pt x="69" y="46"/>
                    <a:pt x="47" y="91"/>
                    <a:pt x="24" y="137"/>
                  </a:cubicBezTo>
                  <a:cubicBezTo>
                    <a:pt x="24" y="183"/>
                    <a:pt x="1" y="228"/>
                    <a:pt x="1" y="297"/>
                  </a:cubicBezTo>
                  <a:cubicBezTo>
                    <a:pt x="1" y="388"/>
                    <a:pt x="1" y="480"/>
                    <a:pt x="24" y="571"/>
                  </a:cubicBezTo>
                  <a:cubicBezTo>
                    <a:pt x="24" y="616"/>
                    <a:pt x="24" y="685"/>
                    <a:pt x="24" y="731"/>
                  </a:cubicBezTo>
                  <a:cubicBezTo>
                    <a:pt x="47" y="776"/>
                    <a:pt x="92" y="822"/>
                    <a:pt x="138" y="822"/>
                  </a:cubicBezTo>
                  <a:cubicBezTo>
                    <a:pt x="184" y="799"/>
                    <a:pt x="206" y="753"/>
                    <a:pt x="206" y="708"/>
                  </a:cubicBezTo>
                  <a:lnTo>
                    <a:pt x="184" y="571"/>
                  </a:lnTo>
                  <a:cubicBezTo>
                    <a:pt x="184" y="502"/>
                    <a:pt x="184" y="411"/>
                    <a:pt x="184" y="343"/>
                  </a:cubicBezTo>
                  <a:cubicBezTo>
                    <a:pt x="184" y="297"/>
                    <a:pt x="184" y="228"/>
                    <a:pt x="184" y="183"/>
                  </a:cubicBezTo>
                  <a:cubicBezTo>
                    <a:pt x="229" y="183"/>
                    <a:pt x="252" y="183"/>
                    <a:pt x="275" y="160"/>
                  </a:cubicBezTo>
                  <a:cubicBezTo>
                    <a:pt x="298" y="114"/>
                    <a:pt x="298" y="69"/>
                    <a:pt x="252" y="46"/>
                  </a:cubicBezTo>
                  <a:cubicBezTo>
                    <a:pt x="252" y="46"/>
                    <a:pt x="252" y="23"/>
                    <a:pt x="252" y="23"/>
                  </a:cubicBezTo>
                  <a:cubicBezTo>
                    <a:pt x="229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753125" y="2059326"/>
              <a:ext cx="31571" cy="101015"/>
            </a:xfrm>
            <a:custGeom>
              <a:avLst/>
              <a:gdLst/>
              <a:ahLst/>
              <a:cxnLst/>
              <a:rect l="l" t="t" r="r" b="b"/>
              <a:pathLst>
                <a:path w="571" h="1827" extrusionOk="0">
                  <a:moveTo>
                    <a:pt x="107" y="93"/>
                  </a:moveTo>
                  <a:lnTo>
                    <a:pt x="107" y="93"/>
                  </a:lnTo>
                  <a:cubicBezTo>
                    <a:pt x="101" y="95"/>
                    <a:pt x="91" y="101"/>
                    <a:pt x="91" y="115"/>
                  </a:cubicBezTo>
                  <a:cubicBezTo>
                    <a:pt x="99" y="107"/>
                    <a:pt x="104" y="100"/>
                    <a:pt x="107" y="93"/>
                  </a:cubicBezTo>
                  <a:close/>
                  <a:moveTo>
                    <a:pt x="183" y="1"/>
                  </a:moveTo>
                  <a:cubicBezTo>
                    <a:pt x="160" y="1"/>
                    <a:pt x="114" y="24"/>
                    <a:pt x="114" y="69"/>
                  </a:cubicBezTo>
                  <a:cubicBezTo>
                    <a:pt x="114" y="69"/>
                    <a:pt x="114" y="80"/>
                    <a:pt x="107" y="93"/>
                  </a:cubicBezTo>
                  <a:lnTo>
                    <a:pt x="107" y="93"/>
                  </a:lnTo>
                  <a:cubicBezTo>
                    <a:pt x="111" y="92"/>
                    <a:pt x="114" y="92"/>
                    <a:pt x="114" y="92"/>
                  </a:cubicBezTo>
                  <a:lnTo>
                    <a:pt x="114" y="92"/>
                  </a:lnTo>
                  <a:lnTo>
                    <a:pt x="91" y="115"/>
                  </a:lnTo>
                  <a:cubicBezTo>
                    <a:pt x="91" y="161"/>
                    <a:pt x="69" y="229"/>
                    <a:pt x="46" y="275"/>
                  </a:cubicBezTo>
                  <a:cubicBezTo>
                    <a:pt x="46" y="320"/>
                    <a:pt x="23" y="343"/>
                    <a:pt x="23" y="366"/>
                  </a:cubicBezTo>
                  <a:cubicBezTo>
                    <a:pt x="23" y="412"/>
                    <a:pt x="0" y="457"/>
                    <a:pt x="0" y="503"/>
                  </a:cubicBezTo>
                  <a:cubicBezTo>
                    <a:pt x="0" y="617"/>
                    <a:pt x="0" y="731"/>
                    <a:pt x="0" y="823"/>
                  </a:cubicBezTo>
                  <a:cubicBezTo>
                    <a:pt x="0" y="868"/>
                    <a:pt x="0" y="914"/>
                    <a:pt x="0" y="937"/>
                  </a:cubicBezTo>
                  <a:cubicBezTo>
                    <a:pt x="23" y="982"/>
                    <a:pt x="23" y="1028"/>
                    <a:pt x="23" y="1074"/>
                  </a:cubicBezTo>
                  <a:cubicBezTo>
                    <a:pt x="46" y="1165"/>
                    <a:pt x="69" y="1256"/>
                    <a:pt x="91" y="1325"/>
                  </a:cubicBezTo>
                  <a:cubicBezTo>
                    <a:pt x="91" y="1393"/>
                    <a:pt x="114" y="1439"/>
                    <a:pt x="137" y="1485"/>
                  </a:cubicBezTo>
                  <a:cubicBezTo>
                    <a:pt x="183" y="1553"/>
                    <a:pt x="205" y="1621"/>
                    <a:pt x="251" y="1690"/>
                  </a:cubicBezTo>
                  <a:cubicBezTo>
                    <a:pt x="297" y="1736"/>
                    <a:pt x="342" y="1804"/>
                    <a:pt x="411" y="1827"/>
                  </a:cubicBezTo>
                  <a:lnTo>
                    <a:pt x="457" y="1827"/>
                  </a:lnTo>
                  <a:cubicBezTo>
                    <a:pt x="502" y="1827"/>
                    <a:pt x="525" y="1804"/>
                    <a:pt x="548" y="1781"/>
                  </a:cubicBezTo>
                  <a:cubicBezTo>
                    <a:pt x="548" y="1758"/>
                    <a:pt x="571" y="1736"/>
                    <a:pt x="571" y="1713"/>
                  </a:cubicBezTo>
                  <a:cubicBezTo>
                    <a:pt x="548" y="1667"/>
                    <a:pt x="548" y="1644"/>
                    <a:pt x="525" y="1621"/>
                  </a:cubicBezTo>
                  <a:cubicBezTo>
                    <a:pt x="502" y="1621"/>
                    <a:pt x="502" y="1621"/>
                    <a:pt x="502" y="1599"/>
                  </a:cubicBezTo>
                  <a:cubicBezTo>
                    <a:pt x="479" y="1576"/>
                    <a:pt x="434" y="1553"/>
                    <a:pt x="411" y="1507"/>
                  </a:cubicBezTo>
                  <a:cubicBezTo>
                    <a:pt x="388" y="1439"/>
                    <a:pt x="365" y="1370"/>
                    <a:pt x="320" y="1325"/>
                  </a:cubicBezTo>
                  <a:cubicBezTo>
                    <a:pt x="297" y="1233"/>
                    <a:pt x="274" y="1165"/>
                    <a:pt x="251" y="1096"/>
                  </a:cubicBezTo>
                  <a:cubicBezTo>
                    <a:pt x="251" y="1096"/>
                    <a:pt x="251" y="1074"/>
                    <a:pt x="251" y="1074"/>
                  </a:cubicBezTo>
                  <a:cubicBezTo>
                    <a:pt x="228" y="1005"/>
                    <a:pt x="228" y="914"/>
                    <a:pt x="205" y="845"/>
                  </a:cubicBezTo>
                  <a:cubicBezTo>
                    <a:pt x="205" y="754"/>
                    <a:pt x="183" y="640"/>
                    <a:pt x="183" y="549"/>
                  </a:cubicBezTo>
                  <a:cubicBezTo>
                    <a:pt x="183" y="503"/>
                    <a:pt x="183" y="457"/>
                    <a:pt x="205" y="412"/>
                  </a:cubicBezTo>
                  <a:cubicBezTo>
                    <a:pt x="205" y="366"/>
                    <a:pt x="205" y="343"/>
                    <a:pt x="205" y="298"/>
                  </a:cubicBezTo>
                  <a:cubicBezTo>
                    <a:pt x="228" y="229"/>
                    <a:pt x="251" y="161"/>
                    <a:pt x="274" y="92"/>
                  </a:cubicBezTo>
                  <a:cubicBezTo>
                    <a:pt x="274" y="47"/>
                    <a:pt x="251" y="1"/>
                    <a:pt x="205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777066" y="2156527"/>
              <a:ext cx="29083" cy="69444"/>
            </a:xfrm>
            <a:custGeom>
              <a:avLst/>
              <a:gdLst/>
              <a:ahLst/>
              <a:cxnLst/>
              <a:rect l="l" t="t" r="r" b="b"/>
              <a:pathLst>
                <a:path w="526" h="1256" extrusionOk="0">
                  <a:moveTo>
                    <a:pt x="92" y="0"/>
                  </a:moveTo>
                  <a:cubicBezTo>
                    <a:pt x="69" y="0"/>
                    <a:pt x="24" y="23"/>
                    <a:pt x="24" y="46"/>
                  </a:cubicBezTo>
                  <a:cubicBezTo>
                    <a:pt x="24" y="115"/>
                    <a:pt x="1" y="160"/>
                    <a:pt x="1" y="206"/>
                  </a:cubicBezTo>
                  <a:cubicBezTo>
                    <a:pt x="1" y="297"/>
                    <a:pt x="1" y="366"/>
                    <a:pt x="1" y="457"/>
                  </a:cubicBezTo>
                  <a:cubicBezTo>
                    <a:pt x="24" y="503"/>
                    <a:pt x="24" y="571"/>
                    <a:pt x="24" y="640"/>
                  </a:cubicBezTo>
                  <a:cubicBezTo>
                    <a:pt x="46" y="685"/>
                    <a:pt x="46" y="754"/>
                    <a:pt x="69" y="799"/>
                  </a:cubicBezTo>
                  <a:cubicBezTo>
                    <a:pt x="92" y="891"/>
                    <a:pt x="138" y="982"/>
                    <a:pt x="206" y="1073"/>
                  </a:cubicBezTo>
                  <a:cubicBezTo>
                    <a:pt x="206" y="1096"/>
                    <a:pt x="229" y="1142"/>
                    <a:pt x="252" y="1165"/>
                  </a:cubicBezTo>
                  <a:cubicBezTo>
                    <a:pt x="275" y="1187"/>
                    <a:pt x="320" y="1233"/>
                    <a:pt x="366" y="1256"/>
                  </a:cubicBezTo>
                  <a:cubicBezTo>
                    <a:pt x="389" y="1256"/>
                    <a:pt x="434" y="1256"/>
                    <a:pt x="480" y="1233"/>
                  </a:cubicBezTo>
                  <a:cubicBezTo>
                    <a:pt x="526" y="1210"/>
                    <a:pt x="526" y="1142"/>
                    <a:pt x="526" y="1096"/>
                  </a:cubicBezTo>
                  <a:cubicBezTo>
                    <a:pt x="503" y="1050"/>
                    <a:pt x="480" y="1050"/>
                    <a:pt x="457" y="1005"/>
                  </a:cubicBezTo>
                  <a:lnTo>
                    <a:pt x="434" y="1005"/>
                  </a:lnTo>
                  <a:cubicBezTo>
                    <a:pt x="389" y="959"/>
                    <a:pt x="366" y="913"/>
                    <a:pt x="343" y="868"/>
                  </a:cubicBezTo>
                  <a:cubicBezTo>
                    <a:pt x="297" y="822"/>
                    <a:pt x="275" y="754"/>
                    <a:pt x="252" y="685"/>
                  </a:cubicBezTo>
                  <a:cubicBezTo>
                    <a:pt x="229" y="640"/>
                    <a:pt x="206" y="571"/>
                    <a:pt x="206" y="525"/>
                  </a:cubicBezTo>
                  <a:cubicBezTo>
                    <a:pt x="184" y="414"/>
                    <a:pt x="162" y="324"/>
                    <a:pt x="161" y="213"/>
                  </a:cubicBezTo>
                  <a:lnTo>
                    <a:pt x="161" y="213"/>
                  </a:lnTo>
                  <a:cubicBezTo>
                    <a:pt x="161" y="173"/>
                    <a:pt x="163" y="132"/>
                    <a:pt x="183" y="92"/>
                  </a:cubicBezTo>
                  <a:cubicBezTo>
                    <a:pt x="183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755613" y="2053023"/>
              <a:ext cx="37929" cy="109087"/>
            </a:xfrm>
            <a:custGeom>
              <a:avLst/>
              <a:gdLst/>
              <a:ahLst/>
              <a:cxnLst/>
              <a:rect l="l" t="t" r="r" b="b"/>
              <a:pathLst>
                <a:path w="686" h="1973" extrusionOk="0">
                  <a:moveTo>
                    <a:pt x="389" y="1"/>
                  </a:moveTo>
                  <a:cubicBezTo>
                    <a:pt x="366" y="1"/>
                    <a:pt x="366" y="1"/>
                    <a:pt x="343" y="24"/>
                  </a:cubicBezTo>
                  <a:cubicBezTo>
                    <a:pt x="297" y="46"/>
                    <a:pt x="252" y="92"/>
                    <a:pt x="206" y="138"/>
                  </a:cubicBezTo>
                  <a:cubicBezTo>
                    <a:pt x="160" y="206"/>
                    <a:pt x="115" y="252"/>
                    <a:pt x="92" y="320"/>
                  </a:cubicBezTo>
                  <a:cubicBezTo>
                    <a:pt x="24" y="457"/>
                    <a:pt x="1" y="617"/>
                    <a:pt x="1" y="754"/>
                  </a:cubicBezTo>
                  <a:cubicBezTo>
                    <a:pt x="1" y="868"/>
                    <a:pt x="1" y="959"/>
                    <a:pt x="1" y="1051"/>
                  </a:cubicBezTo>
                  <a:cubicBezTo>
                    <a:pt x="1" y="1142"/>
                    <a:pt x="24" y="1210"/>
                    <a:pt x="46" y="1302"/>
                  </a:cubicBezTo>
                  <a:cubicBezTo>
                    <a:pt x="69" y="1370"/>
                    <a:pt x="92" y="1439"/>
                    <a:pt x="115" y="1507"/>
                  </a:cubicBezTo>
                  <a:cubicBezTo>
                    <a:pt x="138" y="1576"/>
                    <a:pt x="183" y="1644"/>
                    <a:pt x="206" y="1713"/>
                  </a:cubicBezTo>
                  <a:cubicBezTo>
                    <a:pt x="252" y="1758"/>
                    <a:pt x="275" y="1804"/>
                    <a:pt x="320" y="1850"/>
                  </a:cubicBezTo>
                  <a:cubicBezTo>
                    <a:pt x="343" y="1872"/>
                    <a:pt x="366" y="1895"/>
                    <a:pt x="389" y="1918"/>
                  </a:cubicBezTo>
                  <a:cubicBezTo>
                    <a:pt x="412" y="1918"/>
                    <a:pt x="434" y="1941"/>
                    <a:pt x="457" y="1941"/>
                  </a:cubicBezTo>
                  <a:cubicBezTo>
                    <a:pt x="480" y="1964"/>
                    <a:pt x="480" y="1964"/>
                    <a:pt x="503" y="1964"/>
                  </a:cubicBezTo>
                  <a:cubicBezTo>
                    <a:pt x="515" y="1970"/>
                    <a:pt x="529" y="1973"/>
                    <a:pt x="543" y="1973"/>
                  </a:cubicBezTo>
                  <a:cubicBezTo>
                    <a:pt x="582" y="1973"/>
                    <a:pt x="623" y="1951"/>
                    <a:pt x="640" y="1918"/>
                  </a:cubicBezTo>
                  <a:cubicBezTo>
                    <a:pt x="663" y="1895"/>
                    <a:pt x="663" y="1895"/>
                    <a:pt x="685" y="1872"/>
                  </a:cubicBezTo>
                  <a:cubicBezTo>
                    <a:pt x="685" y="1827"/>
                    <a:pt x="685" y="1781"/>
                    <a:pt x="663" y="1758"/>
                  </a:cubicBezTo>
                  <a:cubicBezTo>
                    <a:pt x="640" y="1758"/>
                    <a:pt x="640" y="1735"/>
                    <a:pt x="617" y="1735"/>
                  </a:cubicBezTo>
                  <a:cubicBezTo>
                    <a:pt x="617" y="1713"/>
                    <a:pt x="594" y="1690"/>
                    <a:pt x="571" y="1690"/>
                  </a:cubicBezTo>
                  <a:cubicBezTo>
                    <a:pt x="549" y="1667"/>
                    <a:pt x="526" y="1644"/>
                    <a:pt x="503" y="1621"/>
                  </a:cubicBezTo>
                  <a:cubicBezTo>
                    <a:pt x="480" y="1599"/>
                    <a:pt x="457" y="1553"/>
                    <a:pt x="434" y="1507"/>
                  </a:cubicBezTo>
                  <a:cubicBezTo>
                    <a:pt x="389" y="1439"/>
                    <a:pt x="366" y="1393"/>
                    <a:pt x="343" y="1325"/>
                  </a:cubicBezTo>
                  <a:cubicBezTo>
                    <a:pt x="320" y="1256"/>
                    <a:pt x="297" y="1210"/>
                    <a:pt x="275" y="1142"/>
                  </a:cubicBezTo>
                  <a:cubicBezTo>
                    <a:pt x="275" y="1074"/>
                    <a:pt x="252" y="982"/>
                    <a:pt x="252" y="914"/>
                  </a:cubicBezTo>
                  <a:cubicBezTo>
                    <a:pt x="252" y="830"/>
                    <a:pt x="252" y="766"/>
                    <a:pt x="252" y="686"/>
                  </a:cubicBezTo>
                  <a:cubicBezTo>
                    <a:pt x="252" y="640"/>
                    <a:pt x="252" y="594"/>
                    <a:pt x="252" y="571"/>
                  </a:cubicBezTo>
                  <a:cubicBezTo>
                    <a:pt x="252" y="526"/>
                    <a:pt x="252" y="480"/>
                    <a:pt x="275" y="457"/>
                  </a:cubicBezTo>
                  <a:cubicBezTo>
                    <a:pt x="297" y="389"/>
                    <a:pt x="320" y="320"/>
                    <a:pt x="343" y="275"/>
                  </a:cubicBezTo>
                  <a:cubicBezTo>
                    <a:pt x="366" y="252"/>
                    <a:pt x="389" y="229"/>
                    <a:pt x="412" y="206"/>
                  </a:cubicBezTo>
                  <a:cubicBezTo>
                    <a:pt x="412" y="183"/>
                    <a:pt x="434" y="183"/>
                    <a:pt x="457" y="161"/>
                  </a:cubicBezTo>
                  <a:cubicBezTo>
                    <a:pt x="503" y="138"/>
                    <a:pt x="503" y="69"/>
                    <a:pt x="480" y="46"/>
                  </a:cubicBezTo>
                  <a:cubicBezTo>
                    <a:pt x="457" y="24"/>
                    <a:pt x="434" y="1"/>
                    <a:pt x="389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779609" y="2155255"/>
              <a:ext cx="37929" cy="71269"/>
            </a:xfrm>
            <a:custGeom>
              <a:avLst/>
              <a:gdLst/>
              <a:ahLst/>
              <a:cxnLst/>
              <a:rect l="l" t="t" r="r" b="b"/>
              <a:pathLst>
                <a:path w="686" h="1289" extrusionOk="0">
                  <a:moveTo>
                    <a:pt x="183" y="1"/>
                  </a:moveTo>
                  <a:cubicBezTo>
                    <a:pt x="160" y="1"/>
                    <a:pt x="137" y="23"/>
                    <a:pt x="115" y="46"/>
                  </a:cubicBezTo>
                  <a:cubicBezTo>
                    <a:pt x="92" y="69"/>
                    <a:pt x="69" y="115"/>
                    <a:pt x="46" y="138"/>
                  </a:cubicBezTo>
                  <a:cubicBezTo>
                    <a:pt x="46" y="183"/>
                    <a:pt x="23" y="229"/>
                    <a:pt x="23" y="252"/>
                  </a:cubicBezTo>
                  <a:cubicBezTo>
                    <a:pt x="0" y="320"/>
                    <a:pt x="0" y="389"/>
                    <a:pt x="23" y="457"/>
                  </a:cubicBezTo>
                  <a:cubicBezTo>
                    <a:pt x="23" y="503"/>
                    <a:pt x="23" y="571"/>
                    <a:pt x="46" y="617"/>
                  </a:cubicBezTo>
                  <a:lnTo>
                    <a:pt x="46" y="594"/>
                  </a:lnTo>
                  <a:cubicBezTo>
                    <a:pt x="69" y="685"/>
                    <a:pt x="92" y="754"/>
                    <a:pt x="115" y="822"/>
                  </a:cubicBezTo>
                  <a:cubicBezTo>
                    <a:pt x="137" y="868"/>
                    <a:pt x="183" y="936"/>
                    <a:pt x="206" y="982"/>
                  </a:cubicBezTo>
                  <a:cubicBezTo>
                    <a:pt x="251" y="1051"/>
                    <a:pt x="297" y="1096"/>
                    <a:pt x="343" y="1142"/>
                  </a:cubicBezTo>
                  <a:cubicBezTo>
                    <a:pt x="366" y="1165"/>
                    <a:pt x="388" y="1188"/>
                    <a:pt x="434" y="1210"/>
                  </a:cubicBezTo>
                  <a:cubicBezTo>
                    <a:pt x="434" y="1233"/>
                    <a:pt x="457" y="1233"/>
                    <a:pt x="480" y="1256"/>
                  </a:cubicBezTo>
                  <a:cubicBezTo>
                    <a:pt x="503" y="1256"/>
                    <a:pt x="503" y="1256"/>
                    <a:pt x="525" y="1279"/>
                  </a:cubicBezTo>
                  <a:lnTo>
                    <a:pt x="548" y="1279"/>
                  </a:lnTo>
                  <a:cubicBezTo>
                    <a:pt x="555" y="1285"/>
                    <a:pt x="565" y="1288"/>
                    <a:pt x="578" y="1288"/>
                  </a:cubicBezTo>
                  <a:cubicBezTo>
                    <a:pt x="607" y="1288"/>
                    <a:pt x="646" y="1272"/>
                    <a:pt x="662" y="1256"/>
                  </a:cubicBezTo>
                  <a:cubicBezTo>
                    <a:pt x="685" y="1233"/>
                    <a:pt x="685" y="1210"/>
                    <a:pt x="685" y="1165"/>
                  </a:cubicBezTo>
                  <a:cubicBezTo>
                    <a:pt x="685" y="1142"/>
                    <a:pt x="662" y="1142"/>
                    <a:pt x="662" y="1119"/>
                  </a:cubicBezTo>
                  <a:lnTo>
                    <a:pt x="640" y="1119"/>
                  </a:lnTo>
                  <a:cubicBezTo>
                    <a:pt x="640" y="1096"/>
                    <a:pt x="617" y="1073"/>
                    <a:pt x="594" y="1073"/>
                  </a:cubicBezTo>
                  <a:cubicBezTo>
                    <a:pt x="594" y="1051"/>
                    <a:pt x="571" y="1051"/>
                    <a:pt x="571" y="1028"/>
                  </a:cubicBezTo>
                  <a:cubicBezTo>
                    <a:pt x="525" y="1005"/>
                    <a:pt x="503" y="982"/>
                    <a:pt x="480" y="959"/>
                  </a:cubicBezTo>
                  <a:cubicBezTo>
                    <a:pt x="411" y="891"/>
                    <a:pt x="366" y="822"/>
                    <a:pt x="320" y="731"/>
                  </a:cubicBezTo>
                  <a:cubicBezTo>
                    <a:pt x="274" y="663"/>
                    <a:pt x="229" y="571"/>
                    <a:pt x="206" y="480"/>
                  </a:cubicBezTo>
                  <a:cubicBezTo>
                    <a:pt x="206" y="434"/>
                    <a:pt x="183" y="366"/>
                    <a:pt x="183" y="320"/>
                  </a:cubicBezTo>
                  <a:cubicBezTo>
                    <a:pt x="183" y="274"/>
                    <a:pt x="206" y="252"/>
                    <a:pt x="206" y="229"/>
                  </a:cubicBezTo>
                  <a:cubicBezTo>
                    <a:pt x="206" y="206"/>
                    <a:pt x="206" y="183"/>
                    <a:pt x="229" y="183"/>
                  </a:cubicBezTo>
                  <a:cubicBezTo>
                    <a:pt x="229" y="160"/>
                    <a:pt x="229" y="160"/>
                    <a:pt x="251" y="138"/>
                  </a:cubicBezTo>
                  <a:cubicBezTo>
                    <a:pt x="274" y="115"/>
                    <a:pt x="274" y="46"/>
                    <a:pt x="229" y="23"/>
                  </a:cubicBezTo>
                  <a:cubicBezTo>
                    <a:pt x="229" y="23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818700" y="2204464"/>
              <a:ext cx="45504" cy="12717"/>
            </a:xfrm>
            <a:custGeom>
              <a:avLst/>
              <a:gdLst/>
              <a:ahLst/>
              <a:cxnLst/>
              <a:rect l="l" t="t" r="r" b="b"/>
              <a:pathLst>
                <a:path w="823" h="230" extrusionOk="0">
                  <a:moveTo>
                    <a:pt x="754" y="1"/>
                  </a:moveTo>
                  <a:cubicBezTo>
                    <a:pt x="709" y="24"/>
                    <a:pt x="686" y="24"/>
                    <a:pt x="640" y="46"/>
                  </a:cubicBezTo>
                  <a:cubicBezTo>
                    <a:pt x="594" y="69"/>
                    <a:pt x="549" y="69"/>
                    <a:pt x="503" y="69"/>
                  </a:cubicBezTo>
                  <a:cubicBezTo>
                    <a:pt x="457" y="92"/>
                    <a:pt x="389" y="92"/>
                    <a:pt x="343" y="92"/>
                  </a:cubicBezTo>
                  <a:cubicBezTo>
                    <a:pt x="252" y="115"/>
                    <a:pt x="138" y="138"/>
                    <a:pt x="47" y="138"/>
                  </a:cubicBezTo>
                  <a:cubicBezTo>
                    <a:pt x="24" y="138"/>
                    <a:pt x="1" y="161"/>
                    <a:pt x="1" y="183"/>
                  </a:cubicBezTo>
                  <a:cubicBezTo>
                    <a:pt x="1" y="206"/>
                    <a:pt x="24" y="229"/>
                    <a:pt x="47" y="229"/>
                  </a:cubicBezTo>
                  <a:cubicBezTo>
                    <a:pt x="184" y="229"/>
                    <a:pt x="298" y="206"/>
                    <a:pt x="412" y="183"/>
                  </a:cubicBezTo>
                  <a:cubicBezTo>
                    <a:pt x="457" y="183"/>
                    <a:pt x="503" y="183"/>
                    <a:pt x="572" y="161"/>
                  </a:cubicBezTo>
                  <a:cubicBezTo>
                    <a:pt x="640" y="161"/>
                    <a:pt x="731" y="115"/>
                    <a:pt x="800" y="92"/>
                  </a:cubicBezTo>
                  <a:cubicBezTo>
                    <a:pt x="823" y="92"/>
                    <a:pt x="823" y="46"/>
                    <a:pt x="823" y="24"/>
                  </a:cubicBezTo>
                  <a:cubicBezTo>
                    <a:pt x="823" y="1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818700" y="2199433"/>
              <a:ext cx="64468" cy="17748"/>
            </a:xfrm>
            <a:custGeom>
              <a:avLst/>
              <a:gdLst/>
              <a:ahLst/>
              <a:cxnLst/>
              <a:rect l="l" t="t" r="r" b="b"/>
              <a:pathLst>
                <a:path w="1166" h="321" extrusionOk="0">
                  <a:moveTo>
                    <a:pt x="1119" y="0"/>
                  </a:moveTo>
                  <a:cubicBezTo>
                    <a:pt x="937" y="46"/>
                    <a:pt x="754" y="92"/>
                    <a:pt x="572" y="137"/>
                  </a:cubicBezTo>
                  <a:cubicBezTo>
                    <a:pt x="480" y="160"/>
                    <a:pt x="412" y="160"/>
                    <a:pt x="321" y="183"/>
                  </a:cubicBezTo>
                  <a:cubicBezTo>
                    <a:pt x="298" y="183"/>
                    <a:pt x="275" y="206"/>
                    <a:pt x="252" y="206"/>
                  </a:cubicBezTo>
                  <a:lnTo>
                    <a:pt x="47" y="206"/>
                  </a:lnTo>
                  <a:cubicBezTo>
                    <a:pt x="24" y="229"/>
                    <a:pt x="1" y="252"/>
                    <a:pt x="1" y="274"/>
                  </a:cubicBezTo>
                  <a:cubicBezTo>
                    <a:pt x="1" y="274"/>
                    <a:pt x="24" y="297"/>
                    <a:pt x="24" y="297"/>
                  </a:cubicBezTo>
                  <a:cubicBezTo>
                    <a:pt x="47" y="320"/>
                    <a:pt x="47" y="320"/>
                    <a:pt x="69" y="320"/>
                  </a:cubicBezTo>
                  <a:cubicBezTo>
                    <a:pt x="115" y="320"/>
                    <a:pt x="161" y="320"/>
                    <a:pt x="206" y="297"/>
                  </a:cubicBezTo>
                  <a:lnTo>
                    <a:pt x="343" y="297"/>
                  </a:lnTo>
                  <a:cubicBezTo>
                    <a:pt x="366" y="274"/>
                    <a:pt x="412" y="274"/>
                    <a:pt x="457" y="274"/>
                  </a:cubicBezTo>
                  <a:cubicBezTo>
                    <a:pt x="480" y="252"/>
                    <a:pt x="480" y="252"/>
                    <a:pt x="503" y="252"/>
                  </a:cubicBezTo>
                  <a:cubicBezTo>
                    <a:pt x="526" y="252"/>
                    <a:pt x="549" y="252"/>
                    <a:pt x="572" y="229"/>
                  </a:cubicBezTo>
                  <a:cubicBezTo>
                    <a:pt x="754" y="183"/>
                    <a:pt x="937" y="137"/>
                    <a:pt x="1119" y="92"/>
                  </a:cubicBezTo>
                  <a:cubicBezTo>
                    <a:pt x="1142" y="92"/>
                    <a:pt x="1165" y="92"/>
                    <a:pt x="1165" y="69"/>
                  </a:cubicBezTo>
                  <a:cubicBezTo>
                    <a:pt x="1165" y="69"/>
                    <a:pt x="1165" y="46"/>
                    <a:pt x="1165" y="46"/>
                  </a:cubicBezTo>
                  <a:cubicBezTo>
                    <a:pt x="1165" y="23"/>
                    <a:pt x="1165" y="23"/>
                    <a:pt x="1165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793487" y="2207007"/>
              <a:ext cx="17693" cy="12661"/>
            </a:xfrm>
            <a:custGeom>
              <a:avLst/>
              <a:gdLst/>
              <a:ahLst/>
              <a:cxnLst/>
              <a:rect l="l" t="t" r="r" b="b"/>
              <a:pathLst>
                <a:path w="320" h="229" extrusionOk="0">
                  <a:moveTo>
                    <a:pt x="46" y="0"/>
                  </a:moveTo>
                  <a:cubicBezTo>
                    <a:pt x="23" y="0"/>
                    <a:pt x="23" y="0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46" y="115"/>
                    <a:pt x="92" y="137"/>
                    <a:pt x="137" y="160"/>
                  </a:cubicBezTo>
                  <a:cubicBezTo>
                    <a:pt x="160" y="183"/>
                    <a:pt x="206" y="206"/>
                    <a:pt x="252" y="229"/>
                  </a:cubicBezTo>
                  <a:cubicBezTo>
                    <a:pt x="274" y="229"/>
                    <a:pt x="297" y="229"/>
                    <a:pt x="297" y="206"/>
                  </a:cubicBezTo>
                  <a:cubicBezTo>
                    <a:pt x="320" y="183"/>
                    <a:pt x="297" y="137"/>
                    <a:pt x="274" y="137"/>
                  </a:cubicBezTo>
                  <a:cubicBezTo>
                    <a:pt x="229" y="115"/>
                    <a:pt x="183" y="92"/>
                    <a:pt x="137" y="69"/>
                  </a:cubicBezTo>
                  <a:cubicBezTo>
                    <a:pt x="115" y="46"/>
                    <a:pt x="92" y="23"/>
                    <a:pt x="69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788456" y="2204464"/>
              <a:ext cx="22724" cy="16476"/>
            </a:xfrm>
            <a:custGeom>
              <a:avLst/>
              <a:gdLst/>
              <a:ahLst/>
              <a:cxnLst/>
              <a:rect l="l" t="t" r="r" b="b"/>
              <a:pathLst>
                <a:path w="411" h="298" extrusionOk="0">
                  <a:moveTo>
                    <a:pt x="23" y="1"/>
                  </a:moveTo>
                  <a:cubicBezTo>
                    <a:pt x="0" y="24"/>
                    <a:pt x="0" y="24"/>
                    <a:pt x="0" y="46"/>
                  </a:cubicBezTo>
                  <a:cubicBezTo>
                    <a:pt x="0" y="46"/>
                    <a:pt x="0" y="69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46" y="138"/>
                    <a:pt x="69" y="161"/>
                    <a:pt x="91" y="161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28" y="229"/>
                    <a:pt x="251" y="252"/>
                    <a:pt x="274" y="252"/>
                  </a:cubicBezTo>
                  <a:cubicBezTo>
                    <a:pt x="274" y="275"/>
                    <a:pt x="297" y="275"/>
                    <a:pt x="297" y="275"/>
                  </a:cubicBezTo>
                  <a:cubicBezTo>
                    <a:pt x="320" y="298"/>
                    <a:pt x="343" y="298"/>
                    <a:pt x="365" y="298"/>
                  </a:cubicBezTo>
                  <a:cubicBezTo>
                    <a:pt x="388" y="298"/>
                    <a:pt x="411" y="252"/>
                    <a:pt x="411" y="229"/>
                  </a:cubicBezTo>
                  <a:cubicBezTo>
                    <a:pt x="411" y="229"/>
                    <a:pt x="388" y="206"/>
                    <a:pt x="388" y="206"/>
                  </a:cubicBezTo>
                  <a:cubicBezTo>
                    <a:pt x="365" y="183"/>
                    <a:pt x="365" y="183"/>
                    <a:pt x="343" y="183"/>
                  </a:cubicBezTo>
                  <a:cubicBezTo>
                    <a:pt x="320" y="183"/>
                    <a:pt x="297" y="161"/>
                    <a:pt x="274" y="161"/>
                  </a:cubicBezTo>
                  <a:cubicBezTo>
                    <a:pt x="228" y="138"/>
                    <a:pt x="206" y="115"/>
                    <a:pt x="183" y="92"/>
                  </a:cubicBezTo>
                  <a:cubicBezTo>
                    <a:pt x="160" y="92"/>
                    <a:pt x="137" y="69"/>
                    <a:pt x="114" y="69"/>
                  </a:cubicBezTo>
                  <a:cubicBezTo>
                    <a:pt x="114" y="46"/>
                    <a:pt x="91" y="46"/>
                    <a:pt x="91" y="24"/>
                  </a:cubicBezTo>
                  <a:lnTo>
                    <a:pt x="69" y="24"/>
                  </a:ln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767003" y="2207007"/>
              <a:ext cx="34114" cy="17693"/>
            </a:xfrm>
            <a:custGeom>
              <a:avLst/>
              <a:gdLst/>
              <a:ahLst/>
              <a:cxnLst/>
              <a:rect l="l" t="t" r="r" b="b"/>
              <a:pathLst>
                <a:path w="617" h="320" extrusionOk="0">
                  <a:moveTo>
                    <a:pt x="69" y="0"/>
                  </a:moveTo>
                  <a:cubicBezTo>
                    <a:pt x="46" y="0"/>
                    <a:pt x="23" y="23"/>
                    <a:pt x="23" y="23"/>
                  </a:cubicBezTo>
                  <a:cubicBezTo>
                    <a:pt x="23" y="46"/>
                    <a:pt x="0" y="46"/>
                    <a:pt x="23" y="69"/>
                  </a:cubicBezTo>
                  <a:cubicBezTo>
                    <a:pt x="23" y="69"/>
                    <a:pt x="23" y="92"/>
                    <a:pt x="23" y="92"/>
                  </a:cubicBezTo>
                  <a:cubicBezTo>
                    <a:pt x="46" y="115"/>
                    <a:pt x="69" y="137"/>
                    <a:pt x="91" y="160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51" y="252"/>
                    <a:pt x="297" y="274"/>
                    <a:pt x="343" y="274"/>
                  </a:cubicBezTo>
                  <a:cubicBezTo>
                    <a:pt x="365" y="297"/>
                    <a:pt x="411" y="297"/>
                    <a:pt x="434" y="320"/>
                  </a:cubicBezTo>
                  <a:lnTo>
                    <a:pt x="571" y="320"/>
                  </a:lnTo>
                  <a:cubicBezTo>
                    <a:pt x="571" y="320"/>
                    <a:pt x="594" y="320"/>
                    <a:pt x="594" y="297"/>
                  </a:cubicBezTo>
                  <a:cubicBezTo>
                    <a:pt x="616" y="297"/>
                    <a:pt x="616" y="274"/>
                    <a:pt x="616" y="252"/>
                  </a:cubicBezTo>
                  <a:cubicBezTo>
                    <a:pt x="616" y="229"/>
                    <a:pt x="594" y="206"/>
                    <a:pt x="548" y="206"/>
                  </a:cubicBezTo>
                  <a:lnTo>
                    <a:pt x="434" y="206"/>
                  </a:lnTo>
                  <a:cubicBezTo>
                    <a:pt x="411" y="206"/>
                    <a:pt x="388" y="206"/>
                    <a:pt x="388" y="183"/>
                  </a:cubicBezTo>
                  <a:lnTo>
                    <a:pt x="343" y="183"/>
                  </a:lnTo>
                  <a:cubicBezTo>
                    <a:pt x="320" y="160"/>
                    <a:pt x="297" y="160"/>
                    <a:pt x="297" y="160"/>
                  </a:cubicBezTo>
                  <a:cubicBezTo>
                    <a:pt x="251" y="137"/>
                    <a:pt x="206" y="115"/>
                    <a:pt x="183" y="92"/>
                  </a:cubicBezTo>
                  <a:cubicBezTo>
                    <a:pt x="160" y="92"/>
                    <a:pt x="160" y="69"/>
                    <a:pt x="137" y="69"/>
                  </a:cubicBezTo>
                  <a:cubicBezTo>
                    <a:pt x="114" y="46"/>
                    <a:pt x="114" y="46"/>
                    <a:pt x="91" y="23"/>
                  </a:cubicBezTo>
                  <a:cubicBezTo>
                    <a:pt x="91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787184" y="2155255"/>
              <a:ext cx="39145" cy="70716"/>
            </a:xfrm>
            <a:custGeom>
              <a:avLst/>
              <a:gdLst/>
              <a:ahLst/>
              <a:cxnLst/>
              <a:rect l="l" t="t" r="r" b="b"/>
              <a:pathLst>
                <a:path w="708" h="1279" extrusionOk="0">
                  <a:moveTo>
                    <a:pt x="114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46" y="92"/>
                    <a:pt x="23" y="138"/>
                    <a:pt x="23" y="160"/>
                  </a:cubicBezTo>
                  <a:cubicBezTo>
                    <a:pt x="23" y="206"/>
                    <a:pt x="0" y="252"/>
                    <a:pt x="0" y="274"/>
                  </a:cubicBezTo>
                  <a:cubicBezTo>
                    <a:pt x="0" y="320"/>
                    <a:pt x="0" y="366"/>
                    <a:pt x="0" y="411"/>
                  </a:cubicBezTo>
                  <a:cubicBezTo>
                    <a:pt x="0" y="457"/>
                    <a:pt x="23" y="480"/>
                    <a:pt x="23" y="503"/>
                  </a:cubicBezTo>
                  <a:cubicBezTo>
                    <a:pt x="23" y="526"/>
                    <a:pt x="23" y="571"/>
                    <a:pt x="46" y="617"/>
                  </a:cubicBezTo>
                  <a:cubicBezTo>
                    <a:pt x="46" y="663"/>
                    <a:pt x="69" y="708"/>
                    <a:pt x="92" y="777"/>
                  </a:cubicBezTo>
                  <a:cubicBezTo>
                    <a:pt x="114" y="822"/>
                    <a:pt x="137" y="868"/>
                    <a:pt x="183" y="914"/>
                  </a:cubicBezTo>
                  <a:cubicBezTo>
                    <a:pt x="206" y="959"/>
                    <a:pt x="229" y="1005"/>
                    <a:pt x="274" y="1051"/>
                  </a:cubicBezTo>
                  <a:cubicBezTo>
                    <a:pt x="297" y="1096"/>
                    <a:pt x="343" y="1119"/>
                    <a:pt x="388" y="1165"/>
                  </a:cubicBezTo>
                  <a:cubicBezTo>
                    <a:pt x="411" y="1188"/>
                    <a:pt x="434" y="1210"/>
                    <a:pt x="457" y="1233"/>
                  </a:cubicBezTo>
                  <a:cubicBezTo>
                    <a:pt x="480" y="1233"/>
                    <a:pt x="503" y="1256"/>
                    <a:pt x="525" y="1256"/>
                  </a:cubicBezTo>
                  <a:cubicBezTo>
                    <a:pt x="548" y="1279"/>
                    <a:pt x="571" y="1279"/>
                    <a:pt x="617" y="1279"/>
                  </a:cubicBezTo>
                  <a:cubicBezTo>
                    <a:pt x="662" y="1279"/>
                    <a:pt x="685" y="1233"/>
                    <a:pt x="708" y="1188"/>
                  </a:cubicBezTo>
                  <a:cubicBezTo>
                    <a:pt x="708" y="1165"/>
                    <a:pt x="708" y="1165"/>
                    <a:pt x="708" y="1142"/>
                  </a:cubicBezTo>
                  <a:cubicBezTo>
                    <a:pt x="685" y="1119"/>
                    <a:pt x="662" y="1096"/>
                    <a:pt x="639" y="1073"/>
                  </a:cubicBezTo>
                  <a:cubicBezTo>
                    <a:pt x="617" y="1073"/>
                    <a:pt x="617" y="1051"/>
                    <a:pt x="594" y="1051"/>
                  </a:cubicBezTo>
                  <a:cubicBezTo>
                    <a:pt x="548" y="1028"/>
                    <a:pt x="503" y="982"/>
                    <a:pt x="457" y="936"/>
                  </a:cubicBezTo>
                  <a:cubicBezTo>
                    <a:pt x="411" y="891"/>
                    <a:pt x="388" y="845"/>
                    <a:pt x="343" y="777"/>
                  </a:cubicBezTo>
                  <a:cubicBezTo>
                    <a:pt x="320" y="731"/>
                    <a:pt x="274" y="685"/>
                    <a:pt x="251" y="640"/>
                  </a:cubicBezTo>
                  <a:cubicBezTo>
                    <a:pt x="206" y="548"/>
                    <a:pt x="183" y="480"/>
                    <a:pt x="160" y="389"/>
                  </a:cubicBezTo>
                  <a:cubicBezTo>
                    <a:pt x="160" y="320"/>
                    <a:pt x="137" y="252"/>
                    <a:pt x="160" y="183"/>
                  </a:cubicBezTo>
                  <a:cubicBezTo>
                    <a:pt x="160" y="138"/>
                    <a:pt x="160" y="115"/>
                    <a:pt x="183" y="69"/>
                  </a:cubicBezTo>
                  <a:cubicBezTo>
                    <a:pt x="183" y="46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6" name="Google Shape;266;p2"/>
          <p:cNvGrpSpPr/>
          <p:nvPr/>
        </p:nvGrpSpPr>
        <p:grpSpPr>
          <a:xfrm rot="2700000">
            <a:off x="259131" y="280913"/>
            <a:ext cx="620116" cy="680856"/>
            <a:chOff x="818450" y="719950"/>
            <a:chExt cx="162075" cy="177950"/>
          </a:xfrm>
        </p:grpSpPr>
        <p:sp>
          <p:nvSpPr>
            <p:cNvPr id="267" name="Google Shape;267;p2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0" name="Google Shape;270;p2"/>
          <p:cNvGrpSpPr/>
          <p:nvPr/>
        </p:nvGrpSpPr>
        <p:grpSpPr>
          <a:xfrm rot="672145">
            <a:off x="11309261" y="3332488"/>
            <a:ext cx="439524" cy="565119"/>
            <a:chOff x="3526675" y="707075"/>
            <a:chExt cx="187750" cy="241400"/>
          </a:xfrm>
        </p:grpSpPr>
        <p:sp>
          <p:nvSpPr>
            <p:cNvPr id="271" name="Google Shape;271;p2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4" name="Google Shape;274;p2"/>
          <p:cNvGrpSpPr/>
          <p:nvPr/>
        </p:nvGrpSpPr>
        <p:grpSpPr>
          <a:xfrm>
            <a:off x="5812468" y="5674356"/>
            <a:ext cx="1033573" cy="919945"/>
            <a:chOff x="4748225" y="4600750"/>
            <a:chExt cx="332125" cy="295625"/>
          </a:xfrm>
        </p:grpSpPr>
        <p:sp>
          <p:nvSpPr>
            <p:cNvPr id="275" name="Google Shape;275;p2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" name="Google Shape;340;p2"/>
          <p:cNvSpPr/>
          <p:nvPr/>
        </p:nvSpPr>
        <p:spPr>
          <a:xfrm>
            <a:off x="11390354" y="1768695"/>
            <a:ext cx="277335" cy="233872"/>
          </a:xfrm>
          <a:custGeom>
            <a:avLst/>
            <a:gdLst/>
            <a:ahLst/>
            <a:cxnLst/>
            <a:rect l="l" t="t" r="r" b="b"/>
            <a:pathLst>
              <a:path w="1366" h="1152" extrusionOk="0">
                <a:moveTo>
                  <a:pt x="680" y="1"/>
                </a:moveTo>
                <a:cubicBezTo>
                  <a:pt x="623" y="4"/>
                  <a:pt x="570" y="58"/>
                  <a:pt x="576" y="118"/>
                </a:cubicBezTo>
                <a:cubicBezTo>
                  <a:pt x="582" y="198"/>
                  <a:pt x="590" y="279"/>
                  <a:pt x="596" y="359"/>
                </a:cubicBezTo>
                <a:cubicBezTo>
                  <a:pt x="596" y="422"/>
                  <a:pt x="596" y="489"/>
                  <a:pt x="599" y="552"/>
                </a:cubicBezTo>
                <a:cubicBezTo>
                  <a:pt x="432" y="559"/>
                  <a:pt x="261" y="563"/>
                  <a:pt x="94" y="566"/>
                </a:cubicBezTo>
                <a:cubicBezTo>
                  <a:pt x="41" y="566"/>
                  <a:pt x="1" y="612"/>
                  <a:pt x="5" y="663"/>
                </a:cubicBezTo>
                <a:cubicBezTo>
                  <a:pt x="8" y="714"/>
                  <a:pt x="48" y="753"/>
                  <a:pt x="95" y="753"/>
                </a:cubicBezTo>
                <a:cubicBezTo>
                  <a:pt x="97" y="753"/>
                  <a:pt x="99" y="753"/>
                  <a:pt x="101" y="753"/>
                </a:cubicBezTo>
                <a:cubicBezTo>
                  <a:pt x="269" y="753"/>
                  <a:pt x="432" y="750"/>
                  <a:pt x="599" y="743"/>
                </a:cubicBezTo>
                <a:lnTo>
                  <a:pt x="599" y="743"/>
                </a:lnTo>
                <a:cubicBezTo>
                  <a:pt x="599" y="763"/>
                  <a:pt x="596" y="780"/>
                  <a:pt x="596" y="800"/>
                </a:cubicBezTo>
                <a:cubicBezTo>
                  <a:pt x="593" y="836"/>
                  <a:pt x="590" y="870"/>
                  <a:pt x="590" y="907"/>
                </a:cubicBezTo>
                <a:lnTo>
                  <a:pt x="590" y="1034"/>
                </a:lnTo>
                <a:cubicBezTo>
                  <a:pt x="587" y="1099"/>
                  <a:pt x="649" y="1151"/>
                  <a:pt x="711" y="1151"/>
                </a:cubicBezTo>
                <a:cubicBezTo>
                  <a:pt x="713" y="1151"/>
                  <a:pt x="715" y="1151"/>
                  <a:pt x="717" y="1151"/>
                </a:cubicBezTo>
                <a:cubicBezTo>
                  <a:pt x="783" y="1148"/>
                  <a:pt x="840" y="1088"/>
                  <a:pt x="834" y="1021"/>
                </a:cubicBezTo>
                <a:cubicBezTo>
                  <a:pt x="834" y="984"/>
                  <a:pt x="827" y="944"/>
                  <a:pt x="827" y="904"/>
                </a:cubicBezTo>
                <a:cubicBezTo>
                  <a:pt x="827" y="867"/>
                  <a:pt x="823" y="830"/>
                  <a:pt x="823" y="790"/>
                </a:cubicBezTo>
                <a:cubicBezTo>
                  <a:pt x="823" y="773"/>
                  <a:pt x="827" y="753"/>
                  <a:pt x="827" y="736"/>
                </a:cubicBezTo>
                <a:cubicBezTo>
                  <a:pt x="883" y="733"/>
                  <a:pt x="944" y="733"/>
                  <a:pt x="1001" y="733"/>
                </a:cubicBezTo>
                <a:cubicBezTo>
                  <a:pt x="1048" y="736"/>
                  <a:pt x="1095" y="740"/>
                  <a:pt x="1141" y="743"/>
                </a:cubicBezTo>
                <a:cubicBezTo>
                  <a:pt x="1161" y="743"/>
                  <a:pt x="1184" y="743"/>
                  <a:pt x="1209" y="740"/>
                </a:cubicBezTo>
                <a:cubicBezTo>
                  <a:pt x="1238" y="740"/>
                  <a:pt x="1269" y="740"/>
                  <a:pt x="1298" y="730"/>
                </a:cubicBezTo>
                <a:cubicBezTo>
                  <a:pt x="1312" y="723"/>
                  <a:pt x="1325" y="716"/>
                  <a:pt x="1335" y="703"/>
                </a:cubicBezTo>
                <a:cubicBezTo>
                  <a:pt x="1345" y="693"/>
                  <a:pt x="1352" y="680"/>
                  <a:pt x="1355" y="663"/>
                </a:cubicBezTo>
                <a:cubicBezTo>
                  <a:pt x="1365" y="626"/>
                  <a:pt x="1349" y="583"/>
                  <a:pt x="1312" y="566"/>
                </a:cubicBezTo>
                <a:cubicBezTo>
                  <a:pt x="1295" y="559"/>
                  <a:pt x="1275" y="552"/>
                  <a:pt x="1258" y="549"/>
                </a:cubicBezTo>
                <a:cubicBezTo>
                  <a:pt x="1235" y="546"/>
                  <a:pt x="1215" y="546"/>
                  <a:pt x="1192" y="543"/>
                </a:cubicBezTo>
                <a:cubicBezTo>
                  <a:pt x="1164" y="543"/>
                  <a:pt x="1138" y="539"/>
                  <a:pt x="1108" y="539"/>
                </a:cubicBezTo>
                <a:cubicBezTo>
                  <a:pt x="1074" y="535"/>
                  <a:pt x="1038" y="532"/>
                  <a:pt x="1001" y="532"/>
                </a:cubicBezTo>
                <a:lnTo>
                  <a:pt x="877" y="532"/>
                </a:lnTo>
                <a:cubicBezTo>
                  <a:pt x="860" y="535"/>
                  <a:pt x="840" y="535"/>
                  <a:pt x="820" y="535"/>
                </a:cubicBezTo>
                <a:cubicBezTo>
                  <a:pt x="820" y="475"/>
                  <a:pt x="820" y="412"/>
                  <a:pt x="817" y="348"/>
                </a:cubicBezTo>
                <a:cubicBezTo>
                  <a:pt x="814" y="268"/>
                  <a:pt x="807" y="188"/>
                  <a:pt x="797" y="108"/>
                </a:cubicBezTo>
                <a:cubicBezTo>
                  <a:pt x="794" y="78"/>
                  <a:pt x="783" y="51"/>
                  <a:pt x="763" y="31"/>
                </a:cubicBezTo>
                <a:cubicBezTo>
                  <a:pt x="743" y="10"/>
                  <a:pt x="713" y="1"/>
                  <a:pt x="68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" name="Google Shape;341;p2"/>
          <p:cNvSpPr/>
          <p:nvPr/>
        </p:nvSpPr>
        <p:spPr>
          <a:xfrm>
            <a:off x="943445" y="5215219"/>
            <a:ext cx="107267" cy="106245"/>
          </a:xfrm>
          <a:custGeom>
            <a:avLst/>
            <a:gdLst/>
            <a:ahLst/>
            <a:cxnLst/>
            <a:rect l="l" t="t" r="r" b="b"/>
            <a:pathLst>
              <a:path w="774" h="767" extrusionOk="0">
                <a:moveTo>
                  <a:pt x="369" y="1"/>
                </a:moveTo>
                <a:cubicBezTo>
                  <a:pt x="272" y="1"/>
                  <a:pt x="175" y="50"/>
                  <a:pt x="108" y="121"/>
                </a:cubicBezTo>
                <a:cubicBezTo>
                  <a:pt x="38" y="195"/>
                  <a:pt x="1" y="298"/>
                  <a:pt x="4" y="402"/>
                </a:cubicBezTo>
                <a:cubicBezTo>
                  <a:pt x="11" y="499"/>
                  <a:pt x="55" y="596"/>
                  <a:pt x="125" y="663"/>
                </a:cubicBezTo>
                <a:cubicBezTo>
                  <a:pt x="205" y="737"/>
                  <a:pt x="302" y="766"/>
                  <a:pt x="406" y="766"/>
                </a:cubicBezTo>
                <a:cubicBezTo>
                  <a:pt x="503" y="766"/>
                  <a:pt x="603" y="717"/>
                  <a:pt x="666" y="646"/>
                </a:cubicBezTo>
                <a:cubicBezTo>
                  <a:pt x="737" y="569"/>
                  <a:pt x="774" y="469"/>
                  <a:pt x="770" y="365"/>
                </a:cubicBezTo>
                <a:cubicBezTo>
                  <a:pt x="764" y="265"/>
                  <a:pt x="720" y="171"/>
                  <a:pt x="650" y="104"/>
                </a:cubicBezTo>
                <a:cubicBezTo>
                  <a:pt x="573" y="30"/>
                  <a:pt x="476" y="1"/>
                  <a:pt x="3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" name="Google Shape;342;p2"/>
          <p:cNvSpPr/>
          <p:nvPr/>
        </p:nvSpPr>
        <p:spPr>
          <a:xfrm>
            <a:off x="3978964" y="6419331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" name="Google Shape;343;p2"/>
          <p:cNvSpPr/>
          <p:nvPr/>
        </p:nvSpPr>
        <p:spPr>
          <a:xfrm>
            <a:off x="7234281" y="3396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" name="Google Shape;344;p2"/>
          <p:cNvSpPr/>
          <p:nvPr/>
        </p:nvSpPr>
        <p:spPr>
          <a:xfrm>
            <a:off x="4062040" y="871597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" name="Google Shape;345;p2"/>
          <p:cNvSpPr/>
          <p:nvPr/>
        </p:nvSpPr>
        <p:spPr>
          <a:xfrm>
            <a:off x="650999" y="3934937"/>
            <a:ext cx="292448" cy="471631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" name="Google Shape;346;p2"/>
          <p:cNvGrpSpPr/>
          <p:nvPr/>
        </p:nvGrpSpPr>
        <p:grpSpPr>
          <a:xfrm>
            <a:off x="11107580" y="4173096"/>
            <a:ext cx="207312" cy="233467"/>
            <a:chOff x="3655550" y="2257032"/>
            <a:chExt cx="192526" cy="161920"/>
          </a:xfrm>
        </p:grpSpPr>
        <p:sp>
          <p:nvSpPr>
            <p:cNvPr id="347" name="Google Shape;347;p2"/>
            <p:cNvSpPr/>
            <p:nvPr/>
          </p:nvSpPr>
          <p:spPr>
            <a:xfrm>
              <a:off x="3655550" y="2331503"/>
              <a:ext cx="192526" cy="31876"/>
            </a:xfrm>
            <a:custGeom>
              <a:avLst/>
              <a:gdLst/>
              <a:ahLst/>
              <a:cxnLst/>
              <a:rect l="l" t="t" r="r" b="b"/>
              <a:pathLst>
                <a:path w="1365" h="226" extrusionOk="0">
                  <a:moveTo>
                    <a:pt x="967" y="1"/>
                  </a:moveTo>
                  <a:cubicBezTo>
                    <a:pt x="936" y="1"/>
                    <a:pt x="906" y="1"/>
                    <a:pt x="876" y="5"/>
                  </a:cubicBezTo>
                  <a:cubicBezTo>
                    <a:pt x="800" y="8"/>
                    <a:pt x="719" y="15"/>
                    <a:pt x="642" y="18"/>
                  </a:cubicBezTo>
                  <a:cubicBezTo>
                    <a:pt x="458" y="31"/>
                    <a:pt x="274" y="31"/>
                    <a:pt x="93" y="35"/>
                  </a:cubicBezTo>
                  <a:cubicBezTo>
                    <a:pt x="40" y="35"/>
                    <a:pt x="0" y="85"/>
                    <a:pt x="3" y="135"/>
                  </a:cubicBezTo>
                  <a:cubicBezTo>
                    <a:pt x="3" y="186"/>
                    <a:pt x="50" y="226"/>
                    <a:pt x="100" y="226"/>
                  </a:cubicBezTo>
                  <a:cubicBezTo>
                    <a:pt x="311" y="222"/>
                    <a:pt x="519" y="218"/>
                    <a:pt x="726" y="209"/>
                  </a:cubicBezTo>
                  <a:cubicBezTo>
                    <a:pt x="789" y="207"/>
                    <a:pt x="854" y="204"/>
                    <a:pt x="918" y="204"/>
                  </a:cubicBezTo>
                  <a:cubicBezTo>
                    <a:pt x="946" y="204"/>
                    <a:pt x="973" y="204"/>
                    <a:pt x="1000" y="206"/>
                  </a:cubicBezTo>
                  <a:cubicBezTo>
                    <a:pt x="1047" y="206"/>
                    <a:pt x="1093" y="212"/>
                    <a:pt x="1141" y="212"/>
                  </a:cubicBezTo>
                  <a:lnTo>
                    <a:pt x="1204" y="212"/>
                  </a:lnTo>
                  <a:cubicBezTo>
                    <a:pt x="1234" y="212"/>
                    <a:pt x="1268" y="212"/>
                    <a:pt x="1294" y="198"/>
                  </a:cubicBezTo>
                  <a:cubicBezTo>
                    <a:pt x="1311" y="195"/>
                    <a:pt x="1325" y="186"/>
                    <a:pt x="1334" y="175"/>
                  </a:cubicBezTo>
                  <a:cubicBezTo>
                    <a:pt x="1345" y="161"/>
                    <a:pt x="1351" y="149"/>
                    <a:pt x="1354" y="135"/>
                  </a:cubicBezTo>
                  <a:cubicBezTo>
                    <a:pt x="1365" y="98"/>
                    <a:pt x="1348" y="51"/>
                    <a:pt x="1311" y="35"/>
                  </a:cubicBezTo>
                  <a:cubicBezTo>
                    <a:pt x="1294" y="28"/>
                    <a:pt x="1274" y="21"/>
                    <a:pt x="1254" y="18"/>
                  </a:cubicBezTo>
                  <a:cubicBezTo>
                    <a:pt x="1234" y="15"/>
                    <a:pt x="1214" y="15"/>
                    <a:pt x="1190" y="15"/>
                  </a:cubicBezTo>
                  <a:cubicBezTo>
                    <a:pt x="1164" y="11"/>
                    <a:pt x="1137" y="11"/>
                    <a:pt x="1107" y="8"/>
                  </a:cubicBezTo>
                  <a:cubicBezTo>
                    <a:pt x="1070" y="5"/>
                    <a:pt x="1033" y="1"/>
                    <a:pt x="9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735240" y="2257032"/>
              <a:ext cx="38223" cy="161920"/>
            </a:xfrm>
            <a:custGeom>
              <a:avLst/>
              <a:gdLst/>
              <a:ahLst/>
              <a:cxnLst/>
              <a:rect l="l" t="t" r="r" b="b"/>
              <a:pathLst>
                <a:path w="271" h="1148" extrusionOk="0">
                  <a:moveTo>
                    <a:pt x="114" y="1"/>
                  </a:moveTo>
                  <a:cubicBezTo>
                    <a:pt x="57" y="1"/>
                    <a:pt x="0" y="55"/>
                    <a:pt x="10" y="118"/>
                  </a:cubicBezTo>
                  <a:cubicBezTo>
                    <a:pt x="17" y="198"/>
                    <a:pt x="23" y="278"/>
                    <a:pt x="27" y="359"/>
                  </a:cubicBezTo>
                  <a:cubicBezTo>
                    <a:pt x="30" y="433"/>
                    <a:pt x="30" y="509"/>
                    <a:pt x="37" y="583"/>
                  </a:cubicBezTo>
                  <a:cubicBezTo>
                    <a:pt x="40" y="657"/>
                    <a:pt x="34" y="726"/>
                    <a:pt x="30" y="800"/>
                  </a:cubicBezTo>
                  <a:cubicBezTo>
                    <a:pt x="27" y="834"/>
                    <a:pt x="23" y="870"/>
                    <a:pt x="23" y="904"/>
                  </a:cubicBezTo>
                  <a:cubicBezTo>
                    <a:pt x="20" y="947"/>
                    <a:pt x="23" y="987"/>
                    <a:pt x="20" y="1031"/>
                  </a:cubicBezTo>
                  <a:cubicBezTo>
                    <a:pt x="20" y="1096"/>
                    <a:pt x="83" y="1148"/>
                    <a:pt x="145" y="1148"/>
                  </a:cubicBezTo>
                  <a:cubicBezTo>
                    <a:pt x="147" y="1148"/>
                    <a:pt x="148" y="1148"/>
                    <a:pt x="150" y="1148"/>
                  </a:cubicBezTo>
                  <a:cubicBezTo>
                    <a:pt x="218" y="1148"/>
                    <a:pt x="271" y="1088"/>
                    <a:pt x="267" y="1021"/>
                  </a:cubicBezTo>
                  <a:cubicBezTo>
                    <a:pt x="267" y="981"/>
                    <a:pt x="261" y="941"/>
                    <a:pt x="261" y="904"/>
                  </a:cubicBezTo>
                  <a:cubicBezTo>
                    <a:pt x="258" y="864"/>
                    <a:pt x="258" y="827"/>
                    <a:pt x="258" y="790"/>
                  </a:cubicBezTo>
                  <a:cubicBezTo>
                    <a:pt x="258" y="754"/>
                    <a:pt x="261" y="720"/>
                    <a:pt x="261" y="686"/>
                  </a:cubicBezTo>
                  <a:cubicBezTo>
                    <a:pt x="261" y="649"/>
                    <a:pt x="258" y="609"/>
                    <a:pt x="255" y="573"/>
                  </a:cubicBezTo>
                  <a:cubicBezTo>
                    <a:pt x="251" y="496"/>
                    <a:pt x="255" y="422"/>
                    <a:pt x="251" y="348"/>
                  </a:cubicBezTo>
                  <a:cubicBezTo>
                    <a:pt x="247" y="268"/>
                    <a:pt x="241" y="188"/>
                    <a:pt x="231" y="104"/>
                  </a:cubicBezTo>
                  <a:cubicBezTo>
                    <a:pt x="227" y="78"/>
                    <a:pt x="218" y="51"/>
                    <a:pt x="194" y="31"/>
                  </a:cubicBezTo>
                  <a:cubicBezTo>
                    <a:pt x="174" y="11"/>
                    <a:pt x="147" y="1"/>
                    <a:pt x="1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9" name="Google Shape;349;p2"/>
          <p:cNvSpPr/>
          <p:nvPr/>
        </p:nvSpPr>
        <p:spPr>
          <a:xfrm>
            <a:off x="9019664" y="339631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" name="Google Shape;350;p2"/>
          <p:cNvSpPr/>
          <p:nvPr/>
        </p:nvSpPr>
        <p:spPr>
          <a:xfrm>
            <a:off x="2286897" y="16136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" name="Google Shape;351;p2"/>
          <p:cNvSpPr/>
          <p:nvPr/>
        </p:nvSpPr>
        <p:spPr>
          <a:xfrm>
            <a:off x="11704481" y="6140954"/>
            <a:ext cx="292448" cy="471631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" name="Google Shape;352;p2"/>
          <p:cNvSpPr/>
          <p:nvPr/>
        </p:nvSpPr>
        <p:spPr>
          <a:xfrm rot="6568607">
            <a:off x="1309848" y="159618"/>
            <a:ext cx="292449" cy="471637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" name="Google Shape;353;p2"/>
          <p:cNvSpPr txBox="1">
            <a:spLocks noGrp="1"/>
          </p:cNvSpPr>
          <p:nvPr>
            <p:ph type="ctrTitle"/>
          </p:nvPr>
        </p:nvSpPr>
        <p:spPr>
          <a:xfrm>
            <a:off x="1751800" y="1339517"/>
            <a:ext cx="8688400" cy="346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7466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354" name="Google Shape;354;p2"/>
          <p:cNvSpPr txBox="1">
            <a:spLocks noGrp="1"/>
          </p:cNvSpPr>
          <p:nvPr>
            <p:ph type="subTitle" idx="1"/>
          </p:nvPr>
        </p:nvSpPr>
        <p:spPr>
          <a:xfrm>
            <a:off x="1751800" y="4804084"/>
            <a:ext cx="8688400" cy="7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0920958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" name="Google Shape;385;p4"/>
          <p:cNvSpPr/>
          <p:nvPr/>
        </p:nvSpPr>
        <p:spPr>
          <a:xfrm>
            <a:off x="-1069933" y="-1032978"/>
            <a:ext cx="3717100" cy="3513300"/>
          </a:xfrm>
          <a:custGeom>
            <a:avLst/>
            <a:gdLst/>
            <a:ahLst/>
            <a:cxnLst/>
            <a:rect l="l" t="t" r="r" b="b"/>
            <a:pathLst>
              <a:path w="111513" h="105399" extrusionOk="0">
                <a:moveTo>
                  <a:pt x="4178" y="101700"/>
                </a:moveTo>
                <a:cubicBezTo>
                  <a:pt x="6451" y="114400"/>
                  <a:pt x="16878" y="89535"/>
                  <a:pt x="24231" y="85658"/>
                </a:cubicBezTo>
                <a:cubicBezTo>
                  <a:pt x="31584" y="81781"/>
                  <a:pt x="43080" y="83385"/>
                  <a:pt x="48294" y="78439"/>
                </a:cubicBezTo>
                <a:cubicBezTo>
                  <a:pt x="53508" y="73493"/>
                  <a:pt x="49364" y="61595"/>
                  <a:pt x="55513" y="55980"/>
                </a:cubicBezTo>
                <a:cubicBezTo>
                  <a:pt x="61663" y="50365"/>
                  <a:pt x="79309" y="50232"/>
                  <a:pt x="85191" y="44751"/>
                </a:cubicBezTo>
                <a:cubicBezTo>
                  <a:pt x="91073" y="39270"/>
                  <a:pt x="87062" y="29778"/>
                  <a:pt x="90805" y="23094"/>
                </a:cubicBezTo>
                <a:cubicBezTo>
                  <a:pt x="94548" y="16410"/>
                  <a:pt x="121017" y="6919"/>
                  <a:pt x="107649" y="4646"/>
                </a:cubicBezTo>
                <a:cubicBezTo>
                  <a:pt x="94281" y="2373"/>
                  <a:pt x="27840" y="-6718"/>
                  <a:pt x="10595" y="9458"/>
                </a:cubicBezTo>
                <a:cubicBezTo>
                  <a:pt x="-6650" y="25634"/>
                  <a:pt x="1905" y="89000"/>
                  <a:pt x="4178" y="10170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386" name="Google Shape;386;p4"/>
          <p:cNvSpPr/>
          <p:nvPr/>
        </p:nvSpPr>
        <p:spPr>
          <a:xfrm>
            <a:off x="9881534" y="3580799"/>
            <a:ext cx="3251029" cy="3834285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pic>
        <p:nvPicPr>
          <p:cNvPr id="387" name="Google Shape;387;p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88" name="Google Shape;388;p4"/>
          <p:cNvGrpSpPr/>
          <p:nvPr/>
        </p:nvGrpSpPr>
        <p:grpSpPr>
          <a:xfrm rot="-5400000">
            <a:off x="251761" y="1590630"/>
            <a:ext cx="620120" cy="680860"/>
            <a:chOff x="818450" y="719950"/>
            <a:chExt cx="162075" cy="177950"/>
          </a:xfrm>
        </p:grpSpPr>
        <p:sp>
          <p:nvSpPr>
            <p:cNvPr id="389" name="Google Shape;389;p4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4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4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92" name="Google Shape;392;p4"/>
          <p:cNvGrpSpPr/>
          <p:nvPr/>
        </p:nvGrpSpPr>
        <p:grpSpPr>
          <a:xfrm rot="672145">
            <a:off x="11591394" y="4676289"/>
            <a:ext cx="439524" cy="565119"/>
            <a:chOff x="3526675" y="707075"/>
            <a:chExt cx="187750" cy="241400"/>
          </a:xfrm>
        </p:grpSpPr>
        <p:sp>
          <p:nvSpPr>
            <p:cNvPr id="393" name="Google Shape;393;p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96" name="Google Shape;396;p4"/>
          <p:cNvSpPr/>
          <p:nvPr/>
        </p:nvSpPr>
        <p:spPr>
          <a:xfrm rot="1258828">
            <a:off x="11552105" y="29954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" name="Google Shape;397;p4"/>
          <p:cNvSpPr/>
          <p:nvPr/>
        </p:nvSpPr>
        <p:spPr>
          <a:xfrm>
            <a:off x="9978597" y="3512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8" name="Google Shape;398;p4"/>
          <p:cNvSpPr/>
          <p:nvPr/>
        </p:nvSpPr>
        <p:spPr>
          <a:xfrm>
            <a:off x="2928448" y="22940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9" name="Google Shape;399;p4"/>
          <p:cNvGrpSpPr/>
          <p:nvPr/>
        </p:nvGrpSpPr>
        <p:grpSpPr>
          <a:xfrm>
            <a:off x="11008677" y="5613190"/>
            <a:ext cx="996747" cy="1042300"/>
            <a:chOff x="6290250" y="1718800"/>
            <a:chExt cx="911325" cy="952975"/>
          </a:xfrm>
        </p:grpSpPr>
        <p:sp>
          <p:nvSpPr>
            <p:cNvPr id="400" name="Google Shape;400;p4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4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4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4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4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4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4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4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4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4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4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4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4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4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4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4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4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4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4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4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4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4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4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4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4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4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02" name="Google Shape;702;p4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703" name="Google Shape;703;p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" name="Google Shape;763;p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2" name="Google Shape;782;p4"/>
          <p:cNvGrpSpPr/>
          <p:nvPr/>
        </p:nvGrpSpPr>
        <p:grpSpPr>
          <a:xfrm rot="-1377965">
            <a:off x="629761" y="5861416"/>
            <a:ext cx="462931" cy="680865"/>
            <a:chOff x="3716700" y="1378700"/>
            <a:chExt cx="135825" cy="199750"/>
          </a:xfrm>
        </p:grpSpPr>
        <p:sp>
          <p:nvSpPr>
            <p:cNvPr id="783" name="Google Shape;783;p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7" name="Google Shape;787;p4"/>
          <p:cNvGrpSpPr/>
          <p:nvPr/>
        </p:nvGrpSpPr>
        <p:grpSpPr>
          <a:xfrm rot="-1687898">
            <a:off x="11228603" y="696241"/>
            <a:ext cx="456072" cy="557843"/>
            <a:chOff x="2019050" y="1133325"/>
            <a:chExt cx="153525" cy="187750"/>
          </a:xfrm>
        </p:grpSpPr>
        <p:sp>
          <p:nvSpPr>
            <p:cNvPr id="788" name="Google Shape;788;p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92" name="Google Shape;792;p4"/>
          <p:cNvGrpSpPr/>
          <p:nvPr/>
        </p:nvGrpSpPr>
        <p:grpSpPr>
          <a:xfrm>
            <a:off x="6042237" y="5917775"/>
            <a:ext cx="772788" cy="687821"/>
            <a:chOff x="4748225" y="4600750"/>
            <a:chExt cx="332125" cy="295625"/>
          </a:xfrm>
        </p:grpSpPr>
        <p:sp>
          <p:nvSpPr>
            <p:cNvPr id="793" name="Google Shape;793;p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" name="Google Shape;810;p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" name="Google Shape;852;p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" name="Google Shape;853;p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" name="Google Shape;854;p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" name="Google Shape;857;p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58" name="Google Shape;858;p4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9" name="Google Shape;859;p4"/>
          <p:cNvSpPr/>
          <p:nvPr/>
        </p:nvSpPr>
        <p:spPr>
          <a:xfrm rot="-107">
            <a:off x="8121940" y="6431274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0" name="Google Shape;860;p4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1" name="Google Shape;861;p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62" name="Google Shape;862;p4"/>
          <p:cNvSpPr txBox="1">
            <a:spLocks noGrp="1"/>
          </p:cNvSpPr>
          <p:nvPr>
            <p:ph type="body" idx="1"/>
          </p:nvPr>
        </p:nvSpPr>
        <p:spPr>
          <a:xfrm>
            <a:off x="960000" y="1616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AutoNum type="arabicPeriod"/>
              <a:defRPr sz="1600">
                <a:solidFill>
                  <a:srgbClr val="434343"/>
                </a:solidFill>
              </a:defRPr>
            </a:lvl1pPr>
            <a:lvl2pPr marL="1219170" lvl="1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2pPr>
            <a:lvl3pPr marL="1828754" lvl="2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3pPr>
            <a:lvl4pPr marL="2438339" lvl="3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4pPr>
            <a:lvl5pPr marL="3047924" lvl="4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5pPr>
            <a:lvl6pPr marL="3657509" lvl="5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6pPr>
            <a:lvl7pPr marL="4267093" lvl="6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7pPr>
            <a:lvl8pPr marL="4876678" lvl="7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8pPr>
            <a:lvl9pPr marL="5486263" lvl="8" indent="-406390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5521179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" name="Google Shape;1049;p6"/>
          <p:cNvSpPr/>
          <p:nvPr/>
        </p:nvSpPr>
        <p:spPr>
          <a:xfrm>
            <a:off x="-607573" y="4360114"/>
            <a:ext cx="2761767" cy="3205167"/>
          </a:xfrm>
          <a:custGeom>
            <a:avLst/>
            <a:gdLst/>
            <a:ahLst/>
            <a:cxnLst/>
            <a:rect l="l" t="t" r="r" b="b"/>
            <a:pathLst>
              <a:path w="82853" h="96155" extrusionOk="0">
                <a:moveTo>
                  <a:pt x="6496" y="2260"/>
                </a:moveTo>
                <a:cubicBezTo>
                  <a:pt x="9838" y="-8034"/>
                  <a:pt x="22805" y="21778"/>
                  <a:pt x="26548" y="28729"/>
                </a:cubicBezTo>
                <a:cubicBezTo>
                  <a:pt x="30291" y="35681"/>
                  <a:pt x="26415" y="40360"/>
                  <a:pt x="28955" y="43969"/>
                </a:cubicBezTo>
                <a:cubicBezTo>
                  <a:pt x="31495" y="47579"/>
                  <a:pt x="38847" y="46777"/>
                  <a:pt x="41788" y="50386"/>
                </a:cubicBezTo>
                <a:cubicBezTo>
                  <a:pt x="44729" y="53996"/>
                  <a:pt x="42992" y="62685"/>
                  <a:pt x="46601" y="65626"/>
                </a:cubicBezTo>
                <a:cubicBezTo>
                  <a:pt x="50211" y="68567"/>
                  <a:pt x="57830" y="64824"/>
                  <a:pt x="63445" y="68032"/>
                </a:cubicBezTo>
                <a:cubicBezTo>
                  <a:pt x="69060" y="71241"/>
                  <a:pt x="89782" y="81134"/>
                  <a:pt x="80290" y="84877"/>
                </a:cubicBezTo>
                <a:cubicBezTo>
                  <a:pt x="70799" y="88620"/>
                  <a:pt x="18795" y="104261"/>
                  <a:pt x="6496" y="90491"/>
                </a:cubicBezTo>
                <a:cubicBezTo>
                  <a:pt x="-5803" y="76722"/>
                  <a:pt x="3154" y="12554"/>
                  <a:pt x="6496" y="226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1050" name="Google Shape;1050;p6"/>
          <p:cNvSpPr/>
          <p:nvPr/>
        </p:nvSpPr>
        <p:spPr>
          <a:xfrm>
            <a:off x="10289286" y="-449957"/>
            <a:ext cx="2924167" cy="3659967"/>
          </a:xfrm>
          <a:custGeom>
            <a:avLst/>
            <a:gdLst/>
            <a:ahLst/>
            <a:cxnLst/>
            <a:rect l="l" t="t" r="r" b="b"/>
            <a:pathLst>
              <a:path w="87725" h="109799" extrusionOk="0">
                <a:moveTo>
                  <a:pt x="3340" y="8686"/>
                </a:moveTo>
                <a:cubicBezTo>
                  <a:pt x="-7622" y="12563"/>
                  <a:pt x="11361" y="24060"/>
                  <a:pt x="17778" y="31145"/>
                </a:cubicBezTo>
                <a:cubicBezTo>
                  <a:pt x="24195" y="38230"/>
                  <a:pt x="35959" y="41840"/>
                  <a:pt x="41841" y="51198"/>
                </a:cubicBezTo>
                <a:cubicBezTo>
                  <a:pt x="47723" y="60556"/>
                  <a:pt x="47723" y="78203"/>
                  <a:pt x="53070" y="87293"/>
                </a:cubicBezTo>
                <a:cubicBezTo>
                  <a:pt x="58417" y="96384"/>
                  <a:pt x="68845" y="118976"/>
                  <a:pt x="73925" y="105741"/>
                </a:cubicBezTo>
                <a:cubicBezTo>
                  <a:pt x="79005" y="92506"/>
                  <a:pt x="95314" y="24060"/>
                  <a:pt x="83550" y="7884"/>
                </a:cubicBezTo>
                <a:cubicBezTo>
                  <a:pt x="71786" y="-8292"/>
                  <a:pt x="14302" y="4809"/>
                  <a:pt x="3340" y="86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pic>
        <p:nvPicPr>
          <p:cNvPr id="1051" name="Google Shape;1051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52" name="Google Shape;1052;p6"/>
          <p:cNvGrpSpPr/>
          <p:nvPr/>
        </p:nvGrpSpPr>
        <p:grpSpPr>
          <a:xfrm rot="-3555206">
            <a:off x="11568726" y="1484993"/>
            <a:ext cx="268937" cy="417465"/>
            <a:chOff x="1036425" y="2562175"/>
            <a:chExt cx="119850" cy="186050"/>
          </a:xfrm>
        </p:grpSpPr>
        <p:sp>
          <p:nvSpPr>
            <p:cNvPr id="1053" name="Google Shape;1053;p6"/>
            <p:cNvSpPr/>
            <p:nvPr/>
          </p:nvSpPr>
          <p:spPr>
            <a:xfrm>
              <a:off x="1036425" y="2562175"/>
              <a:ext cx="119850" cy="111300"/>
            </a:xfrm>
            <a:custGeom>
              <a:avLst/>
              <a:gdLst/>
              <a:ahLst/>
              <a:cxnLst/>
              <a:rect l="l" t="t" r="r" b="b"/>
              <a:pathLst>
                <a:path w="4794" h="4452" extrusionOk="0">
                  <a:moveTo>
                    <a:pt x="4634" y="1"/>
                  </a:moveTo>
                  <a:cubicBezTo>
                    <a:pt x="4634" y="1"/>
                    <a:pt x="4611" y="1"/>
                    <a:pt x="4588" y="24"/>
                  </a:cubicBezTo>
                  <a:cubicBezTo>
                    <a:pt x="4064" y="298"/>
                    <a:pt x="3607" y="572"/>
                    <a:pt x="3173" y="845"/>
                  </a:cubicBezTo>
                  <a:lnTo>
                    <a:pt x="2671" y="1165"/>
                  </a:lnTo>
                  <a:cubicBezTo>
                    <a:pt x="2101" y="1530"/>
                    <a:pt x="1667" y="1827"/>
                    <a:pt x="1302" y="2124"/>
                  </a:cubicBezTo>
                  <a:cubicBezTo>
                    <a:pt x="1028" y="2329"/>
                    <a:pt x="822" y="2535"/>
                    <a:pt x="617" y="2717"/>
                  </a:cubicBezTo>
                  <a:cubicBezTo>
                    <a:pt x="526" y="2808"/>
                    <a:pt x="434" y="2923"/>
                    <a:pt x="366" y="3014"/>
                  </a:cubicBezTo>
                  <a:cubicBezTo>
                    <a:pt x="275" y="3105"/>
                    <a:pt x="206" y="3196"/>
                    <a:pt x="160" y="3311"/>
                  </a:cubicBezTo>
                  <a:cubicBezTo>
                    <a:pt x="46" y="3516"/>
                    <a:pt x="1" y="3699"/>
                    <a:pt x="23" y="3858"/>
                  </a:cubicBezTo>
                  <a:cubicBezTo>
                    <a:pt x="69" y="4041"/>
                    <a:pt x="183" y="4201"/>
                    <a:pt x="389" y="4315"/>
                  </a:cubicBezTo>
                  <a:cubicBezTo>
                    <a:pt x="457" y="4383"/>
                    <a:pt x="548" y="4406"/>
                    <a:pt x="663" y="4429"/>
                  </a:cubicBezTo>
                  <a:cubicBezTo>
                    <a:pt x="731" y="4452"/>
                    <a:pt x="799" y="4452"/>
                    <a:pt x="868" y="4452"/>
                  </a:cubicBezTo>
                  <a:lnTo>
                    <a:pt x="959" y="4452"/>
                  </a:lnTo>
                  <a:cubicBezTo>
                    <a:pt x="1142" y="4429"/>
                    <a:pt x="1324" y="4361"/>
                    <a:pt x="1530" y="4246"/>
                  </a:cubicBezTo>
                  <a:cubicBezTo>
                    <a:pt x="1735" y="4155"/>
                    <a:pt x="1918" y="3995"/>
                    <a:pt x="2146" y="3790"/>
                  </a:cubicBezTo>
                  <a:cubicBezTo>
                    <a:pt x="2329" y="3630"/>
                    <a:pt x="2511" y="3425"/>
                    <a:pt x="2740" y="3174"/>
                  </a:cubicBezTo>
                  <a:cubicBezTo>
                    <a:pt x="3082" y="2763"/>
                    <a:pt x="3424" y="2306"/>
                    <a:pt x="3812" y="1713"/>
                  </a:cubicBezTo>
                  <a:cubicBezTo>
                    <a:pt x="4064" y="1348"/>
                    <a:pt x="4292" y="960"/>
                    <a:pt x="4588" y="480"/>
                  </a:cubicBezTo>
                  <a:lnTo>
                    <a:pt x="4657" y="343"/>
                  </a:lnTo>
                  <a:lnTo>
                    <a:pt x="4703" y="252"/>
                  </a:lnTo>
                  <a:lnTo>
                    <a:pt x="4748" y="161"/>
                  </a:lnTo>
                  <a:cubicBezTo>
                    <a:pt x="4794" y="115"/>
                    <a:pt x="4771" y="69"/>
                    <a:pt x="4725" y="47"/>
                  </a:cubicBezTo>
                  <a:cubicBezTo>
                    <a:pt x="4725" y="24"/>
                    <a:pt x="4703" y="24"/>
                    <a:pt x="4703" y="24"/>
                  </a:cubicBezTo>
                  <a:cubicBezTo>
                    <a:pt x="4680" y="24"/>
                    <a:pt x="4657" y="1"/>
                    <a:pt x="46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6"/>
            <p:cNvSpPr/>
            <p:nvPr/>
          </p:nvSpPr>
          <p:spPr>
            <a:xfrm>
              <a:off x="1095200" y="2640925"/>
              <a:ext cx="51375" cy="107300"/>
            </a:xfrm>
            <a:custGeom>
              <a:avLst/>
              <a:gdLst/>
              <a:ahLst/>
              <a:cxnLst/>
              <a:rect l="l" t="t" r="r" b="b"/>
              <a:pathLst>
                <a:path w="2055" h="4292" extrusionOk="0">
                  <a:moveTo>
                    <a:pt x="1918" y="1"/>
                  </a:moveTo>
                  <a:cubicBezTo>
                    <a:pt x="1895" y="24"/>
                    <a:pt x="1895" y="24"/>
                    <a:pt x="1895" y="46"/>
                  </a:cubicBezTo>
                  <a:cubicBezTo>
                    <a:pt x="1849" y="46"/>
                    <a:pt x="1827" y="69"/>
                    <a:pt x="1827" y="92"/>
                  </a:cubicBezTo>
                  <a:cubicBezTo>
                    <a:pt x="1781" y="138"/>
                    <a:pt x="1758" y="183"/>
                    <a:pt x="1735" y="229"/>
                  </a:cubicBezTo>
                  <a:cubicBezTo>
                    <a:pt x="1598" y="457"/>
                    <a:pt x="1439" y="663"/>
                    <a:pt x="1302" y="868"/>
                  </a:cubicBezTo>
                  <a:lnTo>
                    <a:pt x="1279" y="914"/>
                  </a:lnTo>
                  <a:cubicBezTo>
                    <a:pt x="1096" y="1165"/>
                    <a:pt x="936" y="1393"/>
                    <a:pt x="822" y="1599"/>
                  </a:cubicBezTo>
                  <a:cubicBezTo>
                    <a:pt x="617" y="1895"/>
                    <a:pt x="480" y="2146"/>
                    <a:pt x="343" y="2420"/>
                  </a:cubicBezTo>
                  <a:cubicBezTo>
                    <a:pt x="183" y="2717"/>
                    <a:pt x="92" y="2991"/>
                    <a:pt x="46" y="3242"/>
                  </a:cubicBezTo>
                  <a:cubicBezTo>
                    <a:pt x="1" y="3356"/>
                    <a:pt x="1" y="3493"/>
                    <a:pt x="1" y="3607"/>
                  </a:cubicBezTo>
                  <a:cubicBezTo>
                    <a:pt x="1" y="3721"/>
                    <a:pt x="23" y="3813"/>
                    <a:pt x="69" y="3904"/>
                  </a:cubicBezTo>
                  <a:cubicBezTo>
                    <a:pt x="115" y="3995"/>
                    <a:pt x="183" y="4087"/>
                    <a:pt x="275" y="4155"/>
                  </a:cubicBezTo>
                  <a:cubicBezTo>
                    <a:pt x="343" y="4201"/>
                    <a:pt x="434" y="4246"/>
                    <a:pt x="526" y="4269"/>
                  </a:cubicBezTo>
                  <a:cubicBezTo>
                    <a:pt x="571" y="4269"/>
                    <a:pt x="617" y="4292"/>
                    <a:pt x="640" y="4292"/>
                  </a:cubicBezTo>
                  <a:cubicBezTo>
                    <a:pt x="685" y="4292"/>
                    <a:pt x="731" y="4269"/>
                    <a:pt x="777" y="4269"/>
                  </a:cubicBezTo>
                  <a:cubicBezTo>
                    <a:pt x="845" y="4246"/>
                    <a:pt x="914" y="4223"/>
                    <a:pt x="982" y="4178"/>
                  </a:cubicBezTo>
                  <a:cubicBezTo>
                    <a:pt x="1142" y="4041"/>
                    <a:pt x="1256" y="3881"/>
                    <a:pt x="1324" y="3721"/>
                  </a:cubicBezTo>
                  <a:cubicBezTo>
                    <a:pt x="1461" y="3516"/>
                    <a:pt x="1530" y="3265"/>
                    <a:pt x="1598" y="3059"/>
                  </a:cubicBezTo>
                  <a:cubicBezTo>
                    <a:pt x="1667" y="2854"/>
                    <a:pt x="1713" y="2603"/>
                    <a:pt x="1781" y="2283"/>
                  </a:cubicBezTo>
                  <a:cubicBezTo>
                    <a:pt x="1872" y="1827"/>
                    <a:pt x="1941" y="1348"/>
                    <a:pt x="2009" y="777"/>
                  </a:cubicBezTo>
                  <a:cubicBezTo>
                    <a:pt x="2032" y="526"/>
                    <a:pt x="2032" y="298"/>
                    <a:pt x="2055" y="92"/>
                  </a:cubicBezTo>
                  <a:cubicBezTo>
                    <a:pt x="2055" y="69"/>
                    <a:pt x="2055" y="46"/>
                    <a:pt x="2032" y="24"/>
                  </a:cubicBezTo>
                  <a:cubicBezTo>
                    <a:pt x="2032" y="24"/>
                    <a:pt x="2009" y="1"/>
                    <a:pt x="19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55" name="Google Shape;1055;p6"/>
          <p:cNvGrpSpPr/>
          <p:nvPr/>
        </p:nvGrpSpPr>
        <p:grpSpPr>
          <a:xfrm rot="-6298890">
            <a:off x="10769317" y="308689"/>
            <a:ext cx="1212504" cy="1027059"/>
            <a:chOff x="6536750" y="766975"/>
            <a:chExt cx="776100" cy="657400"/>
          </a:xfrm>
        </p:grpSpPr>
        <p:sp>
          <p:nvSpPr>
            <p:cNvPr id="1056" name="Google Shape;1056;p6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6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6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6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6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6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6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6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6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6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6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6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6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6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6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6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6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6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6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6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6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6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6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6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6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6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6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6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6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6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6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6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6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6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6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6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6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6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6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6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6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6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6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6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6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6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6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6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6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6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6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6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6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6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6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6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6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6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6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6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6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6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6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6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6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6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6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6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6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6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6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6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6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6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6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6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6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6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6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6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6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6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6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6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6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6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6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6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6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6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6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6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6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6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6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6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6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6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6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6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6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6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6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6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6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6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6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6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6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6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6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6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6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6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6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6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6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6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6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6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6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6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6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6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6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6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6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6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6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6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6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6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6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6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6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6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6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6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6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6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6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6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6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6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6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6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6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6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6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6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6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6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6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6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6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6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6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6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6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6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6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6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6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6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6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6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6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6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6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6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6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6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6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6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6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35" name="Google Shape;1235;p6"/>
          <p:cNvGrpSpPr/>
          <p:nvPr/>
        </p:nvGrpSpPr>
        <p:grpSpPr>
          <a:xfrm>
            <a:off x="285613" y="5910423"/>
            <a:ext cx="665191" cy="714416"/>
            <a:chOff x="539500" y="356300"/>
            <a:chExt cx="347201" cy="372894"/>
          </a:xfrm>
        </p:grpSpPr>
        <p:sp>
          <p:nvSpPr>
            <p:cNvPr id="1236" name="Google Shape;1236;p6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6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6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6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6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6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6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6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6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6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6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47" name="Google Shape;1247;p6"/>
          <p:cNvGrpSpPr/>
          <p:nvPr/>
        </p:nvGrpSpPr>
        <p:grpSpPr>
          <a:xfrm rot="-672145" flipH="1">
            <a:off x="398427" y="441106"/>
            <a:ext cx="439524" cy="565119"/>
            <a:chOff x="3526675" y="707075"/>
            <a:chExt cx="187750" cy="241400"/>
          </a:xfrm>
        </p:grpSpPr>
        <p:sp>
          <p:nvSpPr>
            <p:cNvPr id="1248" name="Google Shape;1248;p6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6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6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51" name="Google Shape;1251;p6"/>
          <p:cNvGrpSpPr/>
          <p:nvPr/>
        </p:nvGrpSpPr>
        <p:grpSpPr>
          <a:xfrm rot="-9361521">
            <a:off x="11219652" y="5927206"/>
            <a:ext cx="620115" cy="680853"/>
            <a:chOff x="818450" y="719950"/>
            <a:chExt cx="162075" cy="177950"/>
          </a:xfrm>
        </p:grpSpPr>
        <p:sp>
          <p:nvSpPr>
            <p:cNvPr id="1252" name="Google Shape;1252;p6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6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6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55" name="Google Shape;1255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256" name="Google Shape;1256;p6"/>
          <p:cNvSpPr/>
          <p:nvPr/>
        </p:nvSpPr>
        <p:spPr>
          <a:xfrm>
            <a:off x="329915" y="26101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7" name="Google Shape;1257;p6"/>
          <p:cNvSpPr/>
          <p:nvPr/>
        </p:nvSpPr>
        <p:spPr>
          <a:xfrm>
            <a:off x="5023540" y="64900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8" name="Google Shape;1258;p6"/>
          <p:cNvSpPr/>
          <p:nvPr/>
        </p:nvSpPr>
        <p:spPr>
          <a:xfrm>
            <a:off x="11753564" y="3560098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9" name="Google Shape;1259;p6"/>
          <p:cNvSpPr/>
          <p:nvPr/>
        </p:nvSpPr>
        <p:spPr>
          <a:xfrm>
            <a:off x="7201406" y="1745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80710683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80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7143360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5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5" name="Google Shape;5735;p22"/>
          <p:cNvSpPr/>
          <p:nvPr/>
        </p:nvSpPr>
        <p:spPr>
          <a:xfrm rot="783723">
            <a:off x="10207996" y="4368733"/>
            <a:ext cx="2994053" cy="3531207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5736" name="Google Shape;5736;p22"/>
          <p:cNvSpPr/>
          <p:nvPr/>
        </p:nvSpPr>
        <p:spPr>
          <a:xfrm>
            <a:off x="-543152" y="-416539"/>
            <a:ext cx="2489167" cy="2733933"/>
          </a:xfrm>
          <a:custGeom>
            <a:avLst/>
            <a:gdLst/>
            <a:ahLst/>
            <a:cxnLst/>
            <a:rect l="l" t="t" r="r" b="b"/>
            <a:pathLst>
              <a:path w="74675" h="82018" extrusionOk="0">
                <a:moveTo>
                  <a:pt x="308" y="68310"/>
                </a:moveTo>
                <a:cubicBezTo>
                  <a:pt x="771" y="81111"/>
                  <a:pt x="7896" y="83196"/>
                  <a:pt x="13167" y="81516"/>
                </a:cubicBezTo>
                <a:cubicBezTo>
                  <a:pt x="18438" y="79836"/>
                  <a:pt x="26026" y="62865"/>
                  <a:pt x="31934" y="58231"/>
                </a:cubicBezTo>
                <a:cubicBezTo>
                  <a:pt x="37842" y="53597"/>
                  <a:pt x="45604" y="58057"/>
                  <a:pt x="48616" y="53713"/>
                </a:cubicBezTo>
                <a:cubicBezTo>
                  <a:pt x="51628" y="49369"/>
                  <a:pt x="47747" y="36742"/>
                  <a:pt x="50006" y="32166"/>
                </a:cubicBezTo>
                <a:cubicBezTo>
                  <a:pt x="52265" y="27590"/>
                  <a:pt x="60142" y="29270"/>
                  <a:pt x="62169" y="26258"/>
                </a:cubicBezTo>
                <a:cubicBezTo>
                  <a:pt x="64196" y="23246"/>
                  <a:pt x="60489" y="17512"/>
                  <a:pt x="62169" y="14095"/>
                </a:cubicBezTo>
                <a:cubicBezTo>
                  <a:pt x="63849" y="10678"/>
                  <a:pt x="80878" y="7318"/>
                  <a:pt x="72248" y="5754"/>
                </a:cubicBezTo>
                <a:cubicBezTo>
                  <a:pt x="63618" y="4190"/>
                  <a:pt x="22377" y="-5715"/>
                  <a:pt x="10387" y="4711"/>
                </a:cubicBezTo>
                <a:cubicBezTo>
                  <a:pt x="-1603" y="15137"/>
                  <a:pt x="-155" y="55509"/>
                  <a:pt x="308" y="6831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5737" name="Google Shape;5737;p2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738" name="Google Shape;5738;p22"/>
          <p:cNvGrpSpPr/>
          <p:nvPr/>
        </p:nvGrpSpPr>
        <p:grpSpPr>
          <a:xfrm>
            <a:off x="11050927" y="5740541"/>
            <a:ext cx="996747" cy="1042300"/>
            <a:chOff x="6290250" y="1718800"/>
            <a:chExt cx="911325" cy="952975"/>
          </a:xfrm>
        </p:grpSpPr>
        <p:sp>
          <p:nvSpPr>
            <p:cNvPr id="5739" name="Google Shape;5739;p22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0" name="Google Shape;5740;p22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1" name="Google Shape;5741;p22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2" name="Google Shape;5742;p22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3" name="Google Shape;5743;p22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4" name="Google Shape;5744;p22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5" name="Google Shape;5745;p22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6" name="Google Shape;5746;p22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7" name="Google Shape;5747;p22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8" name="Google Shape;5748;p22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9" name="Google Shape;5749;p22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0" name="Google Shape;5750;p22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22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2" name="Google Shape;5752;p22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3" name="Google Shape;5753;p22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4" name="Google Shape;5754;p22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5" name="Google Shape;5755;p22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6" name="Google Shape;5756;p22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7" name="Google Shape;5757;p22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8" name="Google Shape;5758;p22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9" name="Google Shape;5759;p22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0" name="Google Shape;5760;p22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1" name="Google Shape;5761;p22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2" name="Google Shape;5762;p22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3" name="Google Shape;5763;p22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4" name="Google Shape;5764;p22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5" name="Google Shape;5765;p22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6" name="Google Shape;5766;p22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7" name="Google Shape;5767;p22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8" name="Google Shape;5768;p22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9" name="Google Shape;5769;p22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0" name="Google Shape;5770;p22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1" name="Google Shape;5771;p22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2" name="Google Shape;5772;p22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3" name="Google Shape;5773;p22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4" name="Google Shape;5774;p22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5" name="Google Shape;5775;p22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6" name="Google Shape;5776;p22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7" name="Google Shape;5777;p22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8" name="Google Shape;5778;p22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9" name="Google Shape;5779;p22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0" name="Google Shape;5780;p22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1" name="Google Shape;5781;p22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2" name="Google Shape;5782;p22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3" name="Google Shape;5783;p22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4" name="Google Shape;5784;p22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5" name="Google Shape;5785;p22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6" name="Google Shape;5786;p22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7" name="Google Shape;5787;p22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8" name="Google Shape;5788;p22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9" name="Google Shape;5789;p22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0" name="Google Shape;5790;p22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1" name="Google Shape;5791;p22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2" name="Google Shape;5792;p22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3" name="Google Shape;5793;p22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4" name="Google Shape;5794;p22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5" name="Google Shape;5795;p22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6" name="Google Shape;5796;p22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7" name="Google Shape;5797;p22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8" name="Google Shape;5798;p22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9" name="Google Shape;5799;p22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0" name="Google Shape;5800;p22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1" name="Google Shape;5801;p22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2" name="Google Shape;5802;p22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3" name="Google Shape;5803;p22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4" name="Google Shape;5804;p22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5" name="Google Shape;5805;p22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6" name="Google Shape;5806;p22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7" name="Google Shape;5807;p22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8" name="Google Shape;5808;p22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9" name="Google Shape;5809;p22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0" name="Google Shape;5810;p22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1" name="Google Shape;5811;p22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2" name="Google Shape;5812;p22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3" name="Google Shape;5813;p22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4" name="Google Shape;5814;p22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5" name="Google Shape;5815;p22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6" name="Google Shape;5816;p22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7" name="Google Shape;5817;p22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8" name="Google Shape;5818;p22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9" name="Google Shape;5819;p22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0" name="Google Shape;5820;p22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1" name="Google Shape;5821;p22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2" name="Google Shape;5822;p22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3" name="Google Shape;5823;p22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4" name="Google Shape;5824;p22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5" name="Google Shape;5825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6" name="Google Shape;5826;p22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7" name="Google Shape;5827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8" name="Google Shape;5828;p22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9" name="Google Shape;5829;p22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0" name="Google Shape;5830;p22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1" name="Google Shape;5831;p22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2" name="Google Shape;5832;p22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3" name="Google Shape;5833;p22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4" name="Google Shape;5834;p22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5" name="Google Shape;5835;p22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6" name="Google Shape;5836;p22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7" name="Google Shape;5837;p22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8" name="Google Shape;5838;p22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9" name="Google Shape;5839;p22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0" name="Google Shape;5840;p22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1" name="Google Shape;5841;p22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2" name="Google Shape;5842;p22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3" name="Google Shape;5843;p22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4" name="Google Shape;5844;p22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5" name="Google Shape;5845;p22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6" name="Google Shape;5846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7" name="Google Shape;5847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8" name="Google Shape;5848;p22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1" name="Google Shape;5851;p22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2" name="Google Shape;5852;p22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3" name="Google Shape;5853;p22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4" name="Google Shape;5854;p22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5" name="Google Shape;5855;p22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6" name="Google Shape;5856;p22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22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8" name="Google Shape;5858;p22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9" name="Google Shape;5859;p22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0" name="Google Shape;5860;p22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1" name="Google Shape;5861;p22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2" name="Google Shape;5862;p22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3" name="Google Shape;5863;p22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4" name="Google Shape;5864;p22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5" name="Google Shape;5865;p22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6" name="Google Shape;5866;p22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7" name="Google Shape;5867;p22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8" name="Google Shape;5868;p22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9" name="Google Shape;5869;p22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0" name="Google Shape;5870;p22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1" name="Google Shape;5871;p22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2" name="Google Shape;5872;p22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3" name="Google Shape;5873;p22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4" name="Google Shape;5874;p22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5" name="Google Shape;5875;p22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6" name="Google Shape;5876;p22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7" name="Google Shape;5877;p22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8" name="Google Shape;5878;p22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9" name="Google Shape;5879;p22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0" name="Google Shape;5880;p22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1" name="Google Shape;5881;p22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2" name="Google Shape;5882;p22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3" name="Google Shape;5883;p22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4" name="Google Shape;5884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5" name="Google Shape;5885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6" name="Google Shape;5886;p22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7" name="Google Shape;5887;p22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8" name="Google Shape;5888;p22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9" name="Google Shape;5889;p22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0" name="Google Shape;5890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1" name="Google Shape;5891;p22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2" name="Google Shape;5892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3" name="Google Shape;5893;p22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4" name="Google Shape;5894;p22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5" name="Google Shape;5895;p22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6" name="Google Shape;5896;p22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7" name="Google Shape;5897;p22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8" name="Google Shape;5898;p22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9" name="Google Shape;5899;p22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0" name="Google Shape;5900;p22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1" name="Google Shape;5901;p22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2" name="Google Shape;5902;p22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3" name="Google Shape;5903;p22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4" name="Google Shape;5904;p22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5" name="Google Shape;5905;p22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6" name="Google Shape;5906;p22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7" name="Google Shape;5907;p22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8" name="Google Shape;5908;p22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9" name="Google Shape;5909;p22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0" name="Google Shape;5910;p22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1" name="Google Shape;5911;p22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2" name="Google Shape;5912;p22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3" name="Google Shape;5913;p22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4" name="Google Shape;5914;p22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5" name="Google Shape;5915;p22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6" name="Google Shape;5916;p22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7" name="Google Shape;5917;p22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8" name="Google Shape;5918;p22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9" name="Google Shape;5919;p22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0" name="Google Shape;5920;p22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1" name="Google Shape;5921;p22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2" name="Google Shape;5922;p22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3" name="Google Shape;5923;p22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4" name="Google Shape;5924;p22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5" name="Google Shape;5925;p22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6" name="Google Shape;5926;p22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7" name="Google Shape;5927;p22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8" name="Google Shape;5928;p22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9" name="Google Shape;5929;p22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0" name="Google Shape;5930;p22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1" name="Google Shape;5931;p22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2" name="Google Shape;5932;p22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3" name="Google Shape;5933;p22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4" name="Google Shape;5934;p22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5" name="Google Shape;5935;p22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6" name="Google Shape;5936;p22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7" name="Google Shape;5937;p22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8" name="Google Shape;5938;p22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9" name="Google Shape;5939;p22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0" name="Google Shape;5940;p22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1" name="Google Shape;5941;p22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2" name="Google Shape;5942;p22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3" name="Google Shape;5943;p22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4" name="Google Shape;5944;p22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5" name="Google Shape;5945;p22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6" name="Google Shape;5946;p22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7" name="Google Shape;5947;p22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8" name="Google Shape;5948;p22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9" name="Google Shape;5949;p22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0" name="Google Shape;5950;p22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1" name="Google Shape;5951;p22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2" name="Google Shape;5952;p22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3" name="Google Shape;5953;p22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4" name="Google Shape;5954;p22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5" name="Google Shape;5955;p22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6" name="Google Shape;5956;p22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7" name="Google Shape;5957;p22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8" name="Google Shape;5958;p22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9" name="Google Shape;5959;p22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0" name="Google Shape;5960;p22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1" name="Google Shape;5961;p22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2" name="Google Shape;5962;p22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3" name="Google Shape;5963;p22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4" name="Google Shape;5964;p22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5" name="Google Shape;5965;p22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6" name="Google Shape;5966;p22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7" name="Google Shape;5967;p22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8" name="Google Shape;5968;p22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9" name="Google Shape;5969;p22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0" name="Google Shape;5970;p22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1" name="Google Shape;5971;p22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2" name="Google Shape;5972;p22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3" name="Google Shape;5973;p22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4" name="Google Shape;5974;p22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5" name="Google Shape;5975;p22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6" name="Google Shape;5976;p22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7" name="Google Shape;5977;p22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8" name="Google Shape;5978;p22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9" name="Google Shape;5979;p22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0" name="Google Shape;5980;p22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1" name="Google Shape;5981;p22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2" name="Google Shape;5982;p22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3" name="Google Shape;5983;p22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4" name="Google Shape;5984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5" name="Google Shape;5985;p22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6" name="Google Shape;5986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7" name="Google Shape;5987;p22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8" name="Google Shape;5988;p22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9" name="Google Shape;5989;p22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0" name="Google Shape;5990;p22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1" name="Google Shape;5991;p22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2" name="Google Shape;5992;p22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3" name="Google Shape;5993;p22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4" name="Google Shape;5994;p22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5" name="Google Shape;5995;p22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6" name="Google Shape;5996;p22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7" name="Google Shape;5997;p22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8" name="Google Shape;5998;p22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9" name="Google Shape;5999;p22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0" name="Google Shape;6000;p22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1" name="Google Shape;6001;p22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2" name="Google Shape;6002;p22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3" name="Google Shape;6003;p22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4" name="Google Shape;6004;p22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5" name="Google Shape;6005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6" name="Google Shape;6006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7" name="Google Shape;6007;p22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8" name="Google Shape;6008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22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22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22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3" name="Google Shape;6013;p22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4" name="Google Shape;6014;p22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5" name="Google Shape;6015;p22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6" name="Google Shape;6016;p22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7" name="Google Shape;6017;p22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8" name="Google Shape;6018;p22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9" name="Google Shape;6019;p22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0" name="Google Shape;6020;p22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1" name="Google Shape;6021;p22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2" name="Google Shape;6022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3" name="Google Shape;6023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4" name="Google Shape;6024;p22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5" name="Google Shape;6025;p22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6" name="Google Shape;6026;p22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7" name="Google Shape;6027;p22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8" name="Google Shape;6028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9" name="Google Shape;6029;p22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0" name="Google Shape;6030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1" name="Google Shape;6031;p22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2" name="Google Shape;6032;p22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3" name="Google Shape;6033;p22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4" name="Google Shape;6034;p22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5" name="Google Shape;6035;p22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6" name="Google Shape;6036;p22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7" name="Google Shape;6037;p22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8" name="Google Shape;6038;p22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9" name="Google Shape;6039;p22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0" name="Google Shape;6040;p22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041" name="Google Shape;6041;p22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6042" name="Google Shape;6042;p22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3" name="Google Shape;6043;p22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4" name="Google Shape;6044;p22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5" name="Google Shape;6045;p22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6" name="Google Shape;6046;p22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7" name="Google Shape;6047;p22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8" name="Google Shape;6048;p22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9" name="Google Shape;6049;p22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0" name="Google Shape;6050;p22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1" name="Google Shape;6051;p22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2" name="Google Shape;6052;p22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3" name="Google Shape;6053;p22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4" name="Google Shape;6054;p22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5" name="Google Shape;6055;p22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6" name="Google Shape;6056;p22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7" name="Google Shape;6057;p22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8" name="Google Shape;6058;p22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9" name="Google Shape;6059;p22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0" name="Google Shape;6060;p22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1" name="Google Shape;6061;p22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2" name="Google Shape;6062;p22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3" name="Google Shape;6063;p22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4" name="Google Shape;6064;p22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5" name="Google Shape;6065;p22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6" name="Google Shape;6066;p22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7" name="Google Shape;6067;p22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8" name="Google Shape;6068;p22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9" name="Google Shape;6069;p22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0" name="Google Shape;6070;p22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1" name="Google Shape;6071;p22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2" name="Google Shape;6072;p22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3" name="Google Shape;6073;p22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4" name="Google Shape;6074;p22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5" name="Google Shape;6075;p22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6" name="Google Shape;6076;p22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7" name="Google Shape;6077;p22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8" name="Google Shape;6078;p22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9" name="Google Shape;6079;p22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0" name="Google Shape;6080;p22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1" name="Google Shape;6081;p22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2" name="Google Shape;6082;p22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3" name="Google Shape;6083;p22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4" name="Google Shape;6084;p22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22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6" name="Google Shape;6086;p22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7" name="Google Shape;6087;p22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8" name="Google Shape;6088;p22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9" name="Google Shape;6089;p22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0" name="Google Shape;6090;p22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1" name="Google Shape;6091;p22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2" name="Google Shape;6092;p22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3" name="Google Shape;6093;p22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4" name="Google Shape;6094;p22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5" name="Google Shape;6095;p22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6" name="Google Shape;6096;p22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7" name="Google Shape;6097;p22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8" name="Google Shape;6098;p22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9" name="Google Shape;6099;p22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0" name="Google Shape;6100;p22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1" name="Google Shape;6101;p22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2" name="Google Shape;6102;p22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3" name="Google Shape;6103;p22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4" name="Google Shape;6104;p22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5" name="Google Shape;6105;p22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6" name="Google Shape;6106;p22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7" name="Google Shape;6107;p22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8" name="Google Shape;6108;p22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9" name="Google Shape;6109;p22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0" name="Google Shape;6110;p22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1" name="Google Shape;6111;p22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2" name="Google Shape;6112;p22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3" name="Google Shape;6113;p22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4" name="Google Shape;6114;p22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5" name="Google Shape;6115;p22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6" name="Google Shape;6116;p22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7" name="Google Shape;6117;p22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8" name="Google Shape;6118;p22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9" name="Google Shape;6119;p22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0" name="Google Shape;6120;p22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21" name="Google Shape;6121;p22"/>
          <p:cNvGrpSpPr/>
          <p:nvPr/>
        </p:nvGrpSpPr>
        <p:grpSpPr>
          <a:xfrm rot="-1377965">
            <a:off x="469961" y="5921249"/>
            <a:ext cx="462931" cy="680865"/>
            <a:chOff x="3716700" y="1378700"/>
            <a:chExt cx="135825" cy="199750"/>
          </a:xfrm>
        </p:grpSpPr>
        <p:sp>
          <p:nvSpPr>
            <p:cNvPr id="6122" name="Google Shape;6122;p22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3" name="Google Shape;6123;p22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4" name="Google Shape;6124;p22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5" name="Google Shape;6125;p22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26" name="Google Shape;6126;p22"/>
          <p:cNvGrpSpPr/>
          <p:nvPr/>
        </p:nvGrpSpPr>
        <p:grpSpPr>
          <a:xfrm rot="-1687898">
            <a:off x="11321269" y="589925"/>
            <a:ext cx="456072" cy="557843"/>
            <a:chOff x="2019050" y="1133325"/>
            <a:chExt cx="153525" cy="187750"/>
          </a:xfrm>
        </p:grpSpPr>
        <p:sp>
          <p:nvSpPr>
            <p:cNvPr id="6127" name="Google Shape;6127;p22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8" name="Google Shape;6128;p22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9" name="Google Shape;6129;p22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0" name="Google Shape;6130;p22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97" name="Google Shape;6197;p22"/>
          <p:cNvGrpSpPr/>
          <p:nvPr/>
        </p:nvGrpSpPr>
        <p:grpSpPr>
          <a:xfrm rot="-5400000">
            <a:off x="30361" y="1548330"/>
            <a:ext cx="620120" cy="680860"/>
            <a:chOff x="818450" y="719950"/>
            <a:chExt cx="162075" cy="177950"/>
          </a:xfrm>
        </p:grpSpPr>
        <p:sp>
          <p:nvSpPr>
            <p:cNvPr id="6198" name="Google Shape;6198;p22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9" name="Google Shape;6199;p22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0" name="Google Shape;6200;p22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201" name="Google Shape;6201;p22"/>
          <p:cNvGrpSpPr/>
          <p:nvPr/>
        </p:nvGrpSpPr>
        <p:grpSpPr>
          <a:xfrm rot="672145">
            <a:off x="11701761" y="4884789"/>
            <a:ext cx="439524" cy="565119"/>
            <a:chOff x="3526675" y="707075"/>
            <a:chExt cx="187750" cy="241400"/>
          </a:xfrm>
        </p:grpSpPr>
        <p:sp>
          <p:nvSpPr>
            <p:cNvPr id="6202" name="Google Shape;6202;p22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3" name="Google Shape;6203;p22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4" name="Google Shape;6204;p22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205" name="Google Shape;6205;p22"/>
          <p:cNvSpPr/>
          <p:nvPr/>
        </p:nvSpPr>
        <p:spPr>
          <a:xfrm rot="1258828">
            <a:off x="2422372" y="3115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6" name="Google Shape;6206;p22"/>
          <p:cNvSpPr/>
          <p:nvPr/>
        </p:nvSpPr>
        <p:spPr>
          <a:xfrm>
            <a:off x="11739630" y="26565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7" name="Google Shape;6207;p22"/>
          <p:cNvSpPr/>
          <p:nvPr/>
        </p:nvSpPr>
        <p:spPr>
          <a:xfrm>
            <a:off x="9357799" y="153968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8" name="Google Shape;6208;p22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9" name="Google Shape;6209;p22"/>
          <p:cNvSpPr/>
          <p:nvPr/>
        </p:nvSpPr>
        <p:spPr>
          <a:xfrm rot="-107">
            <a:off x="8121940" y="6431274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10" name="Google Shape;6210;p22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11" name="Google Shape;6211;p22"/>
          <p:cNvSpPr txBox="1">
            <a:spLocks noGrp="1"/>
          </p:cNvSpPr>
          <p:nvPr>
            <p:ph type="title"/>
          </p:nvPr>
        </p:nvSpPr>
        <p:spPr>
          <a:xfrm>
            <a:off x="960000" y="6046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1403083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5565E100-AD8A-431F-A68C-ED5B180083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1006" b="53364"/>
          <a:stretch/>
        </p:blipFill>
        <p:spPr>
          <a:xfrm>
            <a:off x="0" y="4654373"/>
            <a:ext cx="12192000" cy="2203627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6FC7E2E4-B43F-469F-9661-7C2CD1A4AA51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0" y="0"/>
            <a:ext cx="3714750" cy="18346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253743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6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9" name="Google Shape;6479;p24"/>
          <p:cNvSpPr/>
          <p:nvPr/>
        </p:nvSpPr>
        <p:spPr>
          <a:xfrm rot="783723">
            <a:off x="10207996" y="4368733"/>
            <a:ext cx="2994053" cy="3531207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480" name="Google Shape;6480;p24"/>
          <p:cNvSpPr/>
          <p:nvPr/>
        </p:nvSpPr>
        <p:spPr>
          <a:xfrm>
            <a:off x="-543152" y="-416539"/>
            <a:ext cx="2489167" cy="2733933"/>
          </a:xfrm>
          <a:custGeom>
            <a:avLst/>
            <a:gdLst/>
            <a:ahLst/>
            <a:cxnLst/>
            <a:rect l="l" t="t" r="r" b="b"/>
            <a:pathLst>
              <a:path w="74675" h="82018" extrusionOk="0">
                <a:moveTo>
                  <a:pt x="308" y="68310"/>
                </a:moveTo>
                <a:cubicBezTo>
                  <a:pt x="771" y="81111"/>
                  <a:pt x="7896" y="83196"/>
                  <a:pt x="13167" y="81516"/>
                </a:cubicBezTo>
                <a:cubicBezTo>
                  <a:pt x="18438" y="79836"/>
                  <a:pt x="26026" y="62865"/>
                  <a:pt x="31934" y="58231"/>
                </a:cubicBezTo>
                <a:cubicBezTo>
                  <a:pt x="37842" y="53597"/>
                  <a:pt x="45604" y="58057"/>
                  <a:pt x="48616" y="53713"/>
                </a:cubicBezTo>
                <a:cubicBezTo>
                  <a:pt x="51628" y="49369"/>
                  <a:pt x="47747" y="36742"/>
                  <a:pt x="50006" y="32166"/>
                </a:cubicBezTo>
                <a:cubicBezTo>
                  <a:pt x="52265" y="27590"/>
                  <a:pt x="60142" y="29270"/>
                  <a:pt x="62169" y="26258"/>
                </a:cubicBezTo>
                <a:cubicBezTo>
                  <a:pt x="64196" y="23246"/>
                  <a:pt x="60489" y="17512"/>
                  <a:pt x="62169" y="14095"/>
                </a:cubicBezTo>
                <a:cubicBezTo>
                  <a:pt x="63849" y="10678"/>
                  <a:pt x="80878" y="7318"/>
                  <a:pt x="72248" y="5754"/>
                </a:cubicBezTo>
                <a:cubicBezTo>
                  <a:pt x="63618" y="4190"/>
                  <a:pt x="22377" y="-5715"/>
                  <a:pt x="10387" y="4711"/>
                </a:cubicBezTo>
                <a:cubicBezTo>
                  <a:pt x="-1603" y="15137"/>
                  <a:pt x="-155" y="55509"/>
                  <a:pt x="308" y="6831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6481" name="Google Shape;6481;p2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482" name="Google Shape;6482;p24"/>
          <p:cNvGrpSpPr/>
          <p:nvPr/>
        </p:nvGrpSpPr>
        <p:grpSpPr>
          <a:xfrm>
            <a:off x="11050927" y="5740541"/>
            <a:ext cx="996747" cy="1042300"/>
            <a:chOff x="6290250" y="1718800"/>
            <a:chExt cx="911325" cy="952975"/>
          </a:xfrm>
        </p:grpSpPr>
        <p:sp>
          <p:nvSpPr>
            <p:cNvPr id="6483" name="Google Shape;6483;p24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4" name="Google Shape;6484;p2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5" name="Google Shape;6485;p2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6" name="Google Shape;6486;p2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7" name="Google Shape;6487;p2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8" name="Google Shape;6488;p2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9" name="Google Shape;6489;p2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0" name="Google Shape;6490;p2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1" name="Google Shape;6491;p2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2" name="Google Shape;6492;p2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3" name="Google Shape;6493;p2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4" name="Google Shape;6494;p2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5" name="Google Shape;6495;p2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6" name="Google Shape;6496;p2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7" name="Google Shape;6497;p2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8" name="Google Shape;6498;p2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9" name="Google Shape;6499;p2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0" name="Google Shape;6500;p2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1" name="Google Shape;6501;p24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2" name="Google Shape;6502;p2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3" name="Google Shape;6503;p2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4" name="Google Shape;6504;p2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5" name="Google Shape;6505;p2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6" name="Google Shape;6506;p2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7" name="Google Shape;6507;p2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8" name="Google Shape;6508;p2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9" name="Google Shape;6509;p2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0" name="Google Shape;6510;p2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1" name="Google Shape;6511;p24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2" name="Google Shape;6512;p2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3" name="Google Shape;6513;p2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4" name="Google Shape;6514;p2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5" name="Google Shape;6515;p2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6" name="Google Shape;6516;p2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7" name="Google Shape;6517;p2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8" name="Google Shape;6518;p2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9" name="Google Shape;6519;p2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0" name="Google Shape;6520;p2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1" name="Google Shape;6521;p2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2" name="Google Shape;6522;p2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3" name="Google Shape;6523;p2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4" name="Google Shape;6524;p2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5" name="Google Shape;6525;p2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6" name="Google Shape;6526;p2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7" name="Google Shape;6527;p24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8" name="Google Shape;6528;p2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9" name="Google Shape;6529;p24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0" name="Google Shape;6530;p2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1" name="Google Shape;6531;p2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2" name="Google Shape;6532;p2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3" name="Google Shape;6533;p2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4" name="Google Shape;6534;p2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5" name="Google Shape;6535;p2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6" name="Google Shape;6536;p2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7" name="Google Shape;6537;p2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8" name="Google Shape;6538;p2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9" name="Google Shape;6539;p2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0" name="Google Shape;6540;p2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1" name="Google Shape;6541;p2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2" name="Google Shape;6542;p2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3" name="Google Shape;6543;p2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4" name="Google Shape;6544;p2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5" name="Google Shape;6545;p2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6" name="Google Shape;6546;p2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7" name="Google Shape;6547;p2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8" name="Google Shape;6548;p2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9" name="Google Shape;6549;p2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0" name="Google Shape;6550;p2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1" name="Google Shape;6551;p2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2" name="Google Shape;6552;p2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3" name="Google Shape;6553;p2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4" name="Google Shape;6554;p2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5" name="Google Shape;6555;p2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6" name="Google Shape;6556;p2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7" name="Google Shape;6557;p2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8" name="Google Shape;6558;p2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9" name="Google Shape;6559;p2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0" name="Google Shape;6560;p2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1" name="Google Shape;6561;p2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2" name="Google Shape;6562;p2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3" name="Google Shape;6563;p2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4" name="Google Shape;6564;p2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5" name="Google Shape;6565;p2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6" name="Google Shape;6566;p2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7" name="Google Shape;6567;p2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8" name="Google Shape;6568;p2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9" name="Google Shape;6569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0" name="Google Shape;6570;p2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1" name="Google Shape;6571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2" name="Google Shape;6572;p2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3" name="Google Shape;6573;p2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4" name="Google Shape;6574;p2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5" name="Google Shape;6575;p2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6" name="Google Shape;6576;p2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7" name="Google Shape;6577;p2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8" name="Google Shape;6578;p2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9" name="Google Shape;6579;p2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0" name="Google Shape;6580;p2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1" name="Google Shape;6581;p2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2" name="Google Shape;6582;p2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3" name="Google Shape;6583;p2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4" name="Google Shape;6584;p2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5" name="Google Shape;6585;p2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6" name="Google Shape;6586;p2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7" name="Google Shape;6587;p2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8" name="Google Shape;6588;p2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9" name="Google Shape;6589;p2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0" name="Google Shape;6590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1" name="Google Shape;6591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2" name="Google Shape;6592;p2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3" name="Google Shape;6593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4" name="Google Shape;6594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5" name="Google Shape;6595;p2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6" name="Google Shape;6596;p2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7" name="Google Shape;6597;p2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8" name="Google Shape;6598;p2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9" name="Google Shape;6599;p2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0" name="Google Shape;6600;p24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1" name="Google Shape;6601;p2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2" name="Google Shape;6602;p2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3" name="Google Shape;6603;p24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4" name="Google Shape;6604;p24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5" name="Google Shape;6605;p24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6" name="Google Shape;6606;p24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7" name="Google Shape;6607;p24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8" name="Google Shape;6608;p24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9" name="Google Shape;6609;p24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0" name="Google Shape;6610;p24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1" name="Google Shape;6611;p24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2" name="Google Shape;6612;p2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3" name="Google Shape;6613;p2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4" name="Google Shape;6614;p24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5" name="Google Shape;6615;p24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6" name="Google Shape;6616;p24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7" name="Google Shape;6617;p24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8" name="Google Shape;6618;p24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9" name="Google Shape;6619;p24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0" name="Google Shape;6620;p24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1" name="Google Shape;6621;p24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2" name="Google Shape;6622;p24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3" name="Google Shape;6623;p24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4" name="Google Shape;6624;p24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5" name="Google Shape;6625;p2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6" name="Google Shape;6626;p2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7" name="Google Shape;6627;p2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8" name="Google Shape;6628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9" name="Google Shape;6629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0" name="Google Shape;6630;p2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1" name="Google Shape;6631;p2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2" name="Google Shape;6632;p2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3" name="Google Shape;6633;p2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4" name="Google Shape;6634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5" name="Google Shape;6635;p2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6" name="Google Shape;6636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7" name="Google Shape;6637;p2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8" name="Google Shape;6638;p2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9" name="Google Shape;6639;p2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0" name="Google Shape;6640;p2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1" name="Google Shape;6641;p2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2" name="Google Shape;6642;p2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3" name="Google Shape;6643;p2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4" name="Google Shape;6644;p2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5" name="Google Shape;6645;p2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6" name="Google Shape;6646;p2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7" name="Google Shape;6647;p2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8" name="Google Shape;6648;p2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9" name="Google Shape;6649;p2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0" name="Google Shape;6650;p2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1" name="Google Shape;6651;p2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2" name="Google Shape;6652;p2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3" name="Google Shape;6653;p2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4" name="Google Shape;6654;p2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5" name="Google Shape;6655;p2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6" name="Google Shape;6656;p2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7" name="Google Shape;6657;p2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8" name="Google Shape;6658;p2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9" name="Google Shape;6659;p2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0" name="Google Shape;6660;p2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1" name="Google Shape;6661;p2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2" name="Google Shape;6662;p2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3" name="Google Shape;6663;p2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4" name="Google Shape;6664;p2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5" name="Google Shape;6665;p2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6" name="Google Shape;6666;p2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7" name="Google Shape;6667;p2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8" name="Google Shape;6668;p2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9" name="Google Shape;6669;p2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0" name="Google Shape;6670;p2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1" name="Google Shape;6671;p2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2" name="Google Shape;6672;p2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3" name="Google Shape;6673;p2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4" name="Google Shape;6674;p2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5" name="Google Shape;6675;p2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6" name="Google Shape;6676;p2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7" name="Google Shape;6677;p2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8" name="Google Shape;6678;p2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9" name="Google Shape;6679;p2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0" name="Google Shape;6680;p2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1" name="Google Shape;6681;p2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2" name="Google Shape;6682;p2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3" name="Google Shape;6683;p2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4" name="Google Shape;6684;p2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5" name="Google Shape;6685;p2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6" name="Google Shape;6686;p2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7" name="Google Shape;6687;p2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8" name="Google Shape;6688;p2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9" name="Google Shape;6689;p2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0" name="Google Shape;6690;p2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1" name="Google Shape;6691;p2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2" name="Google Shape;6692;p2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3" name="Google Shape;6693;p2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4" name="Google Shape;6694;p2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5" name="Google Shape;6695;p2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6" name="Google Shape;6696;p2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7" name="Google Shape;6697;p2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8" name="Google Shape;6698;p2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9" name="Google Shape;6699;p2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0" name="Google Shape;6700;p2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1" name="Google Shape;6701;p2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2" name="Google Shape;6702;p2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3" name="Google Shape;6703;p2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4" name="Google Shape;6704;p2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5" name="Google Shape;6705;p2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6" name="Google Shape;6706;p2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7" name="Google Shape;6707;p2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8" name="Google Shape;6708;p2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9" name="Google Shape;6709;p2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0" name="Google Shape;6710;p2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1" name="Google Shape;6711;p2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2" name="Google Shape;6712;p2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3" name="Google Shape;6713;p2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4" name="Google Shape;6714;p2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5" name="Google Shape;6715;p2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6" name="Google Shape;6716;p2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7" name="Google Shape;6717;p2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8" name="Google Shape;6718;p2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9" name="Google Shape;6719;p2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0" name="Google Shape;6720;p2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1" name="Google Shape;6721;p2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2" name="Google Shape;6722;p2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3" name="Google Shape;6723;p2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4" name="Google Shape;6724;p2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5" name="Google Shape;6725;p2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6" name="Google Shape;6726;p2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7" name="Google Shape;6727;p2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8" name="Google Shape;6728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9" name="Google Shape;6729;p2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0" name="Google Shape;6730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1" name="Google Shape;6731;p2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2" name="Google Shape;6732;p2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3" name="Google Shape;6733;p2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4" name="Google Shape;6734;p2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5" name="Google Shape;6735;p2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6" name="Google Shape;6736;p2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7" name="Google Shape;6737;p2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8" name="Google Shape;6738;p2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9" name="Google Shape;6739;p2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0" name="Google Shape;6740;p2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1" name="Google Shape;6741;p2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2" name="Google Shape;6742;p2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3" name="Google Shape;6743;p2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4" name="Google Shape;6744;p2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5" name="Google Shape;6745;p2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6" name="Google Shape;6746;p2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7" name="Google Shape;6747;p2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8" name="Google Shape;6748;p2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9" name="Google Shape;6749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0" name="Google Shape;6750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1" name="Google Shape;6751;p2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2" name="Google Shape;6752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3" name="Google Shape;6753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4" name="Google Shape;6754;p2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5" name="Google Shape;6755;p2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6" name="Google Shape;6756;p2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7" name="Google Shape;6757;p2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8" name="Google Shape;6758;p2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9" name="Google Shape;6759;p2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0" name="Google Shape;6760;p2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1" name="Google Shape;6761;p2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2" name="Google Shape;6762;p2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3" name="Google Shape;6763;p2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4" name="Google Shape;6764;p2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5" name="Google Shape;6765;p2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6" name="Google Shape;6766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7" name="Google Shape;6767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8" name="Google Shape;6768;p2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9" name="Google Shape;6769;p2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0" name="Google Shape;6770;p2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1" name="Google Shape;6771;p2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2" name="Google Shape;6772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3" name="Google Shape;6773;p2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4" name="Google Shape;6774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5" name="Google Shape;6775;p2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6" name="Google Shape;6776;p2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7" name="Google Shape;6777;p2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8" name="Google Shape;6778;p2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9" name="Google Shape;6779;p2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0" name="Google Shape;6780;p2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1" name="Google Shape;6781;p2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2" name="Google Shape;6782;p2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3" name="Google Shape;6783;p2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4" name="Google Shape;6784;p2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785" name="Google Shape;6785;p24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6786" name="Google Shape;6786;p2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7" name="Google Shape;6787;p2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8" name="Google Shape;6788;p2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9" name="Google Shape;6789;p2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0" name="Google Shape;6790;p2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1" name="Google Shape;6791;p2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2" name="Google Shape;6792;p2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3" name="Google Shape;6793;p2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4" name="Google Shape;6794;p2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5" name="Google Shape;6795;p2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6" name="Google Shape;6796;p2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7" name="Google Shape;6797;p2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8" name="Google Shape;6798;p2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9" name="Google Shape;6799;p2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0" name="Google Shape;6800;p2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1" name="Google Shape;6801;p2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2" name="Google Shape;6802;p2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3" name="Google Shape;6803;p2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4" name="Google Shape;6804;p2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5" name="Google Shape;6805;p2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6" name="Google Shape;6806;p2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7" name="Google Shape;6807;p2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8" name="Google Shape;6808;p2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9" name="Google Shape;6809;p2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0" name="Google Shape;6810;p2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1" name="Google Shape;6811;p2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2" name="Google Shape;6812;p2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3" name="Google Shape;6813;p2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4" name="Google Shape;6814;p2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5" name="Google Shape;6815;p2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6" name="Google Shape;6816;p2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7" name="Google Shape;6817;p2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8" name="Google Shape;6818;p2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9" name="Google Shape;6819;p2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0" name="Google Shape;6820;p2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1" name="Google Shape;6821;p2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2" name="Google Shape;6822;p2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3" name="Google Shape;6823;p2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4" name="Google Shape;6824;p2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5" name="Google Shape;6825;p2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6" name="Google Shape;6826;p2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7" name="Google Shape;6827;p2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8" name="Google Shape;6828;p2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9" name="Google Shape;6829;p2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0" name="Google Shape;6830;p2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1" name="Google Shape;6831;p2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2" name="Google Shape;6832;p2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3" name="Google Shape;6833;p2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4" name="Google Shape;6834;p2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5" name="Google Shape;6835;p2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6" name="Google Shape;6836;p2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7" name="Google Shape;6837;p2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8" name="Google Shape;6838;p2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9" name="Google Shape;6839;p2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0" name="Google Shape;6840;p2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1" name="Google Shape;6841;p2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2" name="Google Shape;6842;p2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3" name="Google Shape;6843;p2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4" name="Google Shape;6844;p2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5" name="Google Shape;6845;p2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6" name="Google Shape;6846;p2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7" name="Google Shape;6847;p2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8" name="Google Shape;6848;p2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9" name="Google Shape;6849;p2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0" name="Google Shape;6850;p2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1" name="Google Shape;6851;p2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2" name="Google Shape;6852;p2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3" name="Google Shape;6853;p2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4" name="Google Shape;6854;p2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5" name="Google Shape;6855;p2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6" name="Google Shape;6856;p2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7" name="Google Shape;6857;p2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8" name="Google Shape;6858;p2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9" name="Google Shape;6859;p2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0" name="Google Shape;6860;p2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1" name="Google Shape;6861;p2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2" name="Google Shape;6862;p2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3" name="Google Shape;6863;p2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4" name="Google Shape;6864;p2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65" name="Google Shape;6865;p24"/>
          <p:cNvGrpSpPr/>
          <p:nvPr/>
        </p:nvGrpSpPr>
        <p:grpSpPr>
          <a:xfrm rot="-1377965">
            <a:off x="469961" y="5921249"/>
            <a:ext cx="462931" cy="680865"/>
            <a:chOff x="3716700" y="1378700"/>
            <a:chExt cx="135825" cy="199750"/>
          </a:xfrm>
        </p:grpSpPr>
        <p:sp>
          <p:nvSpPr>
            <p:cNvPr id="6866" name="Google Shape;6866;p2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7" name="Google Shape;6867;p2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8" name="Google Shape;6868;p2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9" name="Google Shape;6869;p2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70" name="Google Shape;6870;p24"/>
          <p:cNvGrpSpPr/>
          <p:nvPr/>
        </p:nvGrpSpPr>
        <p:grpSpPr>
          <a:xfrm rot="-1687898">
            <a:off x="11321269" y="589925"/>
            <a:ext cx="456072" cy="557843"/>
            <a:chOff x="2019050" y="1133325"/>
            <a:chExt cx="153525" cy="187750"/>
          </a:xfrm>
        </p:grpSpPr>
        <p:sp>
          <p:nvSpPr>
            <p:cNvPr id="6871" name="Google Shape;6871;p2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2" name="Google Shape;6872;p2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3" name="Google Shape;6873;p2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4" name="Google Shape;6874;p2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75" name="Google Shape;6875;p24"/>
          <p:cNvGrpSpPr/>
          <p:nvPr/>
        </p:nvGrpSpPr>
        <p:grpSpPr>
          <a:xfrm>
            <a:off x="5709603" y="6066559"/>
            <a:ext cx="772788" cy="687821"/>
            <a:chOff x="4748225" y="4600750"/>
            <a:chExt cx="332125" cy="295625"/>
          </a:xfrm>
        </p:grpSpPr>
        <p:sp>
          <p:nvSpPr>
            <p:cNvPr id="6876" name="Google Shape;6876;p2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7" name="Google Shape;6877;p2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8" name="Google Shape;6878;p2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9" name="Google Shape;6879;p2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0" name="Google Shape;6880;p2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1" name="Google Shape;6881;p2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2" name="Google Shape;6882;p2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3" name="Google Shape;6883;p2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4" name="Google Shape;6884;p2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5" name="Google Shape;6885;p2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6" name="Google Shape;6886;p2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7" name="Google Shape;6887;p2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8" name="Google Shape;6888;p2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9" name="Google Shape;6889;p2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0" name="Google Shape;6890;p2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1" name="Google Shape;6891;p2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2" name="Google Shape;6892;p2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3" name="Google Shape;6893;p2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4" name="Google Shape;6894;p2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5" name="Google Shape;6895;p2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6" name="Google Shape;6896;p2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7" name="Google Shape;6897;p2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8" name="Google Shape;6898;p2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9" name="Google Shape;6899;p2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0" name="Google Shape;6900;p2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1" name="Google Shape;6901;p2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2" name="Google Shape;6902;p2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3" name="Google Shape;6903;p2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4" name="Google Shape;6904;p2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5" name="Google Shape;6905;p2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6" name="Google Shape;6906;p2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7" name="Google Shape;6907;p2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8" name="Google Shape;6908;p2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9" name="Google Shape;6909;p2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0" name="Google Shape;6910;p2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1" name="Google Shape;6911;p2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2" name="Google Shape;6912;p2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3" name="Google Shape;6913;p2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4" name="Google Shape;6914;p2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5" name="Google Shape;6915;p2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6" name="Google Shape;6916;p2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7" name="Google Shape;6917;p2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8" name="Google Shape;6918;p2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9" name="Google Shape;6919;p2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0" name="Google Shape;6920;p2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1" name="Google Shape;6921;p2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2" name="Google Shape;6922;p2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3" name="Google Shape;6923;p2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4" name="Google Shape;6924;p2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5" name="Google Shape;6925;p2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6" name="Google Shape;6926;p2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7" name="Google Shape;6927;p2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8" name="Google Shape;6928;p2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9" name="Google Shape;6929;p2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0" name="Google Shape;6930;p2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1" name="Google Shape;6931;p2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2" name="Google Shape;6932;p2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3" name="Google Shape;6933;p2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4" name="Google Shape;6934;p2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5" name="Google Shape;6935;p2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6" name="Google Shape;6936;p2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7" name="Google Shape;6937;p2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8" name="Google Shape;6938;p2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9" name="Google Shape;6939;p2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0" name="Google Shape;6940;p2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41" name="Google Shape;6941;p24"/>
          <p:cNvGrpSpPr/>
          <p:nvPr/>
        </p:nvGrpSpPr>
        <p:grpSpPr>
          <a:xfrm rot="-5400000">
            <a:off x="30361" y="1548330"/>
            <a:ext cx="620120" cy="680860"/>
            <a:chOff x="818450" y="719950"/>
            <a:chExt cx="162075" cy="177950"/>
          </a:xfrm>
        </p:grpSpPr>
        <p:sp>
          <p:nvSpPr>
            <p:cNvPr id="6942" name="Google Shape;6942;p24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3" name="Google Shape;6943;p24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4" name="Google Shape;6944;p24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45" name="Google Shape;6945;p24"/>
          <p:cNvGrpSpPr/>
          <p:nvPr/>
        </p:nvGrpSpPr>
        <p:grpSpPr>
          <a:xfrm rot="672145">
            <a:off x="11701761" y="4884789"/>
            <a:ext cx="439524" cy="565119"/>
            <a:chOff x="3526675" y="707075"/>
            <a:chExt cx="187750" cy="241400"/>
          </a:xfrm>
        </p:grpSpPr>
        <p:sp>
          <p:nvSpPr>
            <p:cNvPr id="6946" name="Google Shape;6946;p2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7" name="Google Shape;6947;p2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8" name="Google Shape;6948;p2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49" name="Google Shape;6949;p24"/>
          <p:cNvSpPr/>
          <p:nvPr/>
        </p:nvSpPr>
        <p:spPr>
          <a:xfrm rot="1258828">
            <a:off x="2422372" y="3115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0" name="Google Shape;6950;p24"/>
          <p:cNvSpPr/>
          <p:nvPr/>
        </p:nvSpPr>
        <p:spPr>
          <a:xfrm>
            <a:off x="9357799" y="153968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1" name="Google Shape;6951;p24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2" name="Google Shape;6952;p24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9899268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6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54" name="Google Shape;6954;p25"/>
          <p:cNvSpPr/>
          <p:nvPr/>
        </p:nvSpPr>
        <p:spPr>
          <a:xfrm>
            <a:off x="6629466" y="-2301698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6955" name="Google Shape;6955;p25"/>
          <p:cNvSpPr/>
          <p:nvPr/>
        </p:nvSpPr>
        <p:spPr>
          <a:xfrm rot="10800000">
            <a:off x="-1681867" y="2782769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pic>
        <p:nvPicPr>
          <p:cNvPr id="6956" name="Google Shape;6956;p2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957" name="Google Shape;6957;p25"/>
          <p:cNvGrpSpPr/>
          <p:nvPr/>
        </p:nvGrpSpPr>
        <p:grpSpPr>
          <a:xfrm>
            <a:off x="10439418" y="514996"/>
            <a:ext cx="1491049" cy="1559195"/>
            <a:chOff x="6290250" y="1718800"/>
            <a:chExt cx="911325" cy="952975"/>
          </a:xfrm>
        </p:grpSpPr>
        <p:sp>
          <p:nvSpPr>
            <p:cNvPr id="6958" name="Google Shape;6958;p25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9" name="Google Shape;6959;p25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0" name="Google Shape;6960;p25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1" name="Google Shape;6961;p25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2" name="Google Shape;6962;p25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3" name="Google Shape;6963;p25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4" name="Google Shape;6964;p25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5" name="Google Shape;6965;p25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6" name="Google Shape;6966;p25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7" name="Google Shape;6967;p25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8" name="Google Shape;6968;p25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9" name="Google Shape;6969;p25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0" name="Google Shape;6970;p25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1" name="Google Shape;6971;p25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2" name="Google Shape;6972;p25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3" name="Google Shape;6973;p25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4" name="Google Shape;6974;p25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5" name="Google Shape;6975;p25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6" name="Google Shape;6976;p25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7" name="Google Shape;6977;p25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8" name="Google Shape;6978;p25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9" name="Google Shape;6979;p25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0" name="Google Shape;6980;p25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1" name="Google Shape;6981;p25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2" name="Google Shape;6982;p25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3" name="Google Shape;6983;p25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4" name="Google Shape;6984;p25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5" name="Google Shape;6985;p25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6" name="Google Shape;6986;p25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7" name="Google Shape;6987;p25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8" name="Google Shape;6988;p25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9" name="Google Shape;6989;p25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0" name="Google Shape;6990;p25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1" name="Google Shape;6991;p25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2" name="Google Shape;6992;p25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3" name="Google Shape;6993;p25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4" name="Google Shape;6994;p25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5" name="Google Shape;6995;p25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6" name="Google Shape;6996;p25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7" name="Google Shape;6997;p25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8" name="Google Shape;6998;p25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9" name="Google Shape;6999;p25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0" name="Google Shape;7000;p25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1" name="Google Shape;7001;p25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2" name="Google Shape;7002;p25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3" name="Google Shape;7003;p25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4" name="Google Shape;7004;p25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5" name="Google Shape;7005;p25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6" name="Google Shape;7006;p25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7" name="Google Shape;7007;p25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8" name="Google Shape;7008;p25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9" name="Google Shape;7009;p25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0" name="Google Shape;7010;p25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1" name="Google Shape;7011;p25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2" name="Google Shape;7012;p25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3" name="Google Shape;7013;p25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4" name="Google Shape;7014;p25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5" name="Google Shape;7015;p25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6" name="Google Shape;7016;p25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7" name="Google Shape;7017;p25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8" name="Google Shape;7018;p25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9" name="Google Shape;7019;p25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0" name="Google Shape;7020;p25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1" name="Google Shape;7021;p25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2" name="Google Shape;7022;p25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3" name="Google Shape;7023;p25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4" name="Google Shape;7024;p25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5" name="Google Shape;7025;p25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6" name="Google Shape;7026;p25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7" name="Google Shape;7027;p25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8" name="Google Shape;7028;p25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9" name="Google Shape;7029;p25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0" name="Google Shape;7030;p25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1" name="Google Shape;7031;p25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2" name="Google Shape;7032;p25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3" name="Google Shape;7033;p25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4" name="Google Shape;7034;p25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5" name="Google Shape;7035;p25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6" name="Google Shape;7036;p25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7" name="Google Shape;7037;p25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8" name="Google Shape;7038;p25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9" name="Google Shape;7039;p25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0" name="Google Shape;7040;p25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1" name="Google Shape;7041;p25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2" name="Google Shape;7042;p25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3" name="Google Shape;7043;p25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4" name="Google Shape;7044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5" name="Google Shape;7045;p25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6" name="Google Shape;7046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7" name="Google Shape;7047;p25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8" name="Google Shape;7048;p25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9" name="Google Shape;7049;p25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0" name="Google Shape;7050;p25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1" name="Google Shape;7051;p25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2" name="Google Shape;7052;p25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3" name="Google Shape;7053;p25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4" name="Google Shape;7054;p25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5" name="Google Shape;7055;p25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6" name="Google Shape;7056;p25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7" name="Google Shape;7057;p25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8" name="Google Shape;7058;p25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9" name="Google Shape;7059;p25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0" name="Google Shape;7060;p25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1" name="Google Shape;7061;p25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2" name="Google Shape;7062;p25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3" name="Google Shape;7063;p25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4" name="Google Shape;7064;p25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5" name="Google Shape;7065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6" name="Google Shape;7066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7" name="Google Shape;7067;p25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8" name="Google Shape;7068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9" name="Google Shape;7069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0" name="Google Shape;7070;p25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1" name="Google Shape;7071;p25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2" name="Google Shape;7072;p25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3" name="Google Shape;7073;p25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4" name="Google Shape;7074;p25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5" name="Google Shape;7075;p25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6" name="Google Shape;7076;p25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7" name="Google Shape;7077;p25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8" name="Google Shape;7078;p25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9" name="Google Shape;7079;p25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0" name="Google Shape;7080;p25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1" name="Google Shape;7081;p25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2" name="Google Shape;7082;p25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3" name="Google Shape;7083;p25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4" name="Google Shape;7084;p25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5" name="Google Shape;7085;p25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6" name="Google Shape;7086;p25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7" name="Google Shape;7087;p25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8" name="Google Shape;7088;p25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9" name="Google Shape;7089;p25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0" name="Google Shape;7090;p25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1" name="Google Shape;7091;p25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2" name="Google Shape;7092;p25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3" name="Google Shape;7093;p25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4" name="Google Shape;7094;p25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5" name="Google Shape;7095;p25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6" name="Google Shape;7096;p25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7" name="Google Shape;7097;p25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8" name="Google Shape;7098;p25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9" name="Google Shape;7099;p25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0" name="Google Shape;7100;p25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1" name="Google Shape;7101;p25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2" name="Google Shape;7102;p25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3" name="Google Shape;7103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4" name="Google Shape;7104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5" name="Google Shape;7105;p25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6" name="Google Shape;7106;p25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7" name="Google Shape;7107;p25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8" name="Google Shape;7108;p25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9" name="Google Shape;7109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0" name="Google Shape;7110;p25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1" name="Google Shape;7111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2" name="Google Shape;7112;p25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3" name="Google Shape;7113;p25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4" name="Google Shape;7114;p25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5" name="Google Shape;7115;p25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6" name="Google Shape;7116;p25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7" name="Google Shape;7117;p25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8" name="Google Shape;7118;p25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9" name="Google Shape;7119;p25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0" name="Google Shape;7120;p25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1" name="Google Shape;7121;p25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2" name="Google Shape;7122;p25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3" name="Google Shape;7123;p25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4" name="Google Shape;7124;p25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5" name="Google Shape;7125;p25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6" name="Google Shape;7126;p25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7" name="Google Shape;7127;p25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8" name="Google Shape;7128;p25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9" name="Google Shape;7129;p25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0" name="Google Shape;7130;p25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1" name="Google Shape;7131;p25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2" name="Google Shape;7132;p25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3" name="Google Shape;7133;p25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4" name="Google Shape;7134;p25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5" name="Google Shape;7135;p25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6" name="Google Shape;7136;p25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7" name="Google Shape;7137;p25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8" name="Google Shape;7138;p25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9" name="Google Shape;7139;p25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0" name="Google Shape;7140;p25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1" name="Google Shape;7141;p25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2" name="Google Shape;7142;p25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3" name="Google Shape;7143;p25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4" name="Google Shape;7144;p25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5" name="Google Shape;7145;p25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6" name="Google Shape;7146;p25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7" name="Google Shape;7147;p25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8" name="Google Shape;7148;p25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9" name="Google Shape;7149;p25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0" name="Google Shape;7150;p25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1" name="Google Shape;7151;p25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2" name="Google Shape;7152;p25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3" name="Google Shape;7153;p25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4" name="Google Shape;7154;p25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5" name="Google Shape;7155;p25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6" name="Google Shape;7156;p25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7" name="Google Shape;7157;p25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8" name="Google Shape;7158;p25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9" name="Google Shape;7159;p25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0" name="Google Shape;7160;p25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1" name="Google Shape;7161;p25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2" name="Google Shape;7162;p25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3" name="Google Shape;7163;p25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4" name="Google Shape;7164;p25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5" name="Google Shape;7165;p25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6" name="Google Shape;7166;p25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7" name="Google Shape;7167;p25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8" name="Google Shape;7168;p25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9" name="Google Shape;7169;p25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0" name="Google Shape;7170;p25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1" name="Google Shape;7171;p25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2" name="Google Shape;7172;p25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3" name="Google Shape;7173;p25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4" name="Google Shape;7174;p25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5" name="Google Shape;7175;p25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6" name="Google Shape;7176;p25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7" name="Google Shape;7177;p25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8" name="Google Shape;7178;p25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9" name="Google Shape;7179;p25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0" name="Google Shape;7180;p25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1" name="Google Shape;7181;p25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2" name="Google Shape;7182;p25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3" name="Google Shape;7183;p25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4" name="Google Shape;7184;p25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5" name="Google Shape;7185;p25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6" name="Google Shape;7186;p25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7" name="Google Shape;7187;p25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8" name="Google Shape;7188;p25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9" name="Google Shape;7189;p25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0" name="Google Shape;7190;p25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1" name="Google Shape;7191;p25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2" name="Google Shape;7192;p25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3" name="Google Shape;7193;p25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4" name="Google Shape;7194;p25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5" name="Google Shape;7195;p25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6" name="Google Shape;7196;p25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7" name="Google Shape;7197;p25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8" name="Google Shape;7198;p25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9" name="Google Shape;7199;p25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0" name="Google Shape;7200;p25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1" name="Google Shape;7201;p25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2" name="Google Shape;7202;p25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3" name="Google Shape;7203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4" name="Google Shape;7204;p25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5" name="Google Shape;7205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6" name="Google Shape;7206;p25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7" name="Google Shape;7207;p25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8" name="Google Shape;7208;p25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9" name="Google Shape;7209;p25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0" name="Google Shape;7210;p25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1" name="Google Shape;7211;p25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2" name="Google Shape;7212;p25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3" name="Google Shape;7213;p25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4" name="Google Shape;7214;p25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5" name="Google Shape;7215;p25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6" name="Google Shape;7216;p25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7" name="Google Shape;7217;p25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8" name="Google Shape;7218;p25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9" name="Google Shape;7219;p25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0" name="Google Shape;7220;p25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1" name="Google Shape;7221;p25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2" name="Google Shape;7222;p25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3" name="Google Shape;7223;p25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4" name="Google Shape;7224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5" name="Google Shape;7225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6" name="Google Shape;7226;p25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7" name="Google Shape;7227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8" name="Google Shape;7228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9" name="Google Shape;7229;p25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0" name="Google Shape;7230;p25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1" name="Google Shape;7231;p25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2" name="Google Shape;7232;p25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3" name="Google Shape;7233;p25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4" name="Google Shape;7234;p25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5" name="Google Shape;7235;p25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6" name="Google Shape;7236;p25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7" name="Google Shape;7237;p25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8" name="Google Shape;7238;p25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9" name="Google Shape;7239;p25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0" name="Google Shape;7240;p25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1" name="Google Shape;7241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2" name="Google Shape;7242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3" name="Google Shape;7243;p25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4" name="Google Shape;7244;p25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5" name="Google Shape;7245;p25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6" name="Google Shape;7246;p25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7" name="Google Shape;7247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8" name="Google Shape;7248;p25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9" name="Google Shape;7249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0" name="Google Shape;7250;p25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1" name="Google Shape;7251;p25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2" name="Google Shape;7252;p25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3" name="Google Shape;7253;p25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4" name="Google Shape;7254;p25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5" name="Google Shape;7255;p25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6" name="Google Shape;7256;p25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7" name="Google Shape;7257;p25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8" name="Google Shape;7258;p25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9" name="Google Shape;7259;p25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260" name="Google Shape;7260;p25"/>
          <p:cNvGrpSpPr/>
          <p:nvPr/>
        </p:nvGrpSpPr>
        <p:grpSpPr>
          <a:xfrm rot="-3555206">
            <a:off x="11568726" y="1484993"/>
            <a:ext cx="268937" cy="417465"/>
            <a:chOff x="1036425" y="2562175"/>
            <a:chExt cx="119850" cy="186050"/>
          </a:xfrm>
        </p:grpSpPr>
        <p:sp>
          <p:nvSpPr>
            <p:cNvPr id="7261" name="Google Shape;7261;p25"/>
            <p:cNvSpPr/>
            <p:nvPr/>
          </p:nvSpPr>
          <p:spPr>
            <a:xfrm>
              <a:off x="1036425" y="2562175"/>
              <a:ext cx="119850" cy="111300"/>
            </a:xfrm>
            <a:custGeom>
              <a:avLst/>
              <a:gdLst/>
              <a:ahLst/>
              <a:cxnLst/>
              <a:rect l="l" t="t" r="r" b="b"/>
              <a:pathLst>
                <a:path w="4794" h="4452" extrusionOk="0">
                  <a:moveTo>
                    <a:pt x="4634" y="1"/>
                  </a:moveTo>
                  <a:cubicBezTo>
                    <a:pt x="4634" y="1"/>
                    <a:pt x="4611" y="1"/>
                    <a:pt x="4588" y="24"/>
                  </a:cubicBezTo>
                  <a:cubicBezTo>
                    <a:pt x="4064" y="298"/>
                    <a:pt x="3607" y="572"/>
                    <a:pt x="3173" y="845"/>
                  </a:cubicBezTo>
                  <a:lnTo>
                    <a:pt x="2671" y="1165"/>
                  </a:lnTo>
                  <a:cubicBezTo>
                    <a:pt x="2101" y="1530"/>
                    <a:pt x="1667" y="1827"/>
                    <a:pt x="1302" y="2124"/>
                  </a:cubicBezTo>
                  <a:cubicBezTo>
                    <a:pt x="1028" y="2329"/>
                    <a:pt x="822" y="2535"/>
                    <a:pt x="617" y="2717"/>
                  </a:cubicBezTo>
                  <a:cubicBezTo>
                    <a:pt x="526" y="2808"/>
                    <a:pt x="434" y="2923"/>
                    <a:pt x="366" y="3014"/>
                  </a:cubicBezTo>
                  <a:cubicBezTo>
                    <a:pt x="275" y="3105"/>
                    <a:pt x="206" y="3196"/>
                    <a:pt x="160" y="3311"/>
                  </a:cubicBezTo>
                  <a:cubicBezTo>
                    <a:pt x="46" y="3516"/>
                    <a:pt x="1" y="3699"/>
                    <a:pt x="23" y="3858"/>
                  </a:cubicBezTo>
                  <a:cubicBezTo>
                    <a:pt x="69" y="4041"/>
                    <a:pt x="183" y="4201"/>
                    <a:pt x="389" y="4315"/>
                  </a:cubicBezTo>
                  <a:cubicBezTo>
                    <a:pt x="457" y="4383"/>
                    <a:pt x="548" y="4406"/>
                    <a:pt x="663" y="4429"/>
                  </a:cubicBezTo>
                  <a:cubicBezTo>
                    <a:pt x="731" y="4452"/>
                    <a:pt x="799" y="4452"/>
                    <a:pt x="868" y="4452"/>
                  </a:cubicBezTo>
                  <a:lnTo>
                    <a:pt x="959" y="4452"/>
                  </a:lnTo>
                  <a:cubicBezTo>
                    <a:pt x="1142" y="4429"/>
                    <a:pt x="1324" y="4361"/>
                    <a:pt x="1530" y="4246"/>
                  </a:cubicBezTo>
                  <a:cubicBezTo>
                    <a:pt x="1735" y="4155"/>
                    <a:pt x="1918" y="3995"/>
                    <a:pt x="2146" y="3790"/>
                  </a:cubicBezTo>
                  <a:cubicBezTo>
                    <a:pt x="2329" y="3630"/>
                    <a:pt x="2511" y="3425"/>
                    <a:pt x="2740" y="3174"/>
                  </a:cubicBezTo>
                  <a:cubicBezTo>
                    <a:pt x="3082" y="2763"/>
                    <a:pt x="3424" y="2306"/>
                    <a:pt x="3812" y="1713"/>
                  </a:cubicBezTo>
                  <a:cubicBezTo>
                    <a:pt x="4064" y="1348"/>
                    <a:pt x="4292" y="960"/>
                    <a:pt x="4588" y="480"/>
                  </a:cubicBezTo>
                  <a:lnTo>
                    <a:pt x="4657" y="343"/>
                  </a:lnTo>
                  <a:lnTo>
                    <a:pt x="4703" y="252"/>
                  </a:lnTo>
                  <a:lnTo>
                    <a:pt x="4748" y="161"/>
                  </a:lnTo>
                  <a:cubicBezTo>
                    <a:pt x="4794" y="115"/>
                    <a:pt x="4771" y="69"/>
                    <a:pt x="4725" y="47"/>
                  </a:cubicBezTo>
                  <a:cubicBezTo>
                    <a:pt x="4725" y="24"/>
                    <a:pt x="4703" y="24"/>
                    <a:pt x="4703" y="24"/>
                  </a:cubicBezTo>
                  <a:cubicBezTo>
                    <a:pt x="4680" y="24"/>
                    <a:pt x="4657" y="1"/>
                    <a:pt x="46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2" name="Google Shape;7262;p25"/>
            <p:cNvSpPr/>
            <p:nvPr/>
          </p:nvSpPr>
          <p:spPr>
            <a:xfrm>
              <a:off x="1095200" y="2640925"/>
              <a:ext cx="51375" cy="107300"/>
            </a:xfrm>
            <a:custGeom>
              <a:avLst/>
              <a:gdLst/>
              <a:ahLst/>
              <a:cxnLst/>
              <a:rect l="l" t="t" r="r" b="b"/>
              <a:pathLst>
                <a:path w="2055" h="4292" extrusionOk="0">
                  <a:moveTo>
                    <a:pt x="1918" y="1"/>
                  </a:moveTo>
                  <a:cubicBezTo>
                    <a:pt x="1895" y="24"/>
                    <a:pt x="1895" y="24"/>
                    <a:pt x="1895" y="46"/>
                  </a:cubicBezTo>
                  <a:cubicBezTo>
                    <a:pt x="1849" y="46"/>
                    <a:pt x="1827" y="69"/>
                    <a:pt x="1827" y="92"/>
                  </a:cubicBezTo>
                  <a:cubicBezTo>
                    <a:pt x="1781" y="138"/>
                    <a:pt x="1758" y="183"/>
                    <a:pt x="1735" y="229"/>
                  </a:cubicBezTo>
                  <a:cubicBezTo>
                    <a:pt x="1598" y="457"/>
                    <a:pt x="1439" y="663"/>
                    <a:pt x="1302" y="868"/>
                  </a:cubicBezTo>
                  <a:lnTo>
                    <a:pt x="1279" y="914"/>
                  </a:lnTo>
                  <a:cubicBezTo>
                    <a:pt x="1096" y="1165"/>
                    <a:pt x="936" y="1393"/>
                    <a:pt x="822" y="1599"/>
                  </a:cubicBezTo>
                  <a:cubicBezTo>
                    <a:pt x="617" y="1895"/>
                    <a:pt x="480" y="2146"/>
                    <a:pt x="343" y="2420"/>
                  </a:cubicBezTo>
                  <a:cubicBezTo>
                    <a:pt x="183" y="2717"/>
                    <a:pt x="92" y="2991"/>
                    <a:pt x="46" y="3242"/>
                  </a:cubicBezTo>
                  <a:cubicBezTo>
                    <a:pt x="1" y="3356"/>
                    <a:pt x="1" y="3493"/>
                    <a:pt x="1" y="3607"/>
                  </a:cubicBezTo>
                  <a:cubicBezTo>
                    <a:pt x="1" y="3721"/>
                    <a:pt x="23" y="3813"/>
                    <a:pt x="69" y="3904"/>
                  </a:cubicBezTo>
                  <a:cubicBezTo>
                    <a:pt x="115" y="3995"/>
                    <a:pt x="183" y="4087"/>
                    <a:pt x="275" y="4155"/>
                  </a:cubicBezTo>
                  <a:cubicBezTo>
                    <a:pt x="343" y="4201"/>
                    <a:pt x="434" y="4246"/>
                    <a:pt x="526" y="4269"/>
                  </a:cubicBezTo>
                  <a:cubicBezTo>
                    <a:pt x="571" y="4269"/>
                    <a:pt x="617" y="4292"/>
                    <a:pt x="640" y="4292"/>
                  </a:cubicBezTo>
                  <a:cubicBezTo>
                    <a:pt x="685" y="4292"/>
                    <a:pt x="731" y="4269"/>
                    <a:pt x="777" y="4269"/>
                  </a:cubicBezTo>
                  <a:cubicBezTo>
                    <a:pt x="845" y="4246"/>
                    <a:pt x="914" y="4223"/>
                    <a:pt x="982" y="4178"/>
                  </a:cubicBezTo>
                  <a:cubicBezTo>
                    <a:pt x="1142" y="4041"/>
                    <a:pt x="1256" y="3881"/>
                    <a:pt x="1324" y="3721"/>
                  </a:cubicBezTo>
                  <a:cubicBezTo>
                    <a:pt x="1461" y="3516"/>
                    <a:pt x="1530" y="3265"/>
                    <a:pt x="1598" y="3059"/>
                  </a:cubicBezTo>
                  <a:cubicBezTo>
                    <a:pt x="1667" y="2854"/>
                    <a:pt x="1713" y="2603"/>
                    <a:pt x="1781" y="2283"/>
                  </a:cubicBezTo>
                  <a:cubicBezTo>
                    <a:pt x="1872" y="1827"/>
                    <a:pt x="1941" y="1348"/>
                    <a:pt x="2009" y="777"/>
                  </a:cubicBezTo>
                  <a:cubicBezTo>
                    <a:pt x="2032" y="526"/>
                    <a:pt x="2032" y="298"/>
                    <a:pt x="2055" y="92"/>
                  </a:cubicBezTo>
                  <a:cubicBezTo>
                    <a:pt x="2055" y="69"/>
                    <a:pt x="2055" y="46"/>
                    <a:pt x="2032" y="24"/>
                  </a:cubicBezTo>
                  <a:cubicBezTo>
                    <a:pt x="2032" y="24"/>
                    <a:pt x="2009" y="1"/>
                    <a:pt x="19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263" name="Google Shape;7263;p25"/>
          <p:cNvGrpSpPr/>
          <p:nvPr/>
        </p:nvGrpSpPr>
        <p:grpSpPr>
          <a:xfrm rot="-4199169">
            <a:off x="522634" y="4804849"/>
            <a:ext cx="1301636" cy="1102559"/>
            <a:chOff x="6536750" y="766975"/>
            <a:chExt cx="776100" cy="657400"/>
          </a:xfrm>
        </p:grpSpPr>
        <p:sp>
          <p:nvSpPr>
            <p:cNvPr id="7264" name="Google Shape;7264;p25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5" name="Google Shape;7265;p25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6" name="Google Shape;7266;p25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7" name="Google Shape;7267;p25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8" name="Google Shape;7268;p25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9" name="Google Shape;7269;p25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0" name="Google Shape;7270;p25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1" name="Google Shape;7271;p25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2" name="Google Shape;7272;p25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3" name="Google Shape;7273;p25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4" name="Google Shape;7274;p25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5" name="Google Shape;7275;p25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6" name="Google Shape;7276;p25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7" name="Google Shape;7277;p25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8" name="Google Shape;7278;p25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9" name="Google Shape;7279;p25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0" name="Google Shape;7280;p25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1" name="Google Shape;7281;p25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2" name="Google Shape;7282;p25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3" name="Google Shape;7283;p25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4" name="Google Shape;7284;p25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5" name="Google Shape;7285;p25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6" name="Google Shape;7286;p25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7" name="Google Shape;7287;p25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8" name="Google Shape;7288;p25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9" name="Google Shape;7289;p25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0" name="Google Shape;7290;p25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1" name="Google Shape;7291;p25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2" name="Google Shape;7292;p25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3" name="Google Shape;7293;p25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4" name="Google Shape;7294;p25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5" name="Google Shape;7295;p25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6" name="Google Shape;7296;p25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7" name="Google Shape;7297;p25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8" name="Google Shape;7298;p25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9" name="Google Shape;7299;p25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0" name="Google Shape;7300;p25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1" name="Google Shape;7301;p25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2" name="Google Shape;7302;p25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3" name="Google Shape;7303;p25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4" name="Google Shape;7304;p25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5" name="Google Shape;7305;p25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6" name="Google Shape;7306;p25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7" name="Google Shape;7307;p25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8" name="Google Shape;7308;p25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9" name="Google Shape;7309;p25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0" name="Google Shape;7310;p25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1" name="Google Shape;7311;p25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2" name="Google Shape;7312;p25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3" name="Google Shape;7313;p25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4" name="Google Shape;7314;p25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5" name="Google Shape;7315;p25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6" name="Google Shape;7316;p25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7" name="Google Shape;7317;p25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8" name="Google Shape;7318;p25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9" name="Google Shape;7319;p25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0" name="Google Shape;7320;p25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1" name="Google Shape;7321;p25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2" name="Google Shape;7322;p25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3" name="Google Shape;7323;p25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4" name="Google Shape;7324;p25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5" name="Google Shape;7325;p25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6" name="Google Shape;7326;p25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7" name="Google Shape;7327;p25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8" name="Google Shape;7328;p25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9" name="Google Shape;7329;p25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0" name="Google Shape;7330;p25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1" name="Google Shape;7331;p25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2" name="Google Shape;7332;p25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3" name="Google Shape;7333;p25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4" name="Google Shape;7334;p25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5" name="Google Shape;7335;p25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6" name="Google Shape;7336;p25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7" name="Google Shape;7337;p25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8" name="Google Shape;7338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9" name="Google Shape;7339;p25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0" name="Google Shape;7340;p25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1" name="Google Shape;7341;p25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2" name="Google Shape;7342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3" name="Google Shape;7343;p25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4" name="Google Shape;7344;p25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5" name="Google Shape;7345;p25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6" name="Google Shape;7346;p25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7" name="Google Shape;7347;p25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8" name="Google Shape;7348;p25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9" name="Google Shape;7349;p25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0" name="Google Shape;7350;p25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1" name="Google Shape;7351;p25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2" name="Google Shape;7352;p25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3" name="Google Shape;7353;p25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4" name="Google Shape;7354;p25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5" name="Google Shape;7355;p25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6" name="Google Shape;7356;p25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7" name="Google Shape;7357;p25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8" name="Google Shape;7358;p25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9" name="Google Shape;7359;p25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0" name="Google Shape;7360;p25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1" name="Google Shape;7361;p25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2" name="Google Shape;7362;p25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3" name="Google Shape;7363;p25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4" name="Google Shape;7364;p25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5" name="Google Shape;7365;p25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6" name="Google Shape;7366;p25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7" name="Google Shape;7367;p25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8" name="Google Shape;7368;p25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9" name="Google Shape;7369;p25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0" name="Google Shape;7370;p25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1" name="Google Shape;7371;p25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2" name="Google Shape;7372;p25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3" name="Google Shape;7373;p25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4" name="Google Shape;7374;p25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5" name="Google Shape;7375;p25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6" name="Google Shape;7376;p25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7" name="Google Shape;7377;p25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8" name="Google Shape;7378;p25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9" name="Google Shape;7379;p25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0" name="Google Shape;7380;p25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1" name="Google Shape;7381;p25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2" name="Google Shape;7382;p25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3" name="Google Shape;7383;p25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4" name="Google Shape;7384;p25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5" name="Google Shape;7385;p25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6" name="Google Shape;7386;p25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7" name="Google Shape;7387;p25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8" name="Google Shape;7388;p25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9" name="Google Shape;7389;p25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0" name="Google Shape;7390;p25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1" name="Google Shape;7391;p25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2" name="Google Shape;7392;p25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3" name="Google Shape;7393;p25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4" name="Google Shape;7394;p25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5" name="Google Shape;7395;p25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6" name="Google Shape;7396;p25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7" name="Google Shape;7397;p25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8" name="Google Shape;7398;p25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9" name="Google Shape;7399;p25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0" name="Google Shape;7400;p25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1" name="Google Shape;7401;p25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2" name="Google Shape;7402;p25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3" name="Google Shape;7403;p25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4" name="Google Shape;7404;p25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5" name="Google Shape;7405;p25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6" name="Google Shape;7406;p25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7" name="Google Shape;7407;p25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8" name="Google Shape;7408;p25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9" name="Google Shape;7409;p25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0" name="Google Shape;7410;p25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1" name="Google Shape;7411;p25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2" name="Google Shape;7412;p25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3" name="Google Shape;7413;p25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4" name="Google Shape;7414;p25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5" name="Google Shape;7415;p25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6" name="Google Shape;7416;p25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7" name="Google Shape;7417;p25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8" name="Google Shape;7418;p25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9" name="Google Shape;7419;p25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0" name="Google Shape;7420;p25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1" name="Google Shape;7421;p25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2" name="Google Shape;7422;p25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3" name="Google Shape;7423;p25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4" name="Google Shape;7424;p25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5" name="Google Shape;7425;p25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6" name="Google Shape;7426;p25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7" name="Google Shape;7427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8" name="Google Shape;7428;p25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9" name="Google Shape;7429;p25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0" name="Google Shape;7430;p25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1" name="Google Shape;7431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2" name="Google Shape;7432;p25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3" name="Google Shape;7433;p25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4" name="Google Shape;7434;p25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5" name="Google Shape;7435;p25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6" name="Google Shape;7436;p25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7" name="Google Shape;7437;p25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8" name="Google Shape;7438;p25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9" name="Google Shape;7439;p25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0" name="Google Shape;7440;p25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1" name="Google Shape;7441;p25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2" name="Google Shape;7442;p25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43" name="Google Shape;7443;p25"/>
          <p:cNvSpPr/>
          <p:nvPr/>
        </p:nvSpPr>
        <p:spPr>
          <a:xfrm>
            <a:off x="1699015" y="35692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44" name="Google Shape;7444;p25"/>
          <p:cNvSpPr/>
          <p:nvPr/>
        </p:nvSpPr>
        <p:spPr>
          <a:xfrm>
            <a:off x="10112080" y="26711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45" name="Google Shape;7445;p25"/>
          <p:cNvSpPr/>
          <p:nvPr/>
        </p:nvSpPr>
        <p:spPr>
          <a:xfrm>
            <a:off x="330573" y="2359663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446" name="Google Shape;7446;p25"/>
          <p:cNvGrpSpPr/>
          <p:nvPr/>
        </p:nvGrpSpPr>
        <p:grpSpPr>
          <a:xfrm rot="-5400000" flipH="1">
            <a:off x="562738" y="3777203"/>
            <a:ext cx="521341" cy="572405"/>
            <a:chOff x="818450" y="719950"/>
            <a:chExt cx="162075" cy="177950"/>
          </a:xfrm>
        </p:grpSpPr>
        <p:sp>
          <p:nvSpPr>
            <p:cNvPr id="7447" name="Google Shape;7447;p25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8" name="Google Shape;7448;p25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9" name="Google Shape;7449;p25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50" name="Google Shape;7450;p25"/>
          <p:cNvGrpSpPr/>
          <p:nvPr/>
        </p:nvGrpSpPr>
        <p:grpSpPr>
          <a:xfrm rot="10292201">
            <a:off x="10965181" y="2444386"/>
            <a:ext cx="439515" cy="565108"/>
            <a:chOff x="3526675" y="707075"/>
            <a:chExt cx="187750" cy="241400"/>
          </a:xfrm>
        </p:grpSpPr>
        <p:sp>
          <p:nvSpPr>
            <p:cNvPr id="7451" name="Google Shape;7451;p25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2" name="Google Shape;7452;p25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3" name="Google Shape;7453;p25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54" name="Google Shape;7454;p25"/>
          <p:cNvGrpSpPr/>
          <p:nvPr/>
        </p:nvGrpSpPr>
        <p:grpSpPr>
          <a:xfrm>
            <a:off x="11036763" y="5285123"/>
            <a:ext cx="665191" cy="714416"/>
            <a:chOff x="539500" y="356300"/>
            <a:chExt cx="347201" cy="372894"/>
          </a:xfrm>
        </p:grpSpPr>
        <p:sp>
          <p:nvSpPr>
            <p:cNvPr id="7455" name="Google Shape;7455;p25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6" name="Google Shape;7456;p25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7" name="Google Shape;7457;p25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8" name="Google Shape;7458;p25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9" name="Google Shape;7459;p25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0" name="Google Shape;7460;p25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1" name="Google Shape;7461;p25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2" name="Google Shape;7462;p25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3" name="Google Shape;7463;p25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4" name="Google Shape;7464;p25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5" name="Google Shape;7465;p25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66" name="Google Shape;7466;p25"/>
          <p:cNvGrpSpPr/>
          <p:nvPr/>
        </p:nvGrpSpPr>
        <p:grpSpPr>
          <a:xfrm>
            <a:off x="591935" y="383235"/>
            <a:ext cx="462928" cy="680855"/>
            <a:chOff x="3716700" y="1378700"/>
            <a:chExt cx="135825" cy="199750"/>
          </a:xfrm>
        </p:grpSpPr>
        <p:sp>
          <p:nvSpPr>
            <p:cNvPr id="7467" name="Google Shape;7467;p25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8" name="Google Shape;7468;p25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9" name="Google Shape;7469;p25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0" name="Google Shape;7470;p25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71" name="Google Shape;7471;p25"/>
          <p:cNvSpPr/>
          <p:nvPr/>
        </p:nvSpPr>
        <p:spPr>
          <a:xfrm rot="1257298">
            <a:off x="9777439" y="4293281"/>
            <a:ext cx="452704" cy="147513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72" name="Google Shape;7472;p25"/>
          <p:cNvSpPr/>
          <p:nvPr/>
        </p:nvSpPr>
        <p:spPr>
          <a:xfrm>
            <a:off x="2111080" y="6120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73" name="Google Shape;7473;p25"/>
          <p:cNvSpPr/>
          <p:nvPr/>
        </p:nvSpPr>
        <p:spPr>
          <a:xfrm>
            <a:off x="9558748" y="63432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540168658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3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9" name="Google Shape;3069;p14"/>
          <p:cNvSpPr/>
          <p:nvPr/>
        </p:nvSpPr>
        <p:spPr>
          <a:xfrm rot="10800000">
            <a:off x="-1444867" y="2088802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3070" name="Google Shape;3070;p14"/>
          <p:cNvSpPr/>
          <p:nvPr/>
        </p:nvSpPr>
        <p:spPr>
          <a:xfrm rot="10800000" flipH="1">
            <a:off x="9744132" y="-790478"/>
            <a:ext cx="2994133" cy="3531300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3071" name="Google Shape;3071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072" name="Google Shape;3072;p14"/>
          <p:cNvGrpSpPr/>
          <p:nvPr/>
        </p:nvGrpSpPr>
        <p:grpSpPr>
          <a:xfrm>
            <a:off x="299582" y="432844"/>
            <a:ext cx="1653244" cy="1734747"/>
            <a:chOff x="-818813" y="1823137"/>
            <a:chExt cx="1579734" cy="1657613"/>
          </a:xfrm>
        </p:grpSpPr>
        <p:sp>
          <p:nvSpPr>
            <p:cNvPr id="3073" name="Google Shape;3073;p14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14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14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6" name="Google Shape;3076;p14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7" name="Google Shape;3077;p14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14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14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0" name="Google Shape;3080;p14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1" name="Google Shape;3081;p14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2" name="Google Shape;3082;p14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3" name="Google Shape;3083;p14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4" name="Google Shape;3084;p14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5" name="Google Shape;3085;p14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6" name="Google Shape;3086;p14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7" name="Google Shape;3087;p14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8" name="Google Shape;3088;p14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9" name="Google Shape;3089;p14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0" name="Google Shape;3090;p14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1" name="Google Shape;3091;p14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2" name="Google Shape;3092;p14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3" name="Google Shape;3093;p14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4" name="Google Shape;3094;p14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5" name="Google Shape;3095;p14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6" name="Google Shape;3096;p14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7" name="Google Shape;3097;p14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8" name="Google Shape;3098;p14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9" name="Google Shape;3099;p14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0" name="Google Shape;3100;p14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1" name="Google Shape;3101;p14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2" name="Google Shape;3102;p14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3" name="Google Shape;3103;p14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4" name="Google Shape;3104;p14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5" name="Google Shape;3105;p14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6" name="Google Shape;3106;p14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7" name="Google Shape;3107;p14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8" name="Google Shape;3108;p14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9" name="Google Shape;3109;p14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0" name="Google Shape;3110;p14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1" name="Google Shape;3111;p14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2" name="Google Shape;3112;p14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3" name="Google Shape;3113;p14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4" name="Google Shape;3114;p14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5" name="Google Shape;3115;p14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6" name="Google Shape;3116;p14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7" name="Google Shape;3117;p14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8" name="Google Shape;3118;p14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9" name="Google Shape;3119;p14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0" name="Google Shape;3120;p14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1" name="Google Shape;3121;p14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2" name="Google Shape;3122;p14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3" name="Google Shape;3123;p14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14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14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14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7" name="Google Shape;3127;p14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8" name="Google Shape;3128;p14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9" name="Google Shape;3129;p14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0" name="Google Shape;3130;p14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1" name="Google Shape;3131;p14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2" name="Google Shape;3132;p14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3" name="Google Shape;3133;p14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4" name="Google Shape;3134;p14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35" name="Google Shape;3135;p14"/>
          <p:cNvGrpSpPr/>
          <p:nvPr/>
        </p:nvGrpSpPr>
        <p:grpSpPr>
          <a:xfrm rot="-10012868" flipH="1">
            <a:off x="357947" y="2320799"/>
            <a:ext cx="439516" cy="565108"/>
            <a:chOff x="3526675" y="707075"/>
            <a:chExt cx="187750" cy="241400"/>
          </a:xfrm>
        </p:grpSpPr>
        <p:sp>
          <p:nvSpPr>
            <p:cNvPr id="3136" name="Google Shape;3136;p1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7" name="Google Shape;3137;p1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8" name="Google Shape;3138;p1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39" name="Google Shape;3139;p14"/>
          <p:cNvGrpSpPr/>
          <p:nvPr/>
        </p:nvGrpSpPr>
        <p:grpSpPr>
          <a:xfrm>
            <a:off x="10684212" y="5293845"/>
            <a:ext cx="1458576" cy="1331051"/>
            <a:chOff x="4097300" y="529025"/>
            <a:chExt cx="796050" cy="726450"/>
          </a:xfrm>
        </p:grpSpPr>
        <p:sp>
          <p:nvSpPr>
            <p:cNvPr id="3140" name="Google Shape;3140;p1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1" name="Google Shape;3141;p1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2" name="Google Shape;3142;p1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3" name="Google Shape;3143;p1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1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1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1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1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1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1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0" name="Google Shape;3150;p1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1" name="Google Shape;3151;p1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1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3" name="Google Shape;3153;p1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4" name="Google Shape;3154;p1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1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6" name="Google Shape;3156;p1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7" name="Google Shape;3157;p1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1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1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1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1" name="Google Shape;3161;p1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2" name="Google Shape;3162;p1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3" name="Google Shape;3163;p1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4" name="Google Shape;3164;p1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5" name="Google Shape;3165;p1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6" name="Google Shape;3166;p1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7" name="Google Shape;3167;p1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8" name="Google Shape;3168;p1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9" name="Google Shape;3169;p1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0" name="Google Shape;3170;p1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1" name="Google Shape;3171;p1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2" name="Google Shape;3172;p1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3" name="Google Shape;3173;p1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4" name="Google Shape;3174;p1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5" name="Google Shape;3175;p1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6" name="Google Shape;3176;p1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7" name="Google Shape;3177;p1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8" name="Google Shape;3178;p1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9" name="Google Shape;3179;p1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0" name="Google Shape;3180;p1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1" name="Google Shape;3181;p1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2" name="Google Shape;3182;p1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3" name="Google Shape;3183;p1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4" name="Google Shape;3184;p1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5" name="Google Shape;3185;p1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6" name="Google Shape;3186;p1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1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1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9" name="Google Shape;3189;p1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0" name="Google Shape;3190;p1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1" name="Google Shape;3191;p1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2" name="Google Shape;3192;p1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3" name="Google Shape;3193;p1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4" name="Google Shape;3194;p1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1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1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7" name="Google Shape;3197;p1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8" name="Google Shape;3198;p1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1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1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1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1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1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1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5" name="Google Shape;3205;p1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6" name="Google Shape;3206;p1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7" name="Google Shape;3207;p1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8" name="Google Shape;3208;p1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9" name="Google Shape;3209;p1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0" name="Google Shape;3210;p1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1" name="Google Shape;3211;p1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2" name="Google Shape;3212;p1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3" name="Google Shape;3213;p1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4" name="Google Shape;3214;p1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5" name="Google Shape;3215;p1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1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1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1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19" name="Google Shape;3219;p14"/>
          <p:cNvGrpSpPr/>
          <p:nvPr/>
        </p:nvGrpSpPr>
        <p:grpSpPr>
          <a:xfrm rot="672145">
            <a:off x="11652561" y="4479355"/>
            <a:ext cx="439524" cy="565119"/>
            <a:chOff x="3526675" y="707075"/>
            <a:chExt cx="187750" cy="241400"/>
          </a:xfrm>
        </p:grpSpPr>
        <p:sp>
          <p:nvSpPr>
            <p:cNvPr id="3220" name="Google Shape;3220;p1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1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1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23" name="Google Shape;3223;p14"/>
          <p:cNvGrpSpPr/>
          <p:nvPr/>
        </p:nvGrpSpPr>
        <p:grpSpPr>
          <a:xfrm rot="-1377965">
            <a:off x="719461" y="5793865"/>
            <a:ext cx="462931" cy="680865"/>
            <a:chOff x="3716700" y="1378700"/>
            <a:chExt cx="135825" cy="199750"/>
          </a:xfrm>
        </p:grpSpPr>
        <p:sp>
          <p:nvSpPr>
            <p:cNvPr id="3224" name="Google Shape;3224;p1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1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1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1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28" name="Google Shape;3228;p14"/>
          <p:cNvGrpSpPr/>
          <p:nvPr/>
        </p:nvGrpSpPr>
        <p:grpSpPr>
          <a:xfrm rot="-1687898">
            <a:off x="10942703" y="543408"/>
            <a:ext cx="456072" cy="557843"/>
            <a:chOff x="2019050" y="1133325"/>
            <a:chExt cx="153525" cy="187750"/>
          </a:xfrm>
        </p:grpSpPr>
        <p:sp>
          <p:nvSpPr>
            <p:cNvPr id="3229" name="Google Shape;3229;p1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0" name="Google Shape;3230;p1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1" name="Google Shape;3231;p1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1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3" name="Google Shape;3233;p14"/>
          <p:cNvGrpSpPr/>
          <p:nvPr/>
        </p:nvGrpSpPr>
        <p:grpSpPr>
          <a:xfrm>
            <a:off x="5619635" y="5801789"/>
            <a:ext cx="1033573" cy="919945"/>
            <a:chOff x="4748225" y="4600750"/>
            <a:chExt cx="332125" cy="295625"/>
          </a:xfrm>
        </p:grpSpPr>
        <p:sp>
          <p:nvSpPr>
            <p:cNvPr id="3234" name="Google Shape;3234;p1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1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1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1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1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1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1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1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1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1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1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1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6" name="Google Shape;3246;p1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7" name="Google Shape;3247;p1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8" name="Google Shape;3248;p1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9" name="Google Shape;3249;p1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0" name="Google Shape;3250;p1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1" name="Google Shape;3251;p1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2" name="Google Shape;3252;p1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3" name="Google Shape;3253;p1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4" name="Google Shape;3254;p1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5" name="Google Shape;3255;p1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6" name="Google Shape;3256;p1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7" name="Google Shape;3257;p1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8" name="Google Shape;3258;p1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9" name="Google Shape;3259;p1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0" name="Google Shape;3260;p1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1" name="Google Shape;3261;p1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2" name="Google Shape;3262;p1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3" name="Google Shape;3263;p1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4" name="Google Shape;3264;p1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5" name="Google Shape;3265;p1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6" name="Google Shape;3266;p1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7" name="Google Shape;3267;p1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8" name="Google Shape;3268;p1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9" name="Google Shape;3269;p1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0" name="Google Shape;3270;p1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1" name="Google Shape;3271;p1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2" name="Google Shape;3272;p1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3" name="Google Shape;3273;p1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4" name="Google Shape;3274;p1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5" name="Google Shape;3275;p1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6" name="Google Shape;3276;p1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7" name="Google Shape;3277;p1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8" name="Google Shape;3278;p1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9" name="Google Shape;3279;p1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1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1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2" name="Google Shape;3282;p1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3" name="Google Shape;3283;p1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4" name="Google Shape;3284;p1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5" name="Google Shape;3285;p1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6" name="Google Shape;3286;p1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7" name="Google Shape;3287;p1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8" name="Google Shape;3288;p1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9" name="Google Shape;3289;p1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0" name="Google Shape;3290;p1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1" name="Google Shape;3291;p1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2" name="Google Shape;3292;p1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3" name="Google Shape;3293;p1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4" name="Google Shape;3294;p1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5" name="Google Shape;3295;p1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6" name="Google Shape;3296;p1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7" name="Google Shape;3297;p1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8" name="Google Shape;3298;p1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99" name="Google Shape;3299;p14"/>
          <p:cNvSpPr/>
          <p:nvPr/>
        </p:nvSpPr>
        <p:spPr>
          <a:xfrm>
            <a:off x="2368848" y="2353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0" name="Google Shape;3300;p14"/>
          <p:cNvSpPr/>
          <p:nvPr/>
        </p:nvSpPr>
        <p:spPr>
          <a:xfrm rot="1258828">
            <a:off x="2380239" y="4845361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1" name="Google Shape;3301;p14"/>
          <p:cNvSpPr/>
          <p:nvPr/>
        </p:nvSpPr>
        <p:spPr>
          <a:xfrm>
            <a:off x="5066797" y="6120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2" name="Google Shape;3302;p14"/>
          <p:cNvSpPr/>
          <p:nvPr/>
        </p:nvSpPr>
        <p:spPr>
          <a:xfrm>
            <a:off x="397681" y="42692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3" name="Google Shape;3303;p14"/>
          <p:cNvSpPr/>
          <p:nvPr/>
        </p:nvSpPr>
        <p:spPr>
          <a:xfrm rot="-1493856">
            <a:off x="8068240" y="1028842"/>
            <a:ext cx="452689" cy="147517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4" name="Google Shape;3304;p14"/>
          <p:cNvSpPr/>
          <p:nvPr/>
        </p:nvSpPr>
        <p:spPr>
          <a:xfrm>
            <a:off x="8902481" y="58426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5" name="Google Shape;3305;p14"/>
          <p:cNvSpPr txBox="1">
            <a:spLocks noGrp="1"/>
          </p:cNvSpPr>
          <p:nvPr>
            <p:ph type="title"/>
          </p:nvPr>
        </p:nvSpPr>
        <p:spPr>
          <a:xfrm>
            <a:off x="3012767" y="4060000"/>
            <a:ext cx="82284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3306" name="Google Shape;3306;p14"/>
          <p:cNvSpPr txBox="1">
            <a:spLocks noGrp="1"/>
          </p:cNvSpPr>
          <p:nvPr>
            <p:ph type="subTitle" idx="1"/>
          </p:nvPr>
        </p:nvSpPr>
        <p:spPr>
          <a:xfrm>
            <a:off x="3012796" y="2088800"/>
            <a:ext cx="8228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0704566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5" name="Google Shape;1695;p8"/>
          <p:cNvSpPr/>
          <p:nvPr/>
        </p:nvSpPr>
        <p:spPr>
          <a:xfrm rot="10800000" flipH="1">
            <a:off x="6777374" y="2112002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1696" name="Google Shape;1696;p8"/>
          <p:cNvSpPr/>
          <p:nvPr/>
        </p:nvSpPr>
        <p:spPr>
          <a:xfrm rot="10800000">
            <a:off x="-1444868" y="-1392685"/>
            <a:ext cx="4675339" cy="5514125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1697" name="Google Shape;1697;p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flipH="1">
            <a:off x="5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98" name="Google Shape;1698;p8"/>
          <p:cNvGrpSpPr/>
          <p:nvPr/>
        </p:nvGrpSpPr>
        <p:grpSpPr>
          <a:xfrm>
            <a:off x="299582" y="432844"/>
            <a:ext cx="1653244" cy="1734747"/>
            <a:chOff x="-818813" y="1823137"/>
            <a:chExt cx="1579734" cy="1657613"/>
          </a:xfrm>
        </p:grpSpPr>
        <p:sp>
          <p:nvSpPr>
            <p:cNvPr id="1699" name="Google Shape;1699;p8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" name="Google Shape;1700;p8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" name="Google Shape;1701;p8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" name="Google Shape;1702;p8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" name="Google Shape;1703;p8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" name="Google Shape;1704;p8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" name="Google Shape;1705;p8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" name="Google Shape;1706;p8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" name="Google Shape;1707;p8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" name="Google Shape;1708;p8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" name="Google Shape;1709;p8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" name="Google Shape;1710;p8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" name="Google Shape;1711;p8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" name="Google Shape;1712;p8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" name="Google Shape;1713;p8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8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8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8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" name="Google Shape;1717;p8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" name="Google Shape;1718;p8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" name="Google Shape;1719;p8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" name="Google Shape;1720;p8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8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8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8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8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8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8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8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8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8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8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8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" name="Google Shape;1732;p8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" name="Google Shape;1733;p8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" name="Google Shape;1734;p8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8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8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1" name="Google Shape;1761;p8"/>
          <p:cNvGrpSpPr/>
          <p:nvPr/>
        </p:nvGrpSpPr>
        <p:grpSpPr>
          <a:xfrm rot="-10012868" flipH="1">
            <a:off x="357947" y="2320799"/>
            <a:ext cx="439516" cy="565108"/>
            <a:chOff x="3526675" y="707075"/>
            <a:chExt cx="187750" cy="241400"/>
          </a:xfrm>
        </p:grpSpPr>
        <p:sp>
          <p:nvSpPr>
            <p:cNvPr id="1762" name="Google Shape;1762;p8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5" name="Google Shape;1765;p8"/>
          <p:cNvGrpSpPr/>
          <p:nvPr/>
        </p:nvGrpSpPr>
        <p:grpSpPr>
          <a:xfrm>
            <a:off x="10684212" y="5293845"/>
            <a:ext cx="1458576" cy="1331051"/>
            <a:chOff x="4097300" y="529025"/>
            <a:chExt cx="796050" cy="726450"/>
          </a:xfrm>
        </p:grpSpPr>
        <p:sp>
          <p:nvSpPr>
            <p:cNvPr id="1766" name="Google Shape;1766;p8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8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8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" name="Google Shape;1801;p8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" name="Google Shape;1802;p8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" name="Google Shape;1804;p8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" name="Google Shape;1805;p8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" name="Google Shape;1806;p8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8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" name="Google Shape;1817;p8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" name="Google Shape;1818;p8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8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8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8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8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8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8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45" name="Google Shape;1845;p8"/>
          <p:cNvGrpSpPr/>
          <p:nvPr/>
        </p:nvGrpSpPr>
        <p:grpSpPr>
          <a:xfrm rot="672145">
            <a:off x="11397727" y="4466589"/>
            <a:ext cx="439524" cy="565119"/>
            <a:chOff x="3526675" y="707075"/>
            <a:chExt cx="187750" cy="241400"/>
          </a:xfrm>
        </p:grpSpPr>
        <p:sp>
          <p:nvSpPr>
            <p:cNvPr id="1846" name="Google Shape;1846;p8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49" name="Google Shape;1849;p8"/>
          <p:cNvGrpSpPr/>
          <p:nvPr/>
        </p:nvGrpSpPr>
        <p:grpSpPr>
          <a:xfrm rot="-1377965">
            <a:off x="719461" y="5793865"/>
            <a:ext cx="462931" cy="680865"/>
            <a:chOff x="3716700" y="1378700"/>
            <a:chExt cx="135825" cy="199750"/>
          </a:xfrm>
        </p:grpSpPr>
        <p:sp>
          <p:nvSpPr>
            <p:cNvPr id="1850" name="Google Shape;1850;p8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8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8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8"/>
          <p:cNvGrpSpPr/>
          <p:nvPr/>
        </p:nvGrpSpPr>
        <p:grpSpPr>
          <a:xfrm rot="-1687898">
            <a:off x="10942703" y="543408"/>
            <a:ext cx="456072" cy="557843"/>
            <a:chOff x="2019050" y="1133325"/>
            <a:chExt cx="153525" cy="187750"/>
          </a:xfrm>
        </p:grpSpPr>
        <p:sp>
          <p:nvSpPr>
            <p:cNvPr id="1855" name="Google Shape;1855;p8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8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8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8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9" name="Google Shape;1859;p8"/>
          <p:cNvGrpSpPr/>
          <p:nvPr/>
        </p:nvGrpSpPr>
        <p:grpSpPr>
          <a:xfrm>
            <a:off x="5579252" y="5674322"/>
            <a:ext cx="1033573" cy="919945"/>
            <a:chOff x="4748225" y="4600750"/>
            <a:chExt cx="332125" cy="295625"/>
          </a:xfrm>
        </p:grpSpPr>
        <p:sp>
          <p:nvSpPr>
            <p:cNvPr id="1860" name="Google Shape;1860;p8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" name="Google Shape;1861;p8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8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8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8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8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8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8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8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8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" name="Google Shape;1870;p8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" name="Google Shape;1871;p8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" name="Google Shape;1872;p8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" name="Google Shape;1873;p8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" name="Google Shape;1874;p8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" name="Google Shape;1875;p8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" name="Google Shape;1876;p8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" name="Google Shape;1877;p8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8" name="Google Shape;1878;p8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8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0" name="Google Shape;1880;p8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" name="Google Shape;1881;p8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" name="Google Shape;1882;p8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" name="Google Shape;1883;p8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8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8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8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8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8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8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8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8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8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8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8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8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8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8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8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" name="Google Shape;1899;p8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" name="Google Shape;1900;p8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" name="Google Shape;1901;p8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" name="Google Shape;1902;p8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8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8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8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8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8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8" name="Google Shape;1908;p8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9" name="Google Shape;1909;p8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0" name="Google Shape;1910;p8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1" name="Google Shape;1911;p8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2" name="Google Shape;1912;p8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8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4" name="Google Shape;1914;p8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5" name="Google Shape;1915;p8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6" name="Google Shape;1916;p8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" name="Google Shape;1917;p8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8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" name="Google Shape;1919;p8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" name="Google Shape;1920;p8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" name="Google Shape;1921;p8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" name="Google Shape;1922;p8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" name="Google Shape;1923;p8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" name="Google Shape;1924;p8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25" name="Google Shape;1925;p8"/>
          <p:cNvSpPr/>
          <p:nvPr/>
        </p:nvSpPr>
        <p:spPr>
          <a:xfrm>
            <a:off x="604981" y="40118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8"/>
          <p:cNvSpPr/>
          <p:nvPr/>
        </p:nvSpPr>
        <p:spPr>
          <a:xfrm rot="1258828">
            <a:off x="2766372" y="5885610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8"/>
          <p:cNvSpPr/>
          <p:nvPr/>
        </p:nvSpPr>
        <p:spPr>
          <a:xfrm>
            <a:off x="4765597" y="66786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8"/>
          <p:cNvSpPr/>
          <p:nvPr/>
        </p:nvSpPr>
        <p:spPr>
          <a:xfrm rot="-975912">
            <a:off x="11014856" y="2188148"/>
            <a:ext cx="452688" cy="147513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8"/>
          <p:cNvSpPr/>
          <p:nvPr/>
        </p:nvSpPr>
        <p:spPr>
          <a:xfrm>
            <a:off x="7972681" y="4328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0" name="Google Shape;1930;p8"/>
          <p:cNvSpPr/>
          <p:nvPr/>
        </p:nvSpPr>
        <p:spPr>
          <a:xfrm>
            <a:off x="9306697" y="5618898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1" name="Google Shape;1931;p8"/>
          <p:cNvSpPr txBox="1">
            <a:spLocks noGrp="1"/>
          </p:cNvSpPr>
          <p:nvPr>
            <p:ph type="title"/>
          </p:nvPr>
        </p:nvSpPr>
        <p:spPr>
          <a:xfrm>
            <a:off x="2025633" y="1742800"/>
            <a:ext cx="8140800" cy="33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4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54403100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8607913" y="4204455"/>
            <a:ext cx="4461467" cy="3546500"/>
          </a:xfrm>
          <a:custGeom>
            <a:avLst/>
            <a:gdLst/>
            <a:ahLst/>
            <a:cxnLst/>
            <a:rect l="l" t="t" r="r" b="b"/>
            <a:pathLst>
              <a:path w="133844" h="106395" extrusionOk="0">
                <a:moveTo>
                  <a:pt x="8062" y="97653"/>
                </a:moveTo>
                <a:cubicBezTo>
                  <a:pt x="-10312" y="92426"/>
                  <a:pt x="7439" y="74581"/>
                  <a:pt x="14925" y="67095"/>
                </a:cubicBezTo>
                <a:cubicBezTo>
                  <a:pt x="22411" y="59609"/>
                  <a:pt x="43429" y="57936"/>
                  <a:pt x="52980" y="52735"/>
                </a:cubicBezTo>
                <a:cubicBezTo>
                  <a:pt x="62531" y="47534"/>
                  <a:pt x="63808" y="41907"/>
                  <a:pt x="72230" y="35891"/>
                </a:cubicBezTo>
                <a:cubicBezTo>
                  <a:pt x="80652" y="29875"/>
                  <a:pt x="95090" y="21855"/>
                  <a:pt x="103512" y="16641"/>
                </a:cubicBezTo>
                <a:cubicBezTo>
                  <a:pt x="111934" y="11427"/>
                  <a:pt x="119154" y="-9027"/>
                  <a:pt x="122763" y="4609"/>
                </a:cubicBezTo>
                <a:cubicBezTo>
                  <a:pt x="126373" y="18245"/>
                  <a:pt x="144286" y="82948"/>
                  <a:pt x="125169" y="98455"/>
                </a:cubicBezTo>
                <a:cubicBezTo>
                  <a:pt x="106052" y="113962"/>
                  <a:pt x="26436" y="102880"/>
                  <a:pt x="8062" y="9765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10" name="Google Shape;10;p2"/>
          <p:cNvSpPr/>
          <p:nvPr/>
        </p:nvSpPr>
        <p:spPr>
          <a:xfrm>
            <a:off x="-411922" y="-526280"/>
            <a:ext cx="4194300" cy="3358167"/>
          </a:xfrm>
          <a:custGeom>
            <a:avLst/>
            <a:gdLst/>
            <a:ahLst/>
            <a:cxnLst/>
            <a:rect l="l" t="t" r="r" b="b"/>
            <a:pathLst>
              <a:path w="125829" h="100745" extrusionOk="0">
                <a:moveTo>
                  <a:pt x="122086" y="7446"/>
                </a:moveTo>
                <a:cubicBezTo>
                  <a:pt x="136591" y="10654"/>
                  <a:pt x="104841" y="21483"/>
                  <a:pt x="96579" y="26616"/>
                </a:cubicBezTo>
                <a:cubicBezTo>
                  <a:pt x="88317" y="31750"/>
                  <a:pt x="77396" y="31496"/>
                  <a:pt x="72516" y="38247"/>
                </a:cubicBezTo>
                <a:cubicBezTo>
                  <a:pt x="67637" y="44998"/>
                  <a:pt x="76393" y="59637"/>
                  <a:pt x="67302" y="67123"/>
                </a:cubicBezTo>
                <a:cubicBezTo>
                  <a:pt x="58212" y="74609"/>
                  <a:pt x="27999" y="78219"/>
                  <a:pt x="17973" y="83165"/>
                </a:cubicBezTo>
                <a:cubicBezTo>
                  <a:pt x="7947" y="88111"/>
                  <a:pt x="8548" y="109434"/>
                  <a:pt x="7144" y="96801"/>
                </a:cubicBezTo>
                <a:cubicBezTo>
                  <a:pt x="5740" y="84168"/>
                  <a:pt x="-9606" y="22259"/>
                  <a:pt x="9551" y="7366"/>
                </a:cubicBezTo>
                <a:cubicBezTo>
                  <a:pt x="28708" y="-7526"/>
                  <a:pt x="107581" y="4238"/>
                  <a:pt x="122086" y="744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pic>
        <p:nvPicPr>
          <p:cNvPr id="11" name="Google Shape;11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" name="Google Shape;12;p2"/>
          <p:cNvGrpSpPr/>
          <p:nvPr/>
        </p:nvGrpSpPr>
        <p:grpSpPr>
          <a:xfrm>
            <a:off x="10862563" y="723689"/>
            <a:ext cx="665191" cy="714416"/>
            <a:chOff x="539500" y="356300"/>
            <a:chExt cx="347201" cy="372894"/>
          </a:xfrm>
        </p:grpSpPr>
        <p:sp>
          <p:nvSpPr>
            <p:cNvPr id="13" name="Google Shape;13;p2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" name="Google Shape;24;p2"/>
          <p:cNvGrpSpPr/>
          <p:nvPr/>
        </p:nvGrpSpPr>
        <p:grpSpPr>
          <a:xfrm>
            <a:off x="775152" y="5702969"/>
            <a:ext cx="462928" cy="680855"/>
            <a:chOff x="3716700" y="1378700"/>
            <a:chExt cx="135825" cy="199750"/>
          </a:xfrm>
        </p:grpSpPr>
        <p:sp>
          <p:nvSpPr>
            <p:cNvPr id="25" name="Google Shape;25;p2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" name="Google Shape;29;p2"/>
          <p:cNvGrpSpPr/>
          <p:nvPr/>
        </p:nvGrpSpPr>
        <p:grpSpPr>
          <a:xfrm rot="-1687898">
            <a:off x="5500469" y="451508"/>
            <a:ext cx="456072" cy="557843"/>
            <a:chOff x="2019050" y="1133325"/>
            <a:chExt cx="153525" cy="187750"/>
          </a:xfrm>
        </p:grpSpPr>
        <p:sp>
          <p:nvSpPr>
            <p:cNvPr id="30" name="Google Shape;30;p2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" name="Google Shape;34;p2"/>
          <p:cNvGrpSpPr/>
          <p:nvPr/>
        </p:nvGrpSpPr>
        <p:grpSpPr>
          <a:xfrm>
            <a:off x="9883683" y="4520717"/>
            <a:ext cx="2106312" cy="2210151"/>
            <a:chOff x="-818813" y="1823137"/>
            <a:chExt cx="1579734" cy="1657613"/>
          </a:xfrm>
        </p:grpSpPr>
        <p:sp>
          <p:nvSpPr>
            <p:cNvPr id="35" name="Google Shape;35;p2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7" name="Google Shape;97;p2"/>
          <p:cNvGrpSpPr/>
          <p:nvPr/>
        </p:nvGrpSpPr>
        <p:grpSpPr>
          <a:xfrm flipH="1">
            <a:off x="322600" y="967199"/>
            <a:ext cx="1580115" cy="2461805"/>
            <a:chOff x="231900" y="729199"/>
            <a:chExt cx="1185086" cy="1846354"/>
          </a:xfrm>
        </p:grpSpPr>
        <p:sp>
          <p:nvSpPr>
            <p:cNvPr id="98" name="Google Shape;98;p2"/>
            <p:cNvSpPr/>
            <p:nvPr/>
          </p:nvSpPr>
          <p:spPr>
            <a:xfrm>
              <a:off x="231900" y="729199"/>
              <a:ext cx="1185086" cy="1846354"/>
            </a:xfrm>
            <a:custGeom>
              <a:avLst/>
              <a:gdLst/>
              <a:ahLst/>
              <a:cxnLst/>
              <a:rect l="l" t="t" r="r" b="b"/>
              <a:pathLst>
                <a:path w="21434" h="33394" extrusionOk="0">
                  <a:moveTo>
                    <a:pt x="3310" y="0"/>
                  </a:moveTo>
                  <a:cubicBezTo>
                    <a:pt x="3013" y="0"/>
                    <a:pt x="2694" y="46"/>
                    <a:pt x="2443" y="137"/>
                  </a:cubicBezTo>
                  <a:cubicBezTo>
                    <a:pt x="1963" y="274"/>
                    <a:pt x="1552" y="571"/>
                    <a:pt x="1233" y="982"/>
                  </a:cubicBezTo>
                  <a:cubicBezTo>
                    <a:pt x="1073" y="1164"/>
                    <a:pt x="982" y="1347"/>
                    <a:pt x="913" y="1461"/>
                  </a:cubicBezTo>
                  <a:cubicBezTo>
                    <a:pt x="845" y="1598"/>
                    <a:pt x="776" y="1758"/>
                    <a:pt x="708" y="1940"/>
                  </a:cubicBezTo>
                  <a:cubicBezTo>
                    <a:pt x="616" y="2214"/>
                    <a:pt x="571" y="2488"/>
                    <a:pt x="525" y="2785"/>
                  </a:cubicBezTo>
                  <a:cubicBezTo>
                    <a:pt x="457" y="3333"/>
                    <a:pt x="480" y="3858"/>
                    <a:pt x="502" y="4246"/>
                  </a:cubicBezTo>
                  <a:cubicBezTo>
                    <a:pt x="502" y="4405"/>
                    <a:pt x="502" y="4542"/>
                    <a:pt x="525" y="4679"/>
                  </a:cubicBezTo>
                  <a:cubicBezTo>
                    <a:pt x="343" y="5889"/>
                    <a:pt x="228" y="7167"/>
                    <a:pt x="183" y="8788"/>
                  </a:cubicBezTo>
                  <a:cubicBezTo>
                    <a:pt x="183" y="8811"/>
                    <a:pt x="160" y="8833"/>
                    <a:pt x="160" y="8856"/>
                  </a:cubicBezTo>
                  <a:cubicBezTo>
                    <a:pt x="160" y="8879"/>
                    <a:pt x="137" y="8902"/>
                    <a:pt x="137" y="8925"/>
                  </a:cubicBezTo>
                  <a:cubicBezTo>
                    <a:pt x="0" y="9381"/>
                    <a:pt x="46" y="9838"/>
                    <a:pt x="228" y="10271"/>
                  </a:cubicBezTo>
                  <a:lnTo>
                    <a:pt x="6072" y="23898"/>
                  </a:lnTo>
                  <a:cubicBezTo>
                    <a:pt x="6049" y="23967"/>
                    <a:pt x="6026" y="24012"/>
                    <a:pt x="6026" y="24081"/>
                  </a:cubicBezTo>
                  <a:cubicBezTo>
                    <a:pt x="5980" y="24218"/>
                    <a:pt x="5935" y="24355"/>
                    <a:pt x="5912" y="24492"/>
                  </a:cubicBezTo>
                  <a:cubicBezTo>
                    <a:pt x="5866" y="24720"/>
                    <a:pt x="5866" y="24925"/>
                    <a:pt x="5866" y="25039"/>
                  </a:cubicBezTo>
                  <a:cubicBezTo>
                    <a:pt x="5866" y="25268"/>
                    <a:pt x="5912" y="25473"/>
                    <a:pt x="5935" y="25610"/>
                  </a:cubicBezTo>
                  <a:cubicBezTo>
                    <a:pt x="6003" y="25907"/>
                    <a:pt x="6117" y="26135"/>
                    <a:pt x="6186" y="26272"/>
                  </a:cubicBezTo>
                  <a:cubicBezTo>
                    <a:pt x="6277" y="26409"/>
                    <a:pt x="6346" y="26546"/>
                    <a:pt x="6460" y="26660"/>
                  </a:cubicBezTo>
                  <a:cubicBezTo>
                    <a:pt x="6460" y="26751"/>
                    <a:pt x="6483" y="26843"/>
                    <a:pt x="6505" y="26888"/>
                  </a:cubicBezTo>
                  <a:cubicBezTo>
                    <a:pt x="6574" y="27185"/>
                    <a:pt x="6711" y="27482"/>
                    <a:pt x="6916" y="27756"/>
                  </a:cubicBezTo>
                  <a:cubicBezTo>
                    <a:pt x="7099" y="28007"/>
                    <a:pt x="7327" y="28212"/>
                    <a:pt x="7578" y="28395"/>
                  </a:cubicBezTo>
                  <a:cubicBezTo>
                    <a:pt x="7692" y="28851"/>
                    <a:pt x="7806" y="29353"/>
                    <a:pt x="7989" y="29833"/>
                  </a:cubicBezTo>
                  <a:cubicBezTo>
                    <a:pt x="8172" y="30403"/>
                    <a:pt x="8377" y="30883"/>
                    <a:pt x="8651" y="31339"/>
                  </a:cubicBezTo>
                  <a:cubicBezTo>
                    <a:pt x="8788" y="31567"/>
                    <a:pt x="8948" y="31818"/>
                    <a:pt x="9108" y="32047"/>
                  </a:cubicBezTo>
                  <a:cubicBezTo>
                    <a:pt x="9244" y="32229"/>
                    <a:pt x="9404" y="32389"/>
                    <a:pt x="9564" y="32549"/>
                  </a:cubicBezTo>
                  <a:cubicBezTo>
                    <a:pt x="9724" y="32686"/>
                    <a:pt x="9929" y="32823"/>
                    <a:pt x="10135" y="32937"/>
                  </a:cubicBezTo>
                  <a:cubicBezTo>
                    <a:pt x="10409" y="33074"/>
                    <a:pt x="10705" y="33188"/>
                    <a:pt x="11002" y="33256"/>
                  </a:cubicBezTo>
                  <a:cubicBezTo>
                    <a:pt x="11367" y="33348"/>
                    <a:pt x="11732" y="33393"/>
                    <a:pt x="12143" y="33393"/>
                  </a:cubicBezTo>
                  <a:lnTo>
                    <a:pt x="12212" y="33393"/>
                  </a:lnTo>
                  <a:cubicBezTo>
                    <a:pt x="12531" y="33393"/>
                    <a:pt x="12874" y="33348"/>
                    <a:pt x="13262" y="33302"/>
                  </a:cubicBezTo>
                  <a:cubicBezTo>
                    <a:pt x="13855" y="33211"/>
                    <a:pt x="14494" y="33051"/>
                    <a:pt x="15202" y="32823"/>
                  </a:cubicBezTo>
                  <a:cubicBezTo>
                    <a:pt x="15818" y="32640"/>
                    <a:pt x="16412" y="32389"/>
                    <a:pt x="17028" y="32092"/>
                  </a:cubicBezTo>
                  <a:cubicBezTo>
                    <a:pt x="17530" y="31841"/>
                    <a:pt x="18032" y="31545"/>
                    <a:pt x="18512" y="31248"/>
                  </a:cubicBezTo>
                  <a:cubicBezTo>
                    <a:pt x="19082" y="30883"/>
                    <a:pt x="19539" y="30495"/>
                    <a:pt x="19972" y="30107"/>
                  </a:cubicBezTo>
                  <a:cubicBezTo>
                    <a:pt x="20201" y="29878"/>
                    <a:pt x="20429" y="29627"/>
                    <a:pt x="20611" y="29376"/>
                  </a:cubicBezTo>
                  <a:cubicBezTo>
                    <a:pt x="20863" y="29057"/>
                    <a:pt x="21068" y="28691"/>
                    <a:pt x="21205" y="28372"/>
                  </a:cubicBezTo>
                  <a:cubicBezTo>
                    <a:pt x="21205" y="28349"/>
                    <a:pt x="21228" y="28303"/>
                    <a:pt x="21251" y="28281"/>
                  </a:cubicBezTo>
                  <a:cubicBezTo>
                    <a:pt x="21388" y="27938"/>
                    <a:pt x="21433" y="27596"/>
                    <a:pt x="21433" y="27231"/>
                  </a:cubicBezTo>
                  <a:cubicBezTo>
                    <a:pt x="21433" y="27002"/>
                    <a:pt x="21410" y="26774"/>
                    <a:pt x="21365" y="26569"/>
                  </a:cubicBezTo>
                  <a:cubicBezTo>
                    <a:pt x="21296" y="26272"/>
                    <a:pt x="21205" y="25998"/>
                    <a:pt x="21114" y="25747"/>
                  </a:cubicBezTo>
                  <a:cubicBezTo>
                    <a:pt x="20954" y="25245"/>
                    <a:pt x="20726" y="24765"/>
                    <a:pt x="20429" y="24263"/>
                  </a:cubicBezTo>
                  <a:cubicBezTo>
                    <a:pt x="20155" y="23784"/>
                    <a:pt x="19835" y="23327"/>
                    <a:pt x="19516" y="22894"/>
                  </a:cubicBezTo>
                  <a:cubicBezTo>
                    <a:pt x="19539" y="22711"/>
                    <a:pt x="19539" y="22506"/>
                    <a:pt x="19516" y="22323"/>
                  </a:cubicBezTo>
                  <a:cubicBezTo>
                    <a:pt x="19447" y="21958"/>
                    <a:pt x="19333" y="21616"/>
                    <a:pt x="19151" y="21319"/>
                  </a:cubicBezTo>
                  <a:cubicBezTo>
                    <a:pt x="19082" y="21228"/>
                    <a:pt x="19037" y="21136"/>
                    <a:pt x="18945" y="21045"/>
                  </a:cubicBezTo>
                  <a:cubicBezTo>
                    <a:pt x="18945" y="20954"/>
                    <a:pt x="18922" y="20885"/>
                    <a:pt x="18900" y="20794"/>
                  </a:cubicBezTo>
                  <a:cubicBezTo>
                    <a:pt x="18808" y="20429"/>
                    <a:pt x="18626" y="20086"/>
                    <a:pt x="18352" y="19790"/>
                  </a:cubicBezTo>
                  <a:cubicBezTo>
                    <a:pt x="18169" y="19561"/>
                    <a:pt x="17941" y="19356"/>
                    <a:pt x="17644" y="19196"/>
                  </a:cubicBezTo>
                  <a:cubicBezTo>
                    <a:pt x="17553" y="19128"/>
                    <a:pt x="17439" y="19082"/>
                    <a:pt x="17347" y="19036"/>
                  </a:cubicBezTo>
                  <a:lnTo>
                    <a:pt x="11504" y="5387"/>
                  </a:lnTo>
                  <a:cubicBezTo>
                    <a:pt x="11436" y="5250"/>
                    <a:pt x="11367" y="5136"/>
                    <a:pt x="11299" y="5022"/>
                  </a:cubicBezTo>
                  <a:cubicBezTo>
                    <a:pt x="11185" y="4839"/>
                    <a:pt x="11048" y="4679"/>
                    <a:pt x="10888" y="4565"/>
                  </a:cubicBezTo>
                  <a:cubicBezTo>
                    <a:pt x="10523" y="4246"/>
                    <a:pt x="10180" y="3972"/>
                    <a:pt x="9838" y="3721"/>
                  </a:cubicBezTo>
                  <a:cubicBezTo>
                    <a:pt x="9496" y="3492"/>
                    <a:pt x="9153" y="3241"/>
                    <a:pt x="8742" y="2967"/>
                  </a:cubicBezTo>
                  <a:cubicBezTo>
                    <a:pt x="8058" y="2556"/>
                    <a:pt x="7373" y="2146"/>
                    <a:pt x="6688" y="1758"/>
                  </a:cubicBezTo>
                  <a:lnTo>
                    <a:pt x="6528" y="1621"/>
                  </a:lnTo>
                  <a:cubicBezTo>
                    <a:pt x="6300" y="1392"/>
                    <a:pt x="6117" y="1233"/>
                    <a:pt x="5935" y="1096"/>
                  </a:cubicBezTo>
                  <a:cubicBezTo>
                    <a:pt x="5661" y="867"/>
                    <a:pt x="5387" y="662"/>
                    <a:pt x="5113" y="525"/>
                  </a:cubicBezTo>
                  <a:cubicBezTo>
                    <a:pt x="4953" y="434"/>
                    <a:pt x="4771" y="342"/>
                    <a:pt x="4611" y="274"/>
                  </a:cubicBezTo>
                  <a:cubicBezTo>
                    <a:pt x="4405" y="183"/>
                    <a:pt x="4200" y="114"/>
                    <a:pt x="3995" y="69"/>
                  </a:cubicBezTo>
                  <a:cubicBezTo>
                    <a:pt x="3766" y="23"/>
                    <a:pt x="3538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rgbClr val="FEA4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DC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739192" y="2064413"/>
              <a:ext cx="16476" cy="45448"/>
            </a:xfrm>
            <a:custGeom>
              <a:avLst/>
              <a:gdLst/>
              <a:ahLst/>
              <a:cxnLst/>
              <a:rect l="l" t="t" r="r" b="b"/>
              <a:pathLst>
                <a:path w="298" h="822" extrusionOk="0">
                  <a:moveTo>
                    <a:pt x="161" y="0"/>
                  </a:moveTo>
                  <a:cubicBezTo>
                    <a:pt x="138" y="0"/>
                    <a:pt x="115" y="0"/>
                    <a:pt x="92" y="23"/>
                  </a:cubicBezTo>
                  <a:cubicBezTo>
                    <a:pt x="69" y="46"/>
                    <a:pt x="47" y="91"/>
                    <a:pt x="24" y="137"/>
                  </a:cubicBezTo>
                  <a:cubicBezTo>
                    <a:pt x="24" y="183"/>
                    <a:pt x="1" y="228"/>
                    <a:pt x="1" y="297"/>
                  </a:cubicBezTo>
                  <a:cubicBezTo>
                    <a:pt x="1" y="388"/>
                    <a:pt x="1" y="480"/>
                    <a:pt x="24" y="571"/>
                  </a:cubicBezTo>
                  <a:cubicBezTo>
                    <a:pt x="24" y="616"/>
                    <a:pt x="24" y="685"/>
                    <a:pt x="24" y="731"/>
                  </a:cubicBezTo>
                  <a:cubicBezTo>
                    <a:pt x="47" y="776"/>
                    <a:pt x="92" y="822"/>
                    <a:pt x="138" y="822"/>
                  </a:cubicBezTo>
                  <a:cubicBezTo>
                    <a:pt x="184" y="799"/>
                    <a:pt x="206" y="753"/>
                    <a:pt x="206" y="708"/>
                  </a:cubicBezTo>
                  <a:lnTo>
                    <a:pt x="184" y="571"/>
                  </a:lnTo>
                  <a:cubicBezTo>
                    <a:pt x="184" y="502"/>
                    <a:pt x="184" y="411"/>
                    <a:pt x="184" y="343"/>
                  </a:cubicBezTo>
                  <a:cubicBezTo>
                    <a:pt x="184" y="297"/>
                    <a:pt x="184" y="228"/>
                    <a:pt x="184" y="183"/>
                  </a:cubicBezTo>
                  <a:cubicBezTo>
                    <a:pt x="229" y="183"/>
                    <a:pt x="252" y="183"/>
                    <a:pt x="275" y="160"/>
                  </a:cubicBezTo>
                  <a:cubicBezTo>
                    <a:pt x="298" y="114"/>
                    <a:pt x="298" y="69"/>
                    <a:pt x="252" y="46"/>
                  </a:cubicBezTo>
                  <a:cubicBezTo>
                    <a:pt x="252" y="46"/>
                    <a:pt x="252" y="23"/>
                    <a:pt x="252" y="23"/>
                  </a:cubicBezTo>
                  <a:cubicBezTo>
                    <a:pt x="229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753125" y="2059326"/>
              <a:ext cx="31571" cy="101015"/>
            </a:xfrm>
            <a:custGeom>
              <a:avLst/>
              <a:gdLst/>
              <a:ahLst/>
              <a:cxnLst/>
              <a:rect l="l" t="t" r="r" b="b"/>
              <a:pathLst>
                <a:path w="571" h="1827" extrusionOk="0">
                  <a:moveTo>
                    <a:pt x="107" y="93"/>
                  </a:moveTo>
                  <a:lnTo>
                    <a:pt x="107" y="93"/>
                  </a:lnTo>
                  <a:cubicBezTo>
                    <a:pt x="101" y="95"/>
                    <a:pt x="91" y="101"/>
                    <a:pt x="91" y="115"/>
                  </a:cubicBezTo>
                  <a:cubicBezTo>
                    <a:pt x="99" y="107"/>
                    <a:pt x="104" y="100"/>
                    <a:pt x="107" y="93"/>
                  </a:cubicBezTo>
                  <a:close/>
                  <a:moveTo>
                    <a:pt x="183" y="1"/>
                  </a:moveTo>
                  <a:cubicBezTo>
                    <a:pt x="160" y="1"/>
                    <a:pt x="114" y="24"/>
                    <a:pt x="114" y="69"/>
                  </a:cubicBezTo>
                  <a:cubicBezTo>
                    <a:pt x="114" y="69"/>
                    <a:pt x="114" y="80"/>
                    <a:pt x="107" y="93"/>
                  </a:cubicBezTo>
                  <a:lnTo>
                    <a:pt x="107" y="93"/>
                  </a:lnTo>
                  <a:cubicBezTo>
                    <a:pt x="111" y="92"/>
                    <a:pt x="114" y="92"/>
                    <a:pt x="114" y="92"/>
                  </a:cubicBezTo>
                  <a:lnTo>
                    <a:pt x="114" y="92"/>
                  </a:lnTo>
                  <a:lnTo>
                    <a:pt x="91" y="115"/>
                  </a:lnTo>
                  <a:cubicBezTo>
                    <a:pt x="91" y="161"/>
                    <a:pt x="69" y="229"/>
                    <a:pt x="46" y="275"/>
                  </a:cubicBezTo>
                  <a:cubicBezTo>
                    <a:pt x="46" y="320"/>
                    <a:pt x="23" y="343"/>
                    <a:pt x="23" y="366"/>
                  </a:cubicBezTo>
                  <a:cubicBezTo>
                    <a:pt x="23" y="412"/>
                    <a:pt x="0" y="457"/>
                    <a:pt x="0" y="503"/>
                  </a:cubicBezTo>
                  <a:cubicBezTo>
                    <a:pt x="0" y="617"/>
                    <a:pt x="0" y="731"/>
                    <a:pt x="0" y="823"/>
                  </a:cubicBezTo>
                  <a:cubicBezTo>
                    <a:pt x="0" y="868"/>
                    <a:pt x="0" y="914"/>
                    <a:pt x="0" y="937"/>
                  </a:cubicBezTo>
                  <a:cubicBezTo>
                    <a:pt x="23" y="982"/>
                    <a:pt x="23" y="1028"/>
                    <a:pt x="23" y="1074"/>
                  </a:cubicBezTo>
                  <a:cubicBezTo>
                    <a:pt x="46" y="1165"/>
                    <a:pt x="69" y="1256"/>
                    <a:pt x="91" y="1325"/>
                  </a:cubicBezTo>
                  <a:cubicBezTo>
                    <a:pt x="91" y="1393"/>
                    <a:pt x="114" y="1439"/>
                    <a:pt x="137" y="1485"/>
                  </a:cubicBezTo>
                  <a:cubicBezTo>
                    <a:pt x="183" y="1553"/>
                    <a:pt x="205" y="1621"/>
                    <a:pt x="251" y="1690"/>
                  </a:cubicBezTo>
                  <a:cubicBezTo>
                    <a:pt x="297" y="1736"/>
                    <a:pt x="342" y="1804"/>
                    <a:pt x="411" y="1827"/>
                  </a:cubicBezTo>
                  <a:lnTo>
                    <a:pt x="457" y="1827"/>
                  </a:lnTo>
                  <a:cubicBezTo>
                    <a:pt x="502" y="1827"/>
                    <a:pt x="525" y="1804"/>
                    <a:pt x="548" y="1781"/>
                  </a:cubicBezTo>
                  <a:cubicBezTo>
                    <a:pt x="548" y="1758"/>
                    <a:pt x="571" y="1736"/>
                    <a:pt x="571" y="1713"/>
                  </a:cubicBezTo>
                  <a:cubicBezTo>
                    <a:pt x="548" y="1667"/>
                    <a:pt x="548" y="1644"/>
                    <a:pt x="525" y="1621"/>
                  </a:cubicBezTo>
                  <a:cubicBezTo>
                    <a:pt x="502" y="1621"/>
                    <a:pt x="502" y="1621"/>
                    <a:pt x="502" y="1599"/>
                  </a:cubicBezTo>
                  <a:cubicBezTo>
                    <a:pt x="479" y="1576"/>
                    <a:pt x="434" y="1553"/>
                    <a:pt x="411" y="1507"/>
                  </a:cubicBezTo>
                  <a:cubicBezTo>
                    <a:pt x="388" y="1439"/>
                    <a:pt x="365" y="1370"/>
                    <a:pt x="320" y="1325"/>
                  </a:cubicBezTo>
                  <a:cubicBezTo>
                    <a:pt x="297" y="1233"/>
                    <a:pt x="274" y="1165"/>
                    <a:pt x="251" y="1096"/>
                  </a:cubicBezTo>
                  <a:cubicBezTo>
                    <a:pt x="251" y="1096"/>
                    <a:pt x="251" y="1074"/>
                    <a:pt x="251" y="1074"/>
                  </a:cubicBezTo>
                  <a:cubicBezTo>
                    <a:pt x="228" y="1005"/>
                    <a:pt x="228" y="914"/>
                    <a:pt x="205" y="845"/>
                  </a:cubicBezTo>
                  <a:cubicBezTo>
                    <a:pt x="205" y="754"/>
                    <a:pt x="183" y="640"/>
                    <a:pt x="183" y="549"/>
                  </a:cubicBezTo>
                  <a:cubicBezTo>
                    <a:pt x="183" y="503"/>
                    <a:pt x="183" y="457"/>
                    <a:pt x="205" y="412"/>
                  </a:cubicBezTo>
                  <a:cubicBezTo>
                    <a:pt x="205" y="366"/>
                    <a:pt x="205" y="343"/>
                    <a:pt x="205" y="298"/>
                  </a:cubicBezTo>
                  <a:cubicBezTo>
                    <a:pt x="228" y="229"/>
                    <a:pt x="251" y="161"/>
                    <a:pt x="274" y="92"/>
                  </a:cubicBezTo>
                  <a:cubicBezTo>
                    <a:pt x="274" y="47"/>
                    <a:pt x="251" y="1"/>
                    <a:pt x="205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777066" y="2156527"/>
              <a:ext cx="29083" cy="69444"/>
            </a:xfrm>
            <a:custGeom>
              <a:avLst/>
              <a:gdLst/>
              <a:ahLst/>
              <a:cxnLst/>
              <a:rect l="l" t="t" r="r" b="b"/>
              <a:pathLst>
                <a:path w="526" h="1256" extrusionOk="0">
                  <a:moveTo>
                    <a:pt x="92" y="0"/>
                  </a:moveTo>
                  <a:cubicBezTo>
                    <a:pt x="69" y="0"/>
                    <a:pt x="24" y="23"/>
                    <a:pt x="24" y="46"/>
                  </a:cubicBezTo>
                  <a:cubicBezTo>
                    <a:pt x="24" y="115"/>
                    <a:pt x="1" y="160"/>
                    <a:pt x="1" y="206"/>
                  </a:cubicBezTo>
                  <a:cubicBezTo>
                    <a:pt x="1" y="297"/>
                    <a:pt x="1" y="366"/>
                    <a:pt x="1" y="457"/>
                  </a:cubicBezTo>
                  <a:cubicBezTo>
                    <a:pt x="24" y="503"/>
                    <a:pt x="24" y="571"/>
                    <a:pt x="24" y="640"/>
                  </a:cubicBezTo>
                  <a:cubicBezTo>
                    <a:pt x="46" y="685"/>
                    <a:pt x="46" y="754"/>
                    <a:pt x="69" y="799"/>
                  </a:cubicBezTo>
                  <a:cubicBezTo>
                    <a:pt x="92" y="891"/>
                    <a:pt x="138" y="982"/>
                    <a:pt x="206" y="1073"/>
                  </a:cubicBezTo>
                  <a:cubicBezTo>
                    <a:pt x="206" y="1096"/>
                    <a:pt x="229" y="1142"/>
                    <a:pt x="252" y="1165"/>
                  </a:cubicBezTo>
                  <a:cubicBezTo>
                    <a:pt x="275" y="1187"/>
                    <a:pt x="320" y="1233"/>
                    <a:pt x="366" y="1256"/>
                  </a:cubicBezTo>
                  <a:cubicBezTo>
                    <a:pt x="389" y="1256"/>
                    <a:pt x="434" y="1256"/>
                    <a:pt x="480" y="1233"/>
                  </a:cubicBezTo>
                  <a:cubicBezTo>
                    <a:pt x="526" y="1210"/>
                    <a:pt x="526" y="1142"/>
                    <a:pt x="526" y="1096"/>
                  </a:cubicBezTo>
                  <a:cubicBezTo>
                    <a:pt x="503" y="1050"/>
                    <a:pt x="480" y="1050"/>
                    <a:pt x="457" y="1005"/>
                  </a:cubicBezTo>
                  <a:lnTo>
                    <a:pt x="434" y="1005"/>
                  </a:lnTo>
                  <a:cubicBezTo>
                    <a:pt x="389" y="959"/>
                    <a:pt x="366" y="913"/>
                    <a:pt x="343" y="868"/>
                  </a:cubicBezTo>
                  <a:cubicBezTo>
                    <a:pt x="297" y="822"/>
                    <a:pt x="275" y="754"/>
                    <a:pt x="252" y="685"/>
                  </a:cubicBezTo>
                  <a:cubicBezTo>
                    <a:pt x="229" y="640"/>
                    <a:pt x="206" y="571"/>
                    <a:pt x="206" y="525"/>
                  </a:cubicBezTo>
                  <a:cubicBezTo>
                    <a:pt x="184" y="414"/>
                    <a:pt x="162" y="324"/>
                    <a:pt x="161" y="213"/>
                  </a:cubicBezTo>
                  <a:lnTo>
                    <a:pt x="161" y="213"/>
                  </a:lnTo>
                  <a:cubicBezTo>
                    <a:pt x="161" y="173"/>
                    <a:pt x="163" y="132"/>
                    <a:pt x="183" y="92"/>
                  </a:cubicBezTo>
                  <a:cubicBezTo>
                    <a:pt x="183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755613" y="2053023"/>
              <a:ext cx="37929" cy="109087"/>
            </a:xfrm>
            <a:custGeom>
              <a:avLst/>
              <a:gdLst/>
              <a:ahLst/>
              <a:cxnLst/>
              <a:rect l="l" t="t" r="r" b="b"/>
              <a:pathLst>
                <a:path w="686" h="1973" extrusionOk="0">
                  <a:moveTo>
                    <a:pt x="389" y="1"/>
                  </a:moveTo>
                  <a:cubicBezTo>
                    <a:pt x="366" y="1"/>
                    <a:pt x="366" y="1"/>
                    <a:pt x="343" y="24"/>
                  </a:cubicBezTo>
                  <a:cubicBezTo>
                    <a:pt x="297" y="46"/>
                    <a:pt x="252" y="92"/>
                    <a:pt x="206" y="138"/>
                  </a:cubicBezTo>
                  <a:cubicBezTo>
                    <a:pt x="160" y="206"/>
                    <a:pt x="115" y="252"/>
                    <a:pt x="92" y="320"/>
                  </a:cubicBezTo>
                  <a:cubicBezTo>
                    <a:pt x="24" y="457"/>
                    <a:pt x="1" y="617"/>
                    <a:pt x="1" y="754"/>
                  </a:cubicBezTo>
                  <a:cubicBezTo>
                    <a:pt x="1" y="868"/>
                    <a:pt x="1" y="959"/>
                    <a:pt x="1" y="1051"/>
                  </a:cubicBezTo>
                  <a:cubicBezTo>
                    <a:pt x="1" y="1142"/>
                    <a:pt x="24" y="1210"/>
                    <a:pt x="46" y="1302"/>
                  </a:cubicBezTo>
                  <a:cubicBezTo>
                    <a:pt x="69" y="1370"/>
                    <a:pt x="92" y="1439"/>
                    <a:pt x="115" y="1507"/>
                  </a:cubicBezTo>
                  <a:cubicBezTo>
                    <a:pt x="138" y="1576"/>
                    <a:pt x="183" y="1644"/>
                    <a:pt x="206" y="1713"/>
                  </a:cubicBezTo>
                  <a:cubicBezTo>
                    <a:pt x="252" y="1758"/>
                    <a:pt x="275" y="1804"/>
                    <a:pt x="320" y="1850"/>
                  </a:cubicBezTo>
                  <a:cubicBezTo>
                    <a:pt x="343" y="1872"/>
                    <a:pt x="366" y="1895"/>
                    <a:pt x="389" y="1918"/>
                  </a:cubicBezTo>
                  <a:cubicBezTo>
                    <a:pt x="412" y="1918"/>
                    <a:pt x="434" y="1941"/>
                    <a:pt x="457" y="1941"/>
                  </a:cubicBezTo>
                  <a:cubicBezTo>
                    <a:pt x="480" y="1964"/>
                    <a:pt x="480" y="1964"/>
                    <a:pt x="503" y="1964"/>
                  </a:cubicBezTo>
                  <a:cubicBezTo>
                    <a:pt x="515" y="1970"/>
                    <a:pt x="529" y="1973"/>
                    <a:pt x="543" y="1973"/>
                  </a:cubicBezTo>
                  <a:cubicBezTo>
                    <a:pt x="582" y="1973"/>
                    <a:pt x="623" y="1951"/>
                    <a:pt x="640" y="1918"/>
                  </a:cubicBezTo>
                  <a:cubicBezTo>
                    <a:pt x="663" y="1895"/>
                    <a:pt x="663" y="1895"/>
                    <a:pt x="685" y="1872"/>
                  </a:cubicBezTo>
                  <a:cubicBezTo>
                    <a:pt x="685" y="1827"/>
                    <a:pt x="685" y="1781"/>
                    <a:pt x="663" y="1758"/>
                  </a:cubicBezTo>
                  <a:cubicBezTo>
                    <a:pt x="640" y="1758"/>
                    <a:pt x="640" y="1735"/>
                    <a:pt x="617" y="1735"/>
                  </a:cubicBezTo>
                  <a:cubicBezTo>
                    <a:pt x="617" y="1713"/>
                    <a:pt x="594" y="1690"/>
                    <a:pt x="571" y="1690"/>
                  </a:cubicBezTo>
                  <a:cubicBezTo>
                    <a:pt x="549" y="1667"/>
                    <a:pt x="526" y="1644"/>
                    <a:pt x="503" y="1621"/>
                  </a:cubicBezTo>
                  <a:cubicBezTo>
                    <a:pt x="480" y="1599"/>
                    <a:pt x="457" y="1553"/>
                    <a:pt x="434" y="1507"/>
                  </a:cubicBezTo>
                  <a:cubicBezTo>
                    <a:pt x="389" y="1439"/>
                    <a:pt x="366" y="1393"/>
                    <a:pt x="343" y="1325"/>
                  </a:cubicBezTo>
                  <a:cubicBezTo>
                    <a:pt x="320" y="1256"/>
                    <a:pt x="297" y="1210"/>
                    <a:pt x="275" y="1142"/>
                  </a:cubicBezTo>
                  <a:cubicBezTo>
                    <a:pt x="275" y="1074"/>
                    <a:pt x="252" y="982"/>
                    <a:pt x="252" y="914"/>
                  </a:cubicBezTo>
                  <a:cubicBezTo>
                    <a:pt x="252" y="830"/>
                    <a:pt x="252" y="766"/>
                    <a:pt x="252" y="686"/>
                  </a:cubicBezTo>
                  <a:cubicBezTo>
                    <a:pt x="252" y="640"/>
                    <a:pt x="252" y="594"/>
                    <a:pt x="252" y="571"/>
                  </a:cubicBezTo>
                  <a:cubicBezTo>
                    <a:pt x="252" y="526"/>
                    <a:pt x="252" y="480"/>
                    <a:pt x="275" y="457"/>
                  </a:cubicBezTo>
                  <a:cubicBezTo>
                    <a:pt x="297" y="389"/>
                    <a:pt x="320" y="320"/>
                    <a:pt x="343" y="275"/>
                  </a:cubicBezTo>
                  <a:cubicBezTo>
                    <a:pt x="366" y="252"/>
                    <a:pt x="389" y="229"/>
                    <a:pt x="412" y="206"/>
                  </a:cubicBezTo>
                  <a:cubicBezTo>
                    <a:pt x="412" y="183"/>
                    <a:pt x="434" y="183"/>
                    <a:pt x="457" y="161"/>
                  </a:cubicBezTo>
                  <a:cubicBezTo>
                    <a:pt x="503" y="138"/>
                    <a:pt x="503" y="69"/>
                    <a:pt x="480" y="46"/>
                  </a:cubicBezTo>
                  <a:cubicBezTo>
                    <a:pt x="457" y="24"/>
                    <a:pt x="434" y="1"/>
                    <a:pt x="389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779609" y="2155255"/>
              <a:ext cx="37929" cy="71269"/>
            </a:xfrm>
            <a:custGeom>
              <a:avLst/>
              <a:gdLst/>
              <a:ahLst/>
              <a:cxnLst/>
              <a:rect l="l" t="t" r="r" b="b"/>
              <a:pathLst>
                <a:path w="686" h="1289" extrusionOk="0">
                  <a:moveTo>
                    <a:pt x="183" y="1"/>
                  </a:moveTo>
                  <a:cubicBezTo>
                    <a:pt x="160" y="1"/>
                    <a:pt x="137" y="23"/>
                    <a:pt x="115" y="46"/>
                  </a:cubicBezTo>
                  <a:cubicBezTo>
                    <a:pt x="92" y="69"/>
                    <a:pt x="69" y="115"/>
                    <a:pt x="46" y="138"/>
                  </a:cubicBezTo>
                  <a:cubicBezTo>
                    <a:pt x="46" y="183"/>
                    <a:pt x="23" y="229"/>
                    <a:pt x="23" y="252"/>
                  </a:cubicBezTo>
                  <a:cubicBezTo>
                    <a:pt x="0" y="320"/>
                    <a:pt x="0" y="389"/>
                    <a:pt x="23" y="457"/>
                  </a:cubicBezTo>
                  <a:cubicBezTo>
                    <a:pt x="23" y="503"/>
                    <a:pt x="23" y="571"/>
                    <a:pt x="46" y="617"/>
                  </a:cubicBezTo>
                  <a:lnTo>
                    <a:pt x="46" y="594"/>
                  </a:lnTo>
                  <a:cubicBezTo>
                    <a:pt x="69" y="685"/>
                    <a:pt x="92" y="754"/>
                    <a:pt x="115" y="822"/>
                  </a:cubicBezTo>
                  <a:cubicBezTo>
                    <a:pt x="137" y="868"/>
                    <a:pt x="183" y="936"/>
                    <a:pt x="206" y="982"/>
                  </a:cubicBezTo>
                  <a:cubicBezTo>
                    <a:pt x="251" y="1051"/>
                    <a:pt x="297" y="1096"/>
                    <a:pt x="343" y="1142"/>
                  </a:cubicBezTo>
                  <a:cubicBezTo>
                    <a:pt x="366" y="1165"/>
                    <a:pt x="388" y="1188"/>
                    <a:pt x="434" y="1210"/>
                  </a:cubicBezTo>
                  <a:cubicBezTo>
                    <a:pt x="434" y="1233"/>
                    <a:pt x="457" y="1233"/>
                    <a:pt x="480" y="1256"/>
                  </a:cubicBezTo>
                  <a:cubicBezTo>
                    <a:pt x="503" y="1256"/>
                    <a:pt x="503" y="1256"/>
                    <a:pt x="525" y="1279"/>
                  </a:cubicBezTo>
                  <a:lnTo>
                    <a:pt x="548" y="1279"/>
                  </a:lnTo>
                  <a:cubicBezTo>
                    <a:pt x="555" y="1285"/>
                    <a:pt x="565" y="1288"/>
                    <a:pt x="578" y="1288"/>
                  </a:cubicBezTo>
                  <a:cubicBezTo>
                    <a:pt x="607" y="1288"/>
                    <a:pt x="646" y="1272"/>
                    <a:pt x="662" y="1256"/>
                  </a:cubicBezTo>
                  <a:cubicBezTo>
                    <a:pt x="685" y="1233"/>
                    <a:pt x="685" y="1210"/>
                    <a:pt x="685" y="1165"/>
                  </a:cubicBezTo>
                  <a:cubicBezTo>
                    <a:pt x="685" y="1142"/>
                    <a:pt x="662" y="1142"/>
                    <a:pt x="662" y="1119"/>
                  </a:cubicBezTo>
                  <a:lnTo>
                    <a:pt x="640" y="1119"/>
                  </a:lnTo>
                  <a:cubicBezTo>
                    <a:pt x="640" y="1096"/>
                    <a:pt x="617" y="1073"/>
                    <a:pt x="594" y="1073"/>
                  </a:cubicBezTo>
                  <a:cubicBezTo>
                    <a:pt x="594" y="1051"/>
                    <a:pt x="571" y="1051"/>
                    <a:pt x="571" y="1028"/>
                  </a:cubicBezTo>
                  <a:cubicBezTo>
                    <a:pt x="525" y="1005"/>
                    <a:pt x="503" y="982"/>
                    <a:pt x="480" y="959"/>
                  </a:cubicBezTo>
                  <a:cubicBezTo>
                    <a:pt x="411" y="891"/>
                    <a:pt x="366" y="822"/>
                    <a:pt x="320" y="731"/>
                  </a:cubicBezTo>
                  <a:cubicBezTo>
                    <a:pt x="274" y="663"/>
                    <a:pt x="229" y="571"/>
                    <a:pt x="206" y="480"/>
                  </a:cubicBezTo>
                  <a:cubicBezTo>
                    <a:pt x="206" y="434"/>
                    <a:pt x="183" y="366"/>
                    <a:pt x="183" y="320"/>
                  </a:cubicBezTo>
                  <a:cubicBezTo>
                    <a:pt x="183" y="274"/>
                    <a:pt x="206" y="252"/>
                    <a:pt x="206" y="229"/>
                  </a:cubicBezTo>
                  <a:cubicBezTo>
                    <a:pt x="206" y="206"/>
                    <a:pt x="206" y="183"/>
                    <a:pt x="229" y="183"/>
                  </a:cubicBezTo>
                  <a:cubicBezTo>
                    <a:pt x="229" y="160"/>
                    <a:pt x="229" y="160"/>
                    <a:pt x="251" y="138"/>
                  </a:cubicBezTo>
                  <a:cubicBezTo>
                    <a:pt x="274" y="115"/>
                    <a:pt x="274" y="46"/>
                    <a:pt x="229" y="23"/>
                  </a:cubicBezTo>
                  <a:cubicBezTo>
                    <a:pt x="229" y="23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818700" y="2204464"/>
              <a:ext cx="45504" cy="12717"/>
            </a:xfrm>
            <a:custGeom>
              <a:avLst/>
              <a:gdLst/>
              <a:ahLst/>
              <a:cxnLst/>
              <a:rect l="l" t="t" r="r" b="b"/>
              <a:pathLst>
                <a:path w="823" h="230" extrusionOk="0">
                  <a:moveTo>
                    <a:pt x="754" y="1"/>
                  </a:moveTo>
                  <a:cubicBezTo>
                    <a:pt x="709" y="24"/>
                    <a:pt x="686" y="24"/>
                    <a:pt x="640" y="46"/>
                  </a:cubicBezTo>
                  <a:cubicBezTo>
                    <a:pt x="594" y="69"/>
                    <a:pt x="549" y="69"/>
                    <a:pt x="503" y="69"/>
                  </a:cubicBezTo>
                  <a:cubicBezTo>
                    <a:pt x="457" y="92"/>
                    <a:pt x="389" y="92"/>
                    <a:pt x="343" y="92"/>
                  </a:cubicBezTo>
                  <a:cubicBezTo>
                    <a:pt x="252" y="115"/>
                    <a:pt x="138" y="138"/>
                    <a:pt x="47" y="138"/>
                  </a:cubicBezTo>
                  <a:cubicBezTo>
                    <a:pt x="24" y="138"/>
                    <a:pt x="1" y="161"/>
                    <a:pt x="1" y="183"/>
                  </a:cubicBezTo>
                  <a:cubicBezTo>
                    <a:pt x="1" y="206"/>
                    <a:pt x="24" y="229"/>
                    <a:pt x="47" y="229"/>
                  </a:cubicBezTo>
                  <a:cubicBezTo>
                    <a:pt x="184" y="229"/>
                    <a:pt x="298" y="206"/>
                    <a:pt x="412" y="183"/>
                  </a:cubicBezTo>
                  <a:cubicBezTo>
                    <a:pt x="457" y="183"/>
                    <a:pt x="503" y="183"/>
                    <a:pt x="572" y="161"/>
                  </a:cubicBezTo>
                  <a:cubicBezTo>
                    <a:pt x="640" y="161"/>
                    <a:pt x="731" y="115"/>
                    <a:pt x="800" y="92"/>
                  </a:cubicBezTo>
                  <a:cubicBezTo>
                    <a:pt x="823" y="92"/>
                    <a:pt x="823" y="46"/>
                    <a:pt x="823" y="24"/>
                  </a:cubicBezTo>
                  <a:cubicBezTo>
                    <a:pt x="823" y="1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818700" y="2199433"/>
              <a:ext cx="64468" cy="17748"/>
            </a:xfrm>
            <a:custGeom>
              <a:avLst/>
              <a:gdLst/>
              <a:ahLst/>
              <a:cxnLst/>
              <a:rect l="l" t="t" r="r" b="b"/>
              <a:pathLst>
                <a:path w="1166" h="321" extrusionOk="0">
                  <a:moveTo>
                    <a:pt x="1119" y="0"/>
                  </a:moveTo>
                  <a:cubicBezTo>
                    <a:pt x="937" y="46"/>
                    <a:pt x="754" y="92"/>
                    <a:pt x="572" y="137"/>
                  </a:cubicBezTo>
                  <a:cubicBezTo>
                    <a:pt x="480" y="160"/>
                    <a:pt x="412" y="160"/>
                    <a:pt x="321" y="183"/>
                  </a:cubicBezTo>
                  <a:cubicBezTo>
                    <a:pt x="298" y="183"/>
                    <a:pt x="275" y="206"/>
                    <a:pt x="252" y="206"/>
                  </a:cubicBezTo>
                  <a:lnTo>
                    <a:pt x="47" y="206"/>
                  </a:lnTo>
                  <a:cubicBezTo>
                    <a:pt x="24" y="229"/>
                    <a:pt x="1" y="252"/>
                    <a:pt x="1" y="274"/>
                  </a:cubicBezTo>
                  <a:cubicBezTo>
                    <a:pt x="1" y="274"/>
                    <a:pt x="24" y="297"/>
                    <a:pt x="24" y="297"/>
                  </a:cubicBezTo>
                  <a:cubicBezTo>
                    <a:pt x="47" y="320"/>
                    <a:pt x="47" y="320"/>
                    <a:pt x="69" y="320"/>
                  </a:cubicBezTo>
                  <a:cubicBezTo>
                    <a:pt x="115" y="320"/>
                    <a:pt x="161" y="320"/>
                    <a:pt x="206" y="297"/>
                  </a:cubicBezTo>
                  <a:lnTo>
                    <a:pt x="343" y="297"/>
                  </a:lnTo>
                  <a:cubicBezTo>
                    <a:pt x="366" y="274"/>
                    <a:pt x="412" y="274"/>
                    <a:pt x="457" y="274"/>
                  </a:cubicBezTo>
                  <a:cubicBezTo>
                    <a:pt x="480" y="252"/>
                    <a:pt x="480" y="252"/>
                    <a:pt x="503" y="252"/>
                  </a:cubicBezTo>
                  <a:cubicBezTo>
                    <a:pt x="526" y="252"/>
                    <a:pt x="549" y="252"/>
                    <a:pt x="572" y="229"/>
                  </a:cubicBezTo>
                  <a:cubicBezTo>
                    <a:pt x="754" y="183"/>
                    <a:pt x="937" y="137"/>
                    <a:pt x="1119" y="92"/>
                  </a:cubicBezTo>
                  <a:cubicBezTo>
                    <a:pt x="1142" y="92"/>
                    <a:pt x="1165" y="92"/>
                    <a:pt x="1165" y="69"/>
                  </a:cubicBezTo>
                  <a:cubicBezTo>
                    <a:pt x="1165" y="69"/>
                    <a:pt x="1165" y="46"/>
                    <a:pt x="1165" y="46"/>
                  </a:cubicBezTo>
                  <a:cubicBezTo>
                    <a:pt x="1165" y="23"/>
                    <a:pt x="1165" y="23"/>
                    <a:pt x="1165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793487" y="2207007"/>
              <a:ext cx="17693" cy="12661"/>
            </a:xfrm>
            <a:custGeom>
              <a:avLst/>
              <a:gdLst/>
              <a:ahLst/>
              <a:cxnLst/>
              <a:rect l="l" t="t" r="r" b="b"/>
              <a:pathLst>
                <a:path w="320" h="229" extrusionOk="0">
                  <a:moveTo>
                    <a:pt x="46" y="0"/>
                  </a:moveTo>
                  <a:cubicBezTo>
                    <a:pt x="23" y="0"/>
                    <a:pt x="23" y="0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46" y="115"/>
                    <a:pt x="92" y="137"/>
                    <a:pt x="137" y="160"/>
                  </a:cubicBezTo>
                  <a:cubicBezTo>
                    <a:pt x="160" y="183"/>
                    <a:pt x="206" y="206"/>
                    <a:pt x="252" y="229"/>
                  </a:cubicBezTo>
                  <a:cubicBezTo>
                    <a:pt x="274" y="229"/>
                    <a:pt x="297" y="229"/>
                    <a:pt x="297" y="206"/>
                  </a:cubicBezTo>
                  <a:cubicBezTo>
                    <a:pt x="320" y="183"/>
                    <a:pt x="297" y="137"/>
                    <a:pt x="274" y="137"/>
                  </a:cubicBezTo>
                  <a:cubicBezTo>
                    <a:pt x="229" y="115"/>
                    <a:pt x="183" y="92"/>
                    <a:pt x="137" y="69"/>
                  </a:cubicBezTo>
                  <a:cubicBezTo>
                    <a:pt x="115" y="46"/>
                    <a:pt x="92" y="23"/>
                    <a:pt x="69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788456" y="2204464"/>
              <a:ext cx="22724" cy="16476"/>
            </a:xfrm>
            <a:custGeom>
              <a:avLst/>
              <a:gdLst/>
              <a:ahLst/>
              <a:cxnLst/>
              <a:rect l="l" t="t" r="r" b="b"/>
              <a:pathLst>
                <a:path w="411" h="298" extrusionOk="0">
                  <a:moveTo>
                    <a:pt x="23" y="1"/>
                  </a:moveTo>
                  <a:cubicBezTo>
                    <a:pt x="0" y="24"/>
                    <a:pt x="0" y="24"/>
                    <a:pt x="0" y="46"/>
                  </a:cubicBezTo>
                  <a:cubicBezTo>
                    <a:pt x="0" y="46"/>
                    <a:pt x="0" y="69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46" y="138"/>
                    <a:pt x="69" y="161"/>
                    <a:pt x="91" y="161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28" y="229"/>
                    <a:pt x="251" y="252"/>
                    <a:pt x="274" y="252"/>
                  </a:cubicBezTo>
                  <a:cubicBezTo>
                    <a:pt x="274" y="275"/>
                    <a:pt x="297" y="275"/>
                    <a:pt x="297" y="275"/>
                  </a:cubicBezTo>
                  <a:cubicBezTo>
                    <a:pt x="320" y="298"/>
                    <a:pt x="343" y="298"/>
                    <a:pt x="365" y="298"/>
                  </a:cubicBezTo>
                  <a:cubicBezTo>
                    <a:pt x="388" y="298"/>
                    <a:pt x="411" y="252"/>
                    <a:pt x="411" y="229"/>
                  </a:cubicBezTo>
                  <a:cubicBezTo>
                    <a:pt x="411" y="229"/>
                    <a:pt x="388" y="206"/>
                    <a:pt x="388" y="206"/>
                  </a:cubicBezTo>
                  <a:cubicBezTo>
                    <a:pt x="365" y="183"/>
                    <a:pt x="365" y="183"/>
                    <a:pt x="343" y="183"/>
                  </a:cubicBezTo>
                  <a:cubicBezTo>
                    <a:pt x="320" y="183"/>
                    <a:pt x="297" y="161"/>
                    <a:pt x="274" y="161"/>
                  </a:cubicBezTo>
                  <a:cubicBezTo>
                    <a:pt x="228" y="138"/>
                    <a:pt x="206" y="115"/>
                    <a:pt x="183" y="92"/>
                  </a:cubicBezTo>
                  <a:cubicBezTo>
                    <a:pt x="160" y="92"/>
                    <a:pt x="137" y="69"/>
                    <a:pt x="114" y="69"/>
                  </a:cubicBezTo>
                  <a:cubicBezTo>
                    <a:pt x="114" y="46"/>
                    <a:pt x="91" y="46"/>
                    <a:pt x="91" y="24"/>
                  </a:cubicBezTo>
                  <a:lnTo>
                    <a:pt x="69" y="24"/>
                  </a:ln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767003" y="2207007"/>
              <a:ext cx="34114" cy="17693"/>
            </a:xfrm>
            <a:custGeom>
              <a:avLst/>
              <a:gdLst/>
              <a:ahLst/>
              <a:cxnLst/>
              <a:rect l="l" t="t" r="r" b="b"/>
              <a:pathLst>
                <a:path w="617" h="320" extrusionOk="0">
                  <a:moveTo>
                    <a:pt x="69" y="0"/>
                  </a:moveTo>
                  <a:cubicBezTo>
                    <a:pt x="46" y="0"/>
                    <a:pt x="23" y="23"/>
                    <a:pt x="23" y="23"/>
                  </a:cubicBezTo>
                  <a:cubicBezTo>
                    <a:pt x="23" y="46"/>
                    <a:pt x="0" y="46"/>
                    <a:pt x="23" y="69"/>
                  </a:cubicBezTo>
                  <a:cubicBezTo>
                    <a:pt x="23" y="69"/>
                    <a:pt x="23" y="92"/>
                    <a:pt x="23" y="92"/>
                  </a:cubicBezTo>
                  <a:cubicBezTo>
                    <a:pt x="46" y="115"/>
                    <a:pt x="69" y="137"/>
                    <a:pt x="91" y="160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51" y="252"/>
                    <a:pt x="297" y="274"/>
                    <a:pt x="343" y="274"/>
                  </a:cubicBezTo>
                  <a:cubicBezTo>
                    <a:pt x="365" y="297"/>
                    <a:pt x="411" y="297"/>
                    <a:pt x="434" y="320"/>
                  </a:cubicBezTo>
                  <a:lnTo>
                    <a:pt x="571" y="320"/>
                  </a:lnTo>
                  <a:cubicBezTo>
                    <a:pt x="571" y="320"/>
                    <a:pt x="594" y="320"/>
                    <a:pt x="594" y="297"/>
                  </a:cubicBezTo>
                  <a:cubicBezTo>
                    <a:pt x="616" y="297"/>
                    <a:pt x="616" y="274"/>
                    <a:pt x="616" y="252"/>
                  </a:cubicBezTo>
                  <a:cubicBezTo>
                    <a:pt x="616" y="229"/>
                    <a:pt x="594" y="206"/>
                    <a:pt x="548" y="206"/>
                  </a:cubicBezTo>
                  <a:lnTo>
                    <a:pt x="434" y="206"/>
                  </a:lnTo>
                  <a:cubicBezTo>
                    <a:pt x="411" y="206"/>
                    <a:pt x="388" y="206"/>
                    <a:pt x="388" y="183"/>
                  </a:cubicBezTo>
                  <a:lnTo>
                    <a:pt x="343" y="183"/>
                  </a:lnTo>
                  <a:cubicBezTo>
                    <a:pt x="320" y="160"/>
                    <a:pt x="297" y="160"/>
                    <a:pt x="297" y="160"/>
                  </a:cubicBezTo>
                  <a:cubicBezTo>
                    <a:pt x="251" y="137"/>
                    <a:pt x="206" y="115"/>
                    <a:pt x="183" y="92"/>
                  </a:cubicBezTo>
                  <a:cubicBezTo>
                    <a:pt x="160" y="92"/>
                    <a:pt x="160" y="69"/>
                    <a:pt x="137" y="69"/>
                  </a:cubicBezTo>
                  <a:cubicBezTo>
                    <a:pt x="114" y="46"/>
                    <a:pt x="114" y="46"/>
                    <a:pt x="91" y="23"/>
                  </a:cubicBezTo>
                  <a:cubicBezTo>
                    <a:pt x="91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787184" y="2155255"/>
              <a:ext cx="39145" cy="70716"/>
            </a:xfrm>
            <a:custGeom>
              <a:avLst/>
              <a:gdLst/>
              <a:ahLst/>
              <a:cxnLst/>
              <a:rect l="l" t="t" r="r" b="b"/>
              <a:pathLst>
                <a:path w="708" h="1279" extrusionOk="0">
                  <a:moveTo>
                    <a:pt x="114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46" y="92"/>
                    <a:pt x="23" y="138"/>
                    <a:pt x="23" y="160"/>
                  </a:cubicBezTo>
                  <a:cubicBezTo>
                    <a:pt x="23" y="206"/>
                    <a:pt x="0" y="252"/>
                    <a:pt x="0" y="274"/>
                  </a:cubicBezTo>
                  <a:cubicBezTo>
                    <a:pt x="0" y="320"/>
                    <a:pt x="0" y="366"/>
                    <a:pt x="0" y="411"/>
                  </a:cubicBezTo>
                  <a:cubicBezTo>
                    <a:pt x="0" y="457"/>
                    <a:pt x="23" y="480"/>
                    <a:pt x="23" y="503"/>
                  </a:cubicBezTo>
                  <a:cubicBezTo>
                    <a:pt x="23" y="526"/>
                    <a:pt x="23" y="571"/>
                    <a:pt x="46" y="617"/>
                  </a:cubicBezTo>
                  <a:cubicBezTo>
                    <a:pt x="46" y="663"/>
                    <a:pt x="69" y="708"/>
                    <a:pt x="92" y="777"/>
                  </a:cubicBezTo>
                  <a:cubicBezTo>
                    <a:pt x="114" y="822"/>
                    <a:pt x="137" y="868"/>
                    <a:pt x="183" y="914"/>
                  </a:cubicBezTo>
                  <a:cubicBezTo>
                    <a:pt x="206" y="959"/>
                    <a:pt x="229" y="1005"/>
                    <a:pt x="274" y="1051"/>
                  </a:cubicBezTo>
                  <a:cubicBezTo>
                    <a:pt x="297" y="1096"/>
                    <a:pt x="343" y="1119"/>
                    <a:pt x="388" y="1165"/>
                  </a:cubicBezTo>
                  <a:cubicBezTo>
                    <a:pt x="411" y="1188"/>
                    <a:pt x="434" y="1210"/>
                    <a:pt x="457" y="1233"/>
                  </a:cubicBezTo>
                  <a:cubicBezTo>
                    <a:pt x="480" y="1233"/>
                    <a:pt x="503" y="1256"/>
                    <a:pt x="525" y="1256"/>
                  </a:cubicBezTo>
                  <a:cubicBezTo>
                    <a:pt x="548" y="1279"/>
                    <a:pt x="571" y="1279"/>
                    <a:pt x="617" y="1279"/>
                  </a:cubicBezTo>
                  <a:cubicBezTo>
                    <a:pt x="662" y="1279"/>
                    <a:pt x="685" y="1233"/>
                    <a:pt x="708" y="1188"/>
                  </a:cubicBezTo>
                  <a:cubicBezTo>
                    <a:pt x="708" y="1165"/>
                    <a:pt x="708" y="1165"/>
                    <a:pt x="708" y="1142"/>
                  </a:cubicBezTo>
                  <a:cubicBezTo>
                    <a:pt x="685" y="1119"/>
                    <a:pt x="662" y="1096"/>
                    <a:pt x="639" y="1073"/>
                  </a:cubicBezTo>
                  <a:cubicBezTo>
                    <a:pt x="617" y="1073"/>
                    <a:pt x="617" y="1051"/>
                    <a:pt x="594" y="1051"/>
                  </a:cubicBezTo>
                  <a:cubicBezTo>
                    <a:pt x="548" y="1028"/>
                    <a:pt x="503" y="982"/>
                    <a:pt x="457" y="936"/>
                  </a:cubicBezTo>
                  <a:cubicBezTo>
                    <a:pt x="411" y="891"/>
                    <a:pt x="388" y="845"/>
                    <a:pt x="343" y="777"/>
                  </a:cubicBezTo>
                  <a:cubicBezTo>
                    <a:pt x="320" y="731"/>
                    <a:pt x="274" y="685"/>
                    <a:pt x="251" y="640"/>
                  </a:cubicBezTo>
                  <a:cubicBezTo>
                    <a:pt x="206" y="548"/>
                    <a:pt x="183" y="480"/>
                    <a:pt x="160" y="389"/>
                  </a:cubicBezTo>
                  <a:cubicBezTo>
                    <a:pt x="160" y="320"/>
                    <a:pt x="137" y="252"/>
                    <a:pt x="160" y="183"/>
                  </a:cubicBezTo>
                  <a:cubicBezTo>
                    <a:pt x="160" y="138"/>
                    <a:pt x="160" y="115"/>
                    <a:pt x="183" y="69"/>
                  </a:cubicBezTo>
                  <a:cubicBezTo>
                    <a:pt x="183" y="46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6" name="Google Shape;266;p2"/>
          <p:cNvGrpSpPr/>
          <p:nvPr/>
        </p:nvGrpSpPr>
        <p:grpSpPr>
          <a:xfrm rot="2700000">
            <a:off x="259131" y="280913"/>
            <a:ext cx="620116" cy="680856"/>
            <a:chOff x="818450" y="719950"/>
            <a:chExt cx="162075" cy="177950"/>
          </a:xfrm>
        </p:grpSpPr>
        <p:sp>
          <p:nvSpPr>
            <p:cNvPr id="267" name="Google Shape;267;p2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0" name="Google Shape;270;p2"/>
          <p:cNvGrpSpPr/>
          <p:nvPr/>
        </p:nvGrpSpPr>
        <p:grpSpPr>
          <a:xfrm rot="672145">
            <a:off x="11309261" y="3332488"/>
            <a:ext cx="439524" cy="565119"/>
            <a:chOff x="3526675" y="707075"/>
            <a:chExt cx="187750" cy="241400"/>
          </a:xfrm>
        </p:grpSpPr>
        <p:sp>
          <p:nvSpPr>
            <p:cNvPr id="271" name="Google Shape;271;p2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4" name="Google Shape;274;p2"/>
          <p:cNvGrpSpPr/>
          <p:nvPr/>
        </p:nvGrpSpPr>
        <p:grpSpPr>
          <a:xfrm>
            <a:off x="5812468" y="5674356"/>
            <a:ext cx="1033573" cy="919945"/>
            <a:chOff x="4748225" y="4600750"/>
            <a:chExt cx="332125" cy="295625"/>
          </a:xfrm>
        </p:grpSpPr>
        <p:sp>
          <p:nvSpPr>
            <p:cNvPr id="275" name="Google Shape;275;p2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" name="Google Shape;340;p2"/>
          <p:cNvSpPr/>
          <p:nvPr/>
        </p:nvSpPr>
        <p:spPr>
          <a:xfrm>
            <a:off x="11390354" y="1768695"/>
            <a:ext cx="277335" cy="233872"/>
          </a:xfrm>
          <a:custGeom>
            <a:avLst/>
            <a:gdLst/>
            <a:ahLst/>
            <a:cxnLst/>
            <a:rect l="l" t="t" r="r" b="b"/>
            <a:pathLst>
              <a:path w="1366" h="1152" extrusionOk="0">
                <a:moveTo>
                  <a:pt x="680" y="1"/>
                </a:moveTo>
                <a:cubicBezTo>
                  <a:pt x="623" y="4"/>
                  <a:pt x="570" y="58"/>
                  <a:pt x="576" y="118"/>
                </a:cubicBezTo>
                <a:cubicBezTo>
                  <a:pt x="582" y="198"/>
                  <a:pt x="590" y="279"/>
                  <a:pt x="596" y="359"/>
                </a:cubicBezTo>
                <a:cubicBezTo>
                  <a:pt x="596" y="422"/>
                  <a:pt x="596" y="489"/>
                  <a:pt x="599" y="552"/>
                </a:cubicBezTo>
                <a:cubicBezTo>
                  <a:pt x="432" y="559"/>
                  <a:pt x="261" y="563"/>
                  <a:pt x="94" y="566"/>
                </a:cubicBezTo>
                <a:cubicBezTo>
                  <a:pt x="41" y="566"/>
                  <a:pt x="1" y="612"/>
                  <a:pt x="5" y="663"/>
                </a:cubicBezTo>
                <a:cubicBezTo>
                  <a:pt x="8" y="714"/>
                  <a:pt x="48" y="753"/>
                  <a:pt x="95" y="753"/>
                </a:cubicBezTo>
                <a:cubicBezTo>
                  <a:pt x="97" y="753"/>
                  <a:pt x="99" y="753"/>
                  <a:pt x="101" y="753"/>
                </a:cubicBezTo>
                <a:cubicBezTo>
                  <a:pt x="269" y="753"/>
                  <a:pt x="432" y="750"/>
                  <a:pt x="599" y="743"/>
                </a:cubicBezTo>
                <a:lnTo>
                  <a:pt x="599" y="743"/>
                </a:lnTo>
                <a:cubicBezTo>
                  <a:pt x="599" y="763"/>
                  <a:pt x="596" y="780"/>
                  <a:pt x="596" y="800"/>
                </a:cubicBezTo>
                <a:cubicBezTo>
                  <a:pt x="593" y="836"/>
                  <a:pt x="590" y="870"/>
                  <a:pt x="590" y="907"/>
                </a:cubicBezTo>
                <a:lnTo>
                  <a:pt x="590" y="1034"/>
                </a:lnTo>
                <a:cubicBezTo>
                  <a:pt x="587" y="1099"/>
                  <a:pt x="649" y="1151"/>
                  <a:pt x="711" y="1151"/>
                </a:cubicBezTo>
                <a:cubicBezTo>
                  <a:pt x="713" y="1151"/>
                  <a:pt x="715" y="1151"/>
                  <a:pt x="717" y="1151"/>
                </a:cubicBezTo>
                <a:cubicBezTo>
                  <a:pt x="783" y="1148"/>
                  <a:pt x="840" y="1088"/>
                  <a:pt x="834" y="1021"/>
                </a:cubicBezTo>
                <a:cubicBezTo>
                  <a:pt x="834" y="984"/>
                  <a:pt x="827" y="944"/>
                  <a:pt x="827" y="904"/>
                </a:cubicBezTo>
                <a:cubicBezTo>
                  <a:pt x="827" y="867"/>
                  <a:pt x="823" y="830"/>
                  <a:pt x="823" y="790"/>
                </a:cubicBezTo>
                <a:cubicBezTo>
                  <a:pt x="823" y="773"/>
                  <a:pt x="827" y="753"/>
                  <a:pt x="827" y="736"/>
                </a:cubicBezTo>
                <a:cubicBezTo>
                  <a:pt x="883" y="733"/>
                  <a:pt x="944" y="733"/>
                  <a:pt x="1001" y="733"/>
                </a:cubicBezTo>
                <a:cubicBezTo>
                  <a:pt x="1048" y="736"/>
                  <a:pt x="1095" y="740"/>
                  <a:pt x="1141" y="743"/>
                </a:cubicBezTo>
                <a:cubicBezTo>
                  <a:pt x="1161" y="743"/>
                  <a:pt x="1184" y="743"/>
                  <a:pt x="1209" y="740"/>
                </a:cubicBezTo>
                <a:cubicBezTo>
                  <a:pt x="1238" y="740"/>
                  <a:pt x="1269" y="740"/>
                  <a:pt x="1298" y="730"/>
                </a:cubicBezTo>
                <a:cubicBezTo>
                  <a:pt x="1312" y="723"/>
                  <a:pt x="1325" y="716"/>
                  <a:pt x="1335" y="703"/>
                </a:cubicBezTo>
                <a:cubicBezTo>
                  <a:pt x="1345" y="693"/>
                  <a:pt x="1352" y="680"/>
                  <a:pt x="1355" y="663"/>
                </a:cubicBezTo>
                <a:cubicBezTo>
                  <a:pt x="1365" y="626"/>
                  <a:pt x="1349" y="583"/>
                  <a:pt x="1312" y="566"/>
                </a:cubicBezTo>
                <a:cubicBezTo>
                  <a:pt x="1295" y="559"/>
                  <a:pt x="1275" y="552"/>
                  <a:pt x="1258" y="549"/>
                </a:cubicBezTo>
                <a:cubicBezTo>
                  <a:pt x="1235" y="546"/>
                  <a:pt x="1215" y="546"/>
                  <a:pt x="1192" y="543"/>
                </a:cubicBezTo>
                <a:cubicBezTo>
                  <a:pt x="1164" y="543"/>
                  <a:pt x="1138" y="539"/>
                  <a:pt x="1108" y="539"/>
                </a:cubicBezTo>
                <a:cubicBezTo>
                  <a:pt x="1074" y="535"/>
                  <a:pt x="1038" y="532"/>
                  <a:pt x="1001" y="532"/>
                </a:cubicBezTo>
                <a:lnTo>
                  <a:pt x="877" y="532"/>
                </a:lnTo>
                <a:cubicBezTo>
                  <a:pt x="860" y="535"/>
                  <a:pt x="840" y="535"/>
                  <a:pt x="820" y="535"/>
                </a:cubicBezTo>
                <a:cubicBezTo>
                  <a:pt x="820" y="475"/>
                  <a:pt x="820" y="412"/>
                  <a:pt x="817" y="348"/>
                </a:cubicBezTo>
                <a:cubicBezTo>
                  <a:pt x="814" y="268"/>
                  <a:pt x="807" y="188"/>
                  <a:pt x="797" y="108"/>
                </a:cubicBezTo>
                <a:cubicBezTo>
                  <a:pt x="794" y="78"/>
                  <a:pt x="783" y="51"/>
                  <a:pt x="763" y="31"/>
                </a:cubicBezTo>
                <a:cubicBezTo>
                  <a:pt x="743" y="10"/>
                  <a:pt x="713" y="1"/>
                  <a:pt x="68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" name="Google Shape;341;p2"/>
          <p:cNvSpPr/>
          <p:nvPr/>
        </p:nvSpPr>
        <p:spPr>
          <a:xfrm>
            <a:off x="943445" y="5215219"/>
            <a:ext cx="107267" cy="106245"/>
          </a:xfrm>
          <a:custGeom>
            <a:avLst/>
            <a:gdLst/>
            <a:ahLst/>
            <a:cxnLst/>
            <a:rect l="l" t="t" r="r" b="b"/>
            <a:pathLst>
              <a:path w="774" h="767" extrusionOk="0">
                <a:moveTo>
                  <a:pt x="369" y="1"/>
                </a:moveTo>
                <a:cubicBezTo>
                  <a:pt x="272" y="1"/>
                  <a:pt x="175" y="50"/>
                  <a:pt x="108" y="121"/>
                </a:cubicBezTo>
                <a:cubicBezTo>
                  <a:pt x="38" y="195"/>
                  <a:pt x="1" y="298"/>
                  <a:pt x="4" y="402"/>
                </a:cubicBezTo>
                <a:cubicBezTo>
                  <a:pt x="11" y="499"/>
                  <a:pt x="55" y="596"/>
                  <a:pt x="125" y="663"/>
                </a:cubicBezTo>
                <a:cubicBezTo>
                  <a:pt x="205" y="737"/>
                  <a:pt x="302" y="766"/>
                  <a:pt x="406" y="766"/>
                </a:cubicBezTo>
                <a:cubicBezTo>
                  <a:pt x="503" y="766"/>
                  <a:pt x="603" y="717"/>
                  <a:pt x="666" y="646"/>
                </a:cubicBezTo>
                <a:cubicBezTo>
                  <a:pt x="737" y="569"/>
                  <a:pt x="774" y="469"/>
                  <a:pt x="770" y="365"/>
                </a:cubicBezTo>
                <a:cubicBezTo>
                  <a:pt x="764" y="265"/>
                  <a:pt x="720" y="171"/>
                  <a:pt x="650" y="104"/>
                </a:cubicBezTo>
                <a:cubicBezTo>
                  <a:pt x="573" y="30"/>
                  <a:pt x="476" y="1"/>
                  <a:pt x="3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" name="Google Shape;342;p2"/>
          <p:cNvSpPr/>
          <p:nvPr/>
        </p:nvSpPr>
        <p:spPr>
          <a:xfrm>
            <a:off x="3978964" y="6419331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" name="Google Shape;343;p2"/>
          <p:cNvSpPr/>
          <p:nvPr/>
        </p:nvSpPr>
        <p:spPr>
          <a:xfrm>
            <a:off x="7234281" y="3396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" name="Google Shape;344;p2"/>
          <p:cNvSpPr/>
          <p:nvPr/>
        </p:nvSpPr>
        <p:spPr>
          <a:xfrm>
            <a:off x="4062040" y="871597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" name="Google Shape;345;p2"/>
          <p:cNvSpPr/>
          <p:nvPr/>
        </p:nvSpPr>
        <p:spPr>
          <a:xfrm>
            <a:off x="650999" y="3934937"/>
            <a:ext cx="292448" cy="471631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" name="Google Shape;346;p2"/>
          <p:cNvGrpSpPr/>
          <p:nvPr/>
        </p:nvGrpSpPr>
        <p:grpSpPr>
          <a:xfrm>
            <a:off x="11107580" y="4173096"/>
            <a:ext cx="207312" cy="233467"/>
            <a:chOff x="3655550" y="2257032"/>
            <a:chExt cx="192526" cy="161920"/>
          </a:xfrm>
        </p:grpSpPr>
        <p:sp>
          <p:nvSpPr>
            <p:cNvPr id="347" name="Google Shape;347;p2"/>
            <p:cNvSpPr/>
            <p:nvPr/>
          </p:nvSpPr>
          <p:spPr>
            <a:xfrm>
              <a:off x="3655550" y="2331503"/>
              <a:ext cx="192526" cy="31876"/>
            </a:xfrm>
            <a:custGeom>
              <a:avLst/>
              <a:gdLst/>
              <a:ahLst/>
              <a:cxnLst/>
              <a:rect l="l" t="t" r="r" b="b"/>
              <a:pathLst>
                <a:path w="1365" h="226" extrusionOk="0">
                  <a:moveTo>
                    <a:pt x="967" y="1"/>
                  </a:moveTo>
                  <a:cubicBezTo>
                    <a:pt x="936" y="1"/>
                    <a:pt x="906" y="1"/>
                    <a:pt x="876" y="5"/>
                  </a:cubicBezTo>
                  <a:cubicBezTo>
                    <a:pt x="800" y="8"/>
                    <a:pt x="719" y="15"/>
                    <a:pt x="642" y="18"/>
                  </a:cubicBezTo>
                  <a:cubicBezTo>
                    <a:pt x="458" y="31"/>
                    <a:pt x="274" y="31"/>
                    <a:pt x="93" y="35"/>
                  </a:cubicBezTo>
                  <a:cubicBezTo>
                    <a:pt x="40" y="35"/>
                    <a:pt x="0" y="85"/>
                    <a:pt x="3" y="135"/>
                  </a:cubicBezTo>
                  <a:cubicBezTo>
                    <a:pt x="3" y="186"/>
                    <a:pt x="50" y="226"/>
                    <a:pt x="100" y="226"/>
                  </a:cubicBezTo>
                  <a:cubicBezTo>
                    <a:pt x="311" y="222"/>
                    <a:pt x="519" y="218"/>
                    <a:pt x="726" y="209"/>
                  </a:cubicBezTo>
                  <a:cubicBezTo>
                    <a:pt x="789" y="207"/>
                    <a:pt x="854" y="204"/>
                    <a:pt x="918" y="204"/>
                  </a:cubicBezTo>
                  <a:cubicBezTo>
                    <a:pt x="946" y="204"/>
                    <a:pt x="973" y="204"/>
                    <a:pt x="1000" y="206"/>
                  </a:cubicBezTo>
                  <a:cubicBezTo>
                    <a:pt x="1047" y="206"/>
                    <a:pt x="1093" y="212"/>
                    <a:pt x="1141" y="212"/>
                  </a:cubicBezTo>
                  <a:lnTo>
                    <a:pt x="1204" y="212"/>
                  </a:lnTo>
                  <a:cubicBezTo>
                    <a:pt x="1234" y="212"/>
                    <a:pt x="1268" y="212"/>
                    <a:pt x="1294" y="198"/>
                  </a:cubicBezTo>
                  <a:cubicBezTo>
                    <a:pt x="1311" y="195"/>
                    <a:pt x="1325" y="186"/>
                    <a:pt x="1334" y="175"/>
                  </a:cubicBezTo>
                  <a:cubicBezTo>
                    <a:pt x="1345" y="161"/>
                    <a:pt x="1351" y="149"/>
                    <a:pt x="1354" y="135"/>
                  </a:cubicBezTo>
                  <a:cubicBezTo>
                    <a:pt x="1365" y="98"/>
                    <a:pt x="1348" y="51"/>
                    <a:pt x="1311" y="35"/>
                  </a:cubicBezTo>
                  <a:cubicBezTo>
                    <a:pt x="1294" y="28"/>
                    <a:pt x="1274" y="21"/>
                    <a:pt x="1254" y="18"/>
                  </a:cubicBezTo>
                  <a:cubicBezTo>
                    <a:pt x="1234" y="15"/>
                    <a:pt x="1214" y="15"/>
                    <a:pt x="1190" y="15"/>
                  </a:cubicBezTo>
                  <a:cubicBezTo>
                    <a:pt x="1164" y="11"/>
                    <a:pt x="1137" y="11"/>
                    <a:pt x="1107" y="8"/>
                  </a:cubicBezTo>
                  <a:cubicBezTo>
                    <a:pt x="1070" y="5"/>
                    <a:pt x="1033" y="1"/>
                    <a:pt x="9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735240" y="2257032"/>
              <a:ext cx="38223" cy="161920"/>
            </a:xfrm>
            <a:custGeom>
              <a:avLst/>
              <a:gdLst/>
              <a:ahLst/>
              <a:cxnLst/>
              <a:rect l="l" t="t" r="r" b="b"/>
              <a:pathLst>
                <a:path w="271" h="1148" extrusionOk="0">
                  <a:moveTo>
                    <a:pt x="114" y="1"/>
                  </a:moveTo>
                  <a:cubicBezTo>
                    <a:pt x="57" y="1"/>
                    <a:pt x="0" y="55"/>
                    <a:pt x="10" y="118"/>
                  </a:cubicBezTo>
                  <a:cubicBezTo>
                    <a:pt x="17" y="198"/>
                    <a:pt x="23" y="278"/>
                    <a:pt x="27" y="359"/>
                  </a:cubicBezTo>
                  <a:cubicBezTo>
                    <a:pt x="30" y="433"/>
                    <a:pt x="30" y="509"/>
                    <a:pt x="37" y="583"/>
                  </a:cubicBezTo>
                  <a:cubicBezTo>
                    <a:pt x="40" y="657"/>
                    <a:pt x="34" y="726"/>
                    <a:pt x="30" y="800"/>
                  </a:cubicBezTo>
                  <a:cubicBezTo>
                    <a:pt x="27" y="834"/>
                    <a:pt x="23" y="870"/>
                    <a:pt x="23" y="904"/>
                  </a:cubicBezTo>
                  <a:cubicBezTo>
                    <a:pt x="20" y="947"/>
                    <a:pt x="23" y="987"/>
                    <a:pt x="20" y="1031"/>
                  </a:cubicBezTo>
                  <a:cubicBezTo>
                    <a:pt x="20" y="1096"/>
                    <a:pt x="83" y="1148"/>
                    <a:pt x="145" y="1148"/>
                  </a:cubicBezTo>
                  <a:cubicBezTo>
                    <a:pt x="147" y="1148"/>
                    <a:pt x="148" y="1148"/>
                    <a:pt x="150" y="1148"/>
                  </a:cubicBezTo>
                  <a:cubicBezTo>
                    <a:pt x="218" y="1148"/>
                    <a:pt x="271" y="1088"/>
                    <a:pt x="267" y="1021"/>
                  </a:cubicBezTo>
                  <a:cubicBezTo>
                    <a:pt x="267" y="981"/>
                    <a:pt x="261" y="941"/>
                    <a:pt x="261" y="904"/>
                  </a:cubicBezTo>
                  <a:cubicBezTo>
                    <a:pt x="258" y="864"/>
                    <a:pt x="258" y="827"/>
                    <a:pt x="258" y="790"/>
                  </a:cubicBezTo>
                  <a:cubicBezTo>
                    <a:pt x="258" y="754"/>
                    <a:pt x="261" y="720"/>
                    <a:pt x="261" y="686"/>
                  </a:cubicBezTo>
                  <a:cubicBezTo>
                    <a:pt x="261" y="649"/>
                    <a:pt x="258" y="609"/>
                    <a:pt x="255" y="573"/>
                  </a:cubicBezTo>
                  <a:cubicBezTo>
                    <a:pt x="251" y="496"/>
                    <a:pt x="255" y="422"/>
                    <a:pt x="251" y="348"/>
                  </a:cubicBezTo>
                  <a:cubicBezTo>
                    <a:pt x="247" y="268"/>
                    <a:pt x="241" y="188"/>
                    <a:pt x="231" y="104"/>
                  </a:cubicBezTo>
                  <a:cubicBezTo>
                    <a:pt x="227" y="78"/>
                    <a:pt x="218" y="51"/>
                    <a:pt x="194" y="31"/>
                  </a:cubicBezTo>
                  <a:cubicBezTo>
                    <a:pt x="174" y="11"/>
                    <a:pt x="147" y="1"/>
                    <a:pt x="1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9" name="Google Shape;349;p2"/>
          <p:cNvSpPr/>
          <p:nvPr/>
        </p:nvSpPr>
        <p:spPr>
          <a:xfrm>
            <a:off x="9019664" y="339631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" name="Google Shape;350;p2"/>
          <p:cNvSpPr/>
          <p:nvPr/>
        </p:nvSpPr>
        <p:spPr>
          <a:xfrm>
            <a:off x="2286897" y="16136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" name="Google Shape;351;p2"/>
          <p:cNvSpPr/>
          <p:nvPr/>
        </p:nvSpPr>
        <p:spPr>
          <a:xfrm>
            <a:off x="11704481" y="6140954"/>
            <a:ext cx="292448" cy="471631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" name="Google Shape;352;p2"/>
          <p:cNvSpPr/>
          <p:nvPr/>
        </p:nvSpPr>
        <p:spPr>
          <a:xfrm rot="6568607">
            <a:off x="1309848" y="159618"/>
            <a:ext cx="292449" cy="471637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" name="Google Shape;353;p2"/>
          <p:cNvSpPr txBox="1">
            <a:spLocks noGrp="1"/>
          </p:cNvSpPr>
          <p:nvPr>
            <p:ph type="ctrTitle"/>
          </p:nvPr>
        </p:nvSpPr>
        <p:spPr>
          <a:xfrm>
            <a:off x="1751800" y="1339517"/>
            <a:ext cx="8688400" cy="346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7466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354" name="Google Shape;354;p2"/>
          <p:cNvSpPr txBox="1">
            <a:spLocks noGrp="1"/>
          </p:cNvSpPr>
          <p:nvPr>
            <p:ph type="subTitle" idx="1"/>
          </p:nvPr>
        </p:nvSpPr>
        <p:spPr>
          <a:xfrm>
            <a:off x="1751800" y="4804084"/>
            <a:ext cx="8688400" cy="7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8717513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" name="Google Shape;385;p4"/>
          <p:cNvSpPr/>
          <p:nvPr/>
        </p:nvSpPr>
        <p:spPr>
          <a:xfrm>
            <a:off x="-1069933" y="-1032978"/>
            <a:ext cx="3717100" cy="3513300"/>
          </a:xfrm>
          <a:custGeom>
            <a:avLst/>
            <a:gdLst/>
            <a:ahLst/>
            <a:cxnLst/>
            <a:rect l="l" t="t" r="r" b="b"/>
            <a:pathLst>
              <a:path w="111513" h="105399" extrusionOk="0">
                <a:moveTo>
                  <a:pt x="4178" y="101700"/>
                </a:moveTo>
                <a:cubicBezTo>
                  <a:pt x="6451" y="114400"/>
                  <a:pt x="16878" y="89535"/>
                  <a:pt x="24231" y="85658"/>
                </a:cubicBezTo>
                <a:cubicBezTo>
                  <a:pt x="31584" y="81781"/>
                  <a:pt x="43080" y="83385"/>
                  <a:pt x="48294" y="78439"/>
                </a:cubicBezTo>
                <a:cubicBezTo>
                  <a:pt x="53508" y="73493"/>
                  <a:pt x="49364" y="61595"/>
                  <a:pt x="55513" y="55980"/>
                </a:cubicBezTo>
                <a:cubicBezTo>
                  <a:pt x="61663" y="50365"/>
                  <a:pt x="79309" y="50232"/>
                  <a:pt x="85191" y="44751"/>
                </a:cubicBezTo>
                <a:cubicBezTo>
                  <a:pt x="91073" y="39270"/>
                  <a:pt x="87062" y="29778"/>
                  <a:pt x="90805" y="23094"/>
                </a:cubicBezTo>
                <a:cubicBezTo>
                  <a:pt x="94548" y="16410"/>
                  <a:pt x="121017" y="6919"/>
                  <a:pt x="107649" y="4646"/>
                </a:cubicBezTo>
                <a:cubicBezTo>
                  <a:pt x="94281" y="2373"/>
                  <a:pt x="27840" y="-6718"/>
                  <a:pt x="10595" y="9458"/>
                </a:cubicBezTo>
                <a:cubicBezTo>
                  <a:pt x="-6650" y="25634"/>
                  <a:pt x="1905" y="89000"/>
                  <a:pt x="4178" y="10170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386" name="Google Shape;386;p4"/>
          <p:cNvSpPr/>
          <p:nvPr/>
        </p:nvSpPr>
        <p:spPr>
          <a:xfrm>
            <a:off x="9881534" y="3580799"/>
            <a:ext cx="3251029" cy="3834285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pic>
        <p:nvPicPr>
          <p:cNvPr id="387" name="Google Shape;387;p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88" name="Google Shape;388;p4"/>
          <p:cNvGrpSpPr/>
          <p:nvPr/>
        </p:nvGrpSpPr>
        <p:grpSpPr>
          <a:xfrm rot="-5400000">
            <a:off x="251761" y="1590630"/>
            <a:ext cx="620120" cy="680860"/>
            <a:chOff x="818450" y="719950"/>
            <a:chExt cx="162075" cy="177950"/>
          </a:xfrm>
        </p:grpSpPr>
        <p:sp>
          <p:nvSpPr>
            <p:cNvPr id="389" name="Google Shape;389;p4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4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4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92" name="Google Shape;392;p4"/>
          <p:cNvGrpSpPr/>
          <p:nvPr/>
        </p:nvGrpSpPr>
        <p:grpSpPr>
          <a:xfrm rot="672145">
            <a:off x="11591394" y="4676289"/>
            <a:ext cx="439524" cy="565119"/>
            <a:chOff x="3526675" y="707075"/>
            <a:chExt cx="187750" cy="241400"/>
          </a:xfrm>
        </p:grpSpPr>
        <p:sp>
          <p:nvSpPr>
            <p:cNvPr id="393" name="Google Shape;393;p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96" name="Google Shape;396;p4"/>
          <p:cNvSpPr/>
          <p:nvPr/>
        </p:nvSpPr>
        <p:spPr>
          <a:xfrm rot="1258828">
            <a:off x="11552105" y="29954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" name="Google Shape;397;p4"/>
          <p:cNvSpPr/>
          <p:nvPr/>
        </p:nvSpPr>
        <p:spPr>
          <a:xfrm>
            <a:off x="9978597" y="3512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8" name="Google Shape;398;p4"/>
          <p:cNvSpPr/>
          <p:nvPr/>
        </p:nvSpPr>
        <p:spPr>
          <a:xfrm>
            <a:off x="2928448" y="22940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9" name="Google Shape;399;p4"/>
          <p:cNvGrpSpPr/>
          <p:nvPr/>
        </p:nvGrpSpPr>
        <p:grpSpPr>
          <a:xfrm>
            <a:off x="11008677" y="5613190"/>
            <a:ext cx="996747" cy="1042300"/>
            <a:chOff x="6290250" y="1718800"/>
            <a:chExt cx="911325" cy="952975"/>
          </a:xfrm>
        </p:grpSpPr>
        <p:sp>
          <p:nvSpPr>
            <p:cNvPr id="400" name="Google Shape;400;p4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4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4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4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4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4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4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4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4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4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4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4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4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4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4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4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4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4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4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4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4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4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4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4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4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4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02" name="Google Shape;702;p4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703" name="Google Shape;703;p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" name="Google Shape;763;p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2" name="Google Shape;782;p4"/>
          <p:cNvGrpSpPr/>
          <p:nvPr/>
        </p:nvGrpSpPr>
        <p:grpSpPr>
          <a:xfrm rot="-1377965">
            <a:off x="629761" y="5861416"/>
            <a:ext cx="462931" cy="680865"/>
            <a:chOff x="3716700" y="1378700"/>
            <a:chExt cx="135825" cy="199750"/>
          </a:xfrm>
        </p:grpSpPr>
        <p:sp>
          <p:nvSpPr>
            <p:cNvPr id="783" name="Google Shape;783;p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7" name="Google Shape;787;p4"/>
          <p:cNvGrpSpPr/>
          <p:nvPr/>
        </p:nvGrpSpPr>
        <p:grpSpPr>
          <a:xfrm rot="-1687898">
            <a:off x="11228603" y="696241"/>
            <a:ext cx="456072" cy="557843"/>
            <a:chOff x="2019050" y="1133325"/>
            <a:chExt cx="153525" cy="187750"/>
          </a:xfrm>
        </p:grpSpPr>
        <p:sp>
          <p:nvSpPr>
            <p:cNvPr id="788" name="Google Shape;788;p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92" name="Google Shape;792;p4"/>
          <p:cNvGrpSpPr/>
          <p:nvPr/>
        </p:nvGrpSpPr>
        <p:grpSpPr>
          <a:xfrm>
            <a:off x="6042237" y="5917775"/>
            <a:ext cx="772788" cy="687821"/>
            <a:chOff x="4748225" y="4600750"/>
            <a:chExt cx="332125" cy="295625"/>
          </a:xfrm>
        </p:grpSpPr>
        <p:sp>
          <p:nvSpPr>
            <p:cNvPr id="793" name="Google Shape;793;p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" name="Google Shape;810;p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" name="Google Shape;852;p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" name="Google Shape;853;p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" name="Google Shape;854;p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" name="Google Shape;857;p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58" name="Google Shape;858;p4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9" name="Google Shape;859;p4"/>
          <p:cNvSpPr/>
          <p:nvPr/>
        </p:nvSpPr>
        <p:spPr>
          <a:xfrm rot="-107">
            <a:off x="8121940" y="6431274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0" name="Google Shape;860;p4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1" name="Google Shape;861;p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62" name="Google Shape;862;p4"/>
          <p:cNvSpPr txBox="1">
            <a:spLocks noGrp="1"/>
          </p:cNvSpPr>
          <p:nvPr>
            <p:ph type="body" idx="1"/>
          </p:nvPr>
        </p:nvSpPr>
        <p:spPr>
          <a:xfrm>
            <a:off x="960000" y="1616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AutoNum type="arabicPeriod"/>
              <a:defRPr sz="1600">
                <a:solidFill>
                  <a:srgbClr val="434343"/>
                </a:solidFill>
              </a:defRPr>
            </a:lvl1pPr>
            <a:lvl2pPr marL="1219170" lvl="1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2pPr>
            <a:lvl3pPr marL="1828754" lvl="2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3pPr>
            <a:lvl4pPr marL="2438339" lvl="3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4pPr>
            <a:lvl5pPr marL="3047924" lvl="4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5pPr>
            <a:lvl6pPr marL="3657509" lvl="5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6pPr>
            <a:lvl7pPr marL="4267093" lvl="6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7pPr>
            <a:lvl8pPr marL="4876678" lvl="7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8pPr>
            <a:lvl9pPr marL="5486263" lvl="8" indent="-406390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47215411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" name="Google Shape;1049;p6"/>
          <p:cNvSpPr/>
          <p:nvPr/>
        </p:nvSpPr>
        <p:spPr>
          <a:xfrm>
            <a:off x="-607573" y="4360114"/>
            <a:ext cx="2761767" cy="3205167"/>
          </a:xfrm>
          <a:custGeom>
            <a:avLst/>
            <a:gdLst/>
            <a:ahLst/>
            <a:cxnLst/>
            <a:rect l="l" t="t" r="r" b="b"/>
            <a:pathLst>
              <a:path w="82853" h="96155" extrusionOk="0">
                <a:moveTo>
                  <a:pt x="6496" y="2260"/>
                </a:moveTo>
                <a:cubicBezTo>
                  <a:pt x="9838" y="-8034"/>
                  <a:pt x="22805" y="21778"/>
                  <a:pt x="26548" y="28729"/>
                </a:cubicBezTo>
                <a:cubicBezTo>
                  <a:pt x="30291" y="35681"/>
                  <a:pt x="26415" y="40360"/>
                  <a:pt x="28955" y="43969"/>
                </a:cubicBezTo>
                <a:cubicBezTo>
                  <a:pt x="31495" y="47579"/>
                  <a:pt x="38847" y="46777"/>
                  <a:pt x="41788" y="50386"/>
                </a:cubicBezTo>
                <a:cubicBezTo>
                  <a:pt x="44729" y="53996"/>
                  <a:pt x="42992" y="62685"/>
                  <a:pt x="46601" y="65626"/>
                </a:cubicBezTo>
                <a:cubicBezTo>
                  <a:pt x="50211" y="68567"/>
                  <a:pt x="57830" y="64824"/>
                  <a:pt x="63445" y="68032"/>
                </a:cubicBezTo>
                <a:cubicBezTo>
                  <a:pt x="69060" y="71241"/>
                  <a:pt x="89782" y="81134"/>
                  <a:pt x="80290" y="84877"/>
                </a:cubicBezTo>
                <a:cubicBezTo>
                  <a:pt x="70799" y="88620"/>
                  <a:pt x="18795" y="104261"/>
                  <a:pt x="6496" y="90491"/>
                </a:cubicBezTo>
                <a:cubicBezTo>
                  <a:pt x="-5803" y="76722"/>
                  <a:pt x="3154" y="12554"/>
                  <a:pt x="6496" y="226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1050" name="Google Shape;1050;p6"/>
          <p:cNvSpPr/>
          <p:nvPr/>
        </p:nvSpPr>
        <p:spPr>
          <a:xfrm>
            <a:off x="10289286" y="-449957"/>
            <a:ext cx="2924167" cy="3659967"/>
          </a:xfrm>
          <a:custGeom>
            <a:avLst/>
            <a:gdLst/>
            <a:ahLst/>
            <a:cxnLst/>
            <a:rect l="l" t="t" r="r" b="b"/>
            <a:pathLst>
              <a:path w="87725" h="109799" extrusionOk="0">
                <a:moveTo>
                  <a:pt x="3340" y="8686"/>
                </a:moveTo>
                <a:cubicBezTo>
                  <a:pt x="-7622" y="12563"/>
                  <a:pt x="11361" y="24060"/>
                  <a:pt x="17778" y="31145"/>
                </a:cubicBezTo>
                <a:cubicBezTo>
                  <a:pt x="24195" y="38230"/>
                  <a:pt x="35959" y="41840"/>
                  <a:pt x="41841" y="51198"/>
                </a:cubicBezTo>
                <a:cubicBezTo>
                  <a:pt x="47723" y="60556"/>
                  <a:pt x="47723" y="78203"/>
                  <a:pt x="53070" y="87293"/>
                </a:cubicBezTo>
                <a:cubicBezTo>
                  <a:pt x="58417" y="96384"/>
                  <a:pt x="68845" y="118976"/>
                  <a:pt x="73925" y="105741"/>
                </a:cubicBezTo>
                <a:cubicBezTo>
                  <a:pt x="79005" y="92506"/>
                  <a:pt x="95314" y="24060"/>
                  <a:pt x="83550" y="7884"/>
                </a:cubicBezTo>
                <a:cubicBezTo>
                  <a:pt x="71786" y="-8292"/>
                  <a:pt x="14302" y="4809"/>
                  <a:pt x="3340" y="86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pic>
        <p:nvPicPr>
          <p:cNvPr id="1051" name="Google Shape;1051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52" name="Google Shape;1052;p6"/>
          <p:cNvGrpSpPr/>
          <p:nvPr/>
        </p:nvGrpSpPr>
        <p:grpSpPr>
          <a:xfrm rot="-3555206">
            <a:off x="11568726" y="1484993"/>
            <a:ext cx="268937" cy="417465"/>
            <a:chOff x="1036425" y="2562175"/>
            <a:chExt cx="119850" cy="186050"/>
          </a:xfrm>
        </p:grpSpPr>
        <p:sp>
          <p:nvSpPr>
            <p:cNvPr id="1053" name="Google Shape;1053;p6"/>
            <p:cNvSpPr/>
            <p:nvPr/>
          </p:nvSpPr>
          <p:spPr>
            <a:xfrm>
              <a:off x="1036425" y="2562175"/>
              <a:ext cx="119850" cy="111300"/>
            </a:xfrm>
            <a:custGeom>
              <a:avLst/>
              <a:gdLst/>
              <a:ahLst/>
              <a:cxnLst/>
              <a:rect l="l" t="t" r="r" b="b"/>
              <a:pathLst>
                <a:path w="4794" h="4452" extrusionOk="0">
                  <a:moveTo>
                    <a:pt x="4634" y="1"/>
                  </a:moveTo>
                  <a:cubicBezTo>
                    <a:pt x="4634" y="1"/>
                    <a:pt x="4611" y="1"/>
                    <a:pt x="4588" y="24"/>
                  </a:cubicBezTo>
                  <a:cubicBezTo>
                    <a:pt x="4064" y="298"/>
                    <a:pt x="3607" y="572"/>
                    <a:pt x="3173" y="845"/>
                  </a:cubicBezTo>
                  <a:lnTo>
                    <a:pt x="2671" y="1165"/>
                  </a:lnTo>
                  <a:cubicBezTo>
                    <a:pt x="2101" y="1530"/>
                    <a:pt x="1667" y="1827"/>
                    <a:pt x="1302" y="2124"/>
                  </a:cubicBezTo>
                  <a:cubicBezTo>
                    <a:pt x="1028" y="2329"/>
                    <a:pt x="822" y="2535"/>
                    <a:pt x="617" y="2717"/>
                  </a:cubicBezTo>
                  <a:cubicBezTo>
                    <a:pt x="526" y="2808"/>
                    <a:pt x="434" y="2923"/>
                    <a:pt x="366" y="3014"/>
                  </a:cubicBezTo>
                  <a:cubicBezTo>
                    <a:pt x="275" y="3105"/>
                    <a:pt x="206" y="3196"/>
                    <a:pt x="160" y="3311"/>
                  </a:cubicBezTo>
                  <a:cubicBezTo>
                    <a:pt x="46" y="3516"/>
                    <a:pt x="1" y="3699"/>
                    <a:pt x="23" y="3858"/>
                  </a:cubicBezTo>
                  <a:cubicBezTo>
                    <a:pt x="69" y="4041"/>
                    <a:pt x="183" y="4201"/>
                    <a:pt x="389" y="4315"/>
                  </a:cubicBezTo>
                  <a:cubicBezTo>
                    <a:pt x="457" y="4383"/>
                    <a:pt x="548" y="4406"/>
                    <a:pt x="663" y="4429"/>
                  </a:cubicBezTo>
                  <a:cubicBezTo>
                    <a:pt x="731" y="4452"/>
                    <a:pt x="799" y="4452"/>
                    <a:pt x="868" y="4452"/>
                  </a:cubicBezTo>
                  <a:lnTo>
                    <a:pt x="959" y="4452"/>
                  </a:lnTo>
                  <a:cubicBezTo>
                    <a:pt x="1142" y="4429"/>
                    <a:pt x="1324" y="4361"/>
                    <a:pt x="1530" y="4246"/>
                  </a:cubicBezTo>
                  <a:cubicBezTo>
                    <a:pt x="1735" y="4155"/>
                    <a:pt x="1918" y="3995"/>
                    <a:pt x="2146" y="3790"/>
                  </a:cubicBezTo>
                  <a:cubicBezTo>
                    <a:pt x="2329" y="3630"/>
                    <a:pt x="2511" y="3425"/>
                    <a:pt x="2740" y="3174"/>
                  </a:cubicBezTo>
                  <a:cubicBezTo>
                    <a:pt x="3082" y="2763"/>
                    <a:pt x="3424" y="2306"/>
                    <a:pt x="3812" y="1713"/>
                  </a:cubicBezTo>
                  <a:cubicBezTo>
                    <a:pt x="4064" y="1348"/>
                    <a:pt x="4292" y="960"/>
                    <a:pt x="4588" y="480"/>
                  </a:cubicBezTo>
                  <a:lnTo>
                    <a:pt x="4657" y="343"/>
                  </a:lnTo>
                  <a:lnTo>
                    <a:pt x="4703" y="252"/>
                  </a:lnTo>
                  <a:lnTo>
                    <a:pt x="4748" y="161"/>
                  </a:lnTo>
                  <a:cubicBezTo>
                    <a:pt x="4794" y="115"/>
                    <a:pt x="4771" y="69"/>
                    <a:pt x="4725" y="47"/>
                  </a:cubicBezTo>
                  <a:cubicBezTo>
                    <a:pt x="4725" y="24"/>
                    <a:pt x="4703" y="24"/>
                    <a:pt x="4703" y="24"/>
                  </a:cubicBezTo>
                  <a:cubicBezTo>
                    <a:pt x="4680" y="24"/>
                    <a:pt x="4657" y="1"/>
                    <a:pt x="46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6"/>
            <p:cNvSpPr/>
            <p:nvPr/>
          </p:nvSpPr>
          <p:spPr>
            <a:xfrm>
              <a:off x="1095200" y="2640925"/>
              <a:ext cx="51375" cy="107300"/>
            </a:xfrm>
            <a:custGeom>
              <a:avLst/>
              <a:gdLst/>
              <a:ahLst/>
              <a:cxnLst/>
              <a:rect l="l" t="t" r="r" b="b"/>
              <a:pathLst>
                <a:path w="2055" h="4292" extrusionOk="0">
                  <a:moveTo>
                    <a:pt x="1918" y="1"/>
                  </a:moveTo>
                  <a:cubicBezTo>
                    <a:pt x="1895" y="24"/>
                    <a:pt x="1895" y="24"/>
                    <a:pt x="1895" y="46"/>
                  </a:cubicBezTo>
                  <a:cubicBezTo>
                    <a:pt x="1849" y="46"/>
                    <a:pt x="1827" y="69"/>
                    <a:pt x="1827" y="92"/>
                  </a:cubicBezTo>
                  <a:cubicBezTo>
                    <a:pt x="1781" y="138"/>
                    <a:pt x="1758" y="183"/>
                    <a:pt x="1735" y="229"/>
                  </a:cubicBezTo>
                  <a:cubicBezTo>
                    <a:pt x="1598" y="457"/>
                    <a:pt x="1439" y="663"/>
                    <a:pt x="1302" y="868"/>
                  </a:cubicBezTo>
                  <a:lnTo>
                    <a:pt x="1279" y="914"/>
                  </a:lnTo>
                  <a:cubicBezTo>
                    <a:pt x="1096" y="1165"/>
                    <a:pt x="936" y="1393"/>
                    <a:pt x="822" y="1599"/>
                  </a:cubicBezTo>
                  <a:cubicBezTo>
                    <a:pt x="617" y="1895"/>
                    <a:pt x="480" y="2146"/>
                    <a:pt x="343" y="2420"/>
                  </a:cubicBezTo>
                  <a:cubicBezTo>
                    <a:pt x="183" y="2717"/>
                    <a:pt x="92" y="2991"/>
                    <a:pt x="46" y="3242"/>
                  </a:cubicBezTo>
                  <a:cubicBezTo>
                    <a:pt x="1" y="3356"/>
                    <a:pt x="1" y="3493"/>
                    <a:pt x="1" y="3607"/>
                  </a:cubicBezTo>
                  <a:cubicBezTo>
                    <a:pt x="1" y="3721"/>
                    <a:pt x="23" y="3813"/>
                    <a:pt x="69" y="3904"/>
                  </a:cubicBezTo>
                  <a:cubicBezTo>
                    <a:pt x="115" y="3995"/>
                    <a:pt x="183" y="4087"/>
                    <a:pt x="275" y="4155"/>
                  </a:cubicBezTo>
                  <a:cubicBezTo>
                    <a:pt x="343" y="4201"/>
                    <a:pt x="434" y="4246"/>
                    <a:pt x="526" y="4269"/>
                  </a:cubicBezTo>
                  <a:cubicBezTo>
                    <a:pt x="571" y="4269"/>
                    <a:pt x="617" y="4292"/>
                    <a:pt x="640" y="4292"/>
                  </a:cubicBezTo>
                  <a:cubicBezTo>
                    <a:pt x="685" y="4292"/>
                    <a:pt x="731" y="4269"/>
                    <a:pt x="777" y="4269"/>
                  </a:cubicBezTo>
                  <a:cubicBezTo>
                    <a:pt x="845" y="4246"/>
                    <a:pt x="914" y="4223"/>
                    <a:pt x="982" y="4178"/>
                  </a:cubicBezTo>
                  <a:cubicBezTo>
                    <a:pt x="1142" y="4041"/>
                    <a:pt x="1256" y="3881"/>
                    <a:pt x="1324" y="3721"/>
                  </a:cubicBezTo>
                  <a:cubicBezTo>
                    <a:pt x="1461" y="3516"/>
                    <a:pt x="1530" y="3265"/>
                    <a:pt x="1598" y="3059"/>
                  </a:cubicBezTo>
                  <a:cubicBezTo>
                    <a:pt x="1667" y="2854"/>
                    <a:pt x="1713" y="2603"/>
                    <a:pt x="1781" y="2283"/>
                  </a:cubicBezTo>
                  <a:cubicBezTo>
                    <a:pt x="1872" y="1827"/>
                    <a:pt x="1941" y="1348"/>
                    <a:pt x="2009" y="777"/>
                  </a:cubicBezTo>
                  <a:cubicBezTo>
                    <a:pt x="2032" y="526"/>
                    <a:pt x="2032" y="298"/>
                    <a:pt x="2055" y="92"/>
                  </a:cubicBezTo>
                  <a:cubicBezTo>
                    <a:pt x="2055" y="69"/>
                    <a:pt x="2055" y="46"/>
                    <a:pt x="2032" y="24"/>
                  </a:cubicBezTo>
                  <a:cubicBezTo>
                    <a:pt x="2032" y="24"/>
                    <a:pt x="2009" y="1"/>
                    <a:pt x="19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55" name="Google Shape;1055;p6"/>
          <p:cNvGrpSpPr/>
          <p:nvPr/>
        </p:nvGrpSpPr>
        <p:grpSpPr>
          <a:xfrm rot="-6298890">
            <a:off x="10769317" y="308689"/>
            <a:ext cx="1212504" cy="1027059"/>
            <a:chOff x="6536750" y="766975"/>
            <a:chExt cx="776100" cy="657400"/>
          </a:xfrm>
        </p:grpSpPr>
        <p:sp>
          <p:nvSpPr>
            <p:cNvPr id="1056" name="Google Shape;1056;p6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6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6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6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6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6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6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6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6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6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6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6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6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6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6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6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6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6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6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6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6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6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6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6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6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6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6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6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6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6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6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6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6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6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6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6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6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6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6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6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6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6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6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6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6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6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6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6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6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6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6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6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6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6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6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6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6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6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6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6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6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6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6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6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6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6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6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6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6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6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6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6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6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6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6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6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6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6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6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6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6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6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6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6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6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6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6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6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6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6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6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6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6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6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6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6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6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6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6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6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6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6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6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6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6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6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6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6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6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6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6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6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6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6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6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6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6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6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6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6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6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6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6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6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6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6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6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6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6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6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6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6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6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6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6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6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6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6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6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6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6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6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6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6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6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6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6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6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6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6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6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6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6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6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6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6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6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6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6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6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6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6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6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6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6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6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6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6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6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6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6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6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6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6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6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35" name="Google Shape;1235;p6"/>
          <p:cNvGrpSpPr/>
          <p:nvPr/>
        </p:nvGrpSpPr>
        <p:grpSpPr>
          <a:xfrm>
            <a:off x="285613" y="5910423"/>
            <a:ext cx="665191" cy="714416"/>
            <a:chOff x="539500" y="356300"/>
            <a:chExt cx="347201" cy="372894"/>
          </a:xfrm>
        </p:grpSpPr>
        <p:sp>
          <p:nvSpPr>
            <p:cNvPr id="1236" name="Google Shape;1236;p6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6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6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6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6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6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6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6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6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6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6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47" name="Google Shape;1247;p6"/>
          <p:cNvGrpSpPr/>
          <p:nvPr/>
        </p:nvGrpSpPr>
        <p:grpSpPr>
          <a:xfrm rot="-672145" flipH="1">
            <a:off x="398427" y="441106"/>
            <a:ext cx="439524" cy="565119"/>
            <a:chOff x="3526675" y="707075"/>
            <a:chExt cx="187750" cy="241400"/>
          </a:xfrm>
        </p:grpSpPr>
        <p:sp>
          <p:nvSpPr>
            <p:cNvPr id="1248" name="Google Shape;1248;p6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6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6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51" name="Google Shape;1251;p6"/>
          <p:cNvGrpSpPr/>
          <p:nvPr/>
        </p:nvGrpSpPr>
        <p:grpSpPr>
          <a:xfrm rot="-9361521">
            <a:off x="11219652" y="5927206"/>
            <a:ext cx="620115" cy="680853"/>
            <a:chOff x="818450" y="719950"/>
            <a:chExt cx="162075" cy="177950"/>
          </a:xfrm>
        </p:grpSpPr>
        <p:sp>
          <p:nvSpPr>
            <p:cNvPr id="1252" name="Google Shape;1252;p6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6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6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55" name="Google Shape;1255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256" name="Google Shape;1256;p6"/>
          <p:cNvSpPr/>
          <p:nvPr/>
        </p:nvSpPr>
        <p:spPr>
          <a:xfrm>
            <a:off x="329915" y="26101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7" name="Google Shape;1257;p6"/>
          <p:cNvSpPr/>
          <p:nvPr/>
        </p:nvSpPr>
        <p:spPr>
          <a:xfrm>
            <a:off x="5023540" y="64900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8" name="Google Shape;1258;p6"/>
          <p:cNvSpPr/>
          <p:nvPr/>
        </p:nvSpPr>
        <p:spPr>
          <a:xfrm>
            <a:off x="11753564" y="3560098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9" name="Google Shape;1259;p6"/>
          <p:cNvSpPr/>
          <p:nvPr/>
        </p:nvSpPr>
        <p:spPr>
          <a:xfrm>
            <a:off x="7201406" y="1745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590708875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80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61204122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5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5" name="Google Shape;5735;p22"/>
          <p:cNvSpPr/>
          <p:nvPr/>
        </p:nvSpPr>
        <p:spPr>
          <a:xfrm rot="783723">
            <a:off x="10207996" y="4368733"/>
            <a:ext cx="2994053" cy="3531207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5736" name="Google Shape;5736;p22"/>
          <p:cNvSpPr/>
          <p:nvPr/>
        </p:nvSpPr>
        <p:spPr>
          <a:xfrm>
            <a:off x="-543152" y="-416539"/>
            <a:ext cx="2489167" cy="2733933"/>
          </a:xfrm>
          <a:custGeom>
            <a:avLst/>
            <a:gdLst/>
            <a:ahLst/>
            <a:cxnLst/>
            <a:rect l="l" t="t" r="r" b="b"/>
            <a:pathLst>
              <a:path w="74675" h="82018" extrusionOk="0">
                <a:moveTo>
                  <a:pt x="308" y="68310"/>
                </a:moveTo>
                <a:cubicBezTo>
                  <a:pt x="771" y="81111"/>
                  <a:pt x="7896" y="83196"/>
                  <a:pt x="13167" y="81516"/>
                </a:cubicBezTo>
                <a:cubicBezTo>
                  <a:pt x="18438" y="79836"/>
                  <a:pt x="26026" y="62865"/>
                  <a:pt x="31934" y="58231"/>
                </a:cubicBezTo>
                <a:cubicBezTo>
                  <a:pt x="37842" y="53597"/>
                  <a:pt x="45604" y="58057"/>
                  <a:pt x="48616" y="53713"/>
                </a:cubicBezTo>
                <a:cubicBezTo>
                  <a:pt x="51628" y="49369"/>
                  <a:pt x="47747" y="36742"/>
                  <a:pt x="50006" y="32166"/>
                </a:cubicBezTo>
                <a:cubicBezTo>
                  <a:pt x="52265" y="27590"/>
                  <a:pt x="60142" y="29270"/>
                  <a:pt x="62169" y="26258"/>
                </a:cubicBezTo>
                <a:cubicBezTo>
                  <a:pt x="64196" y="23246"/>
                  <a:pt x="60489" y="17512"/>
                  <a:pt x="62169" y="14095"/>
                </a:cubicBezTo>
                <a:cubicBezTo>
                  <a:pt x="63849" y="10678"/>
                  <a:pt x="80878" y="7318"/>
                  <a:pt x="72248" y="5754"/>
                </a:cubicBezTo>
                <a:cubicBezTo>
                  <a:pt x="63618" y="4190"/>
                  <a:pt x="22377" y="-5715"/>
                  <a:pt x="10387" y="4711"/>
                </a:cubicBezTo>
                <a:cubicBezTo>
                  <a:pt x="-1603" y="15137"/>
                  <a:pt x="-155" y="55509"/>
                  <a:pt x="308" y="6831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5737" name="Google Shape;5737;p2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738" name="Google Shape;5738;p22"/>
          <p:cNvGrpSpPr/>
          <p:nvPr/>
        </p:nvGrpSpPr>
        <p:grpSpPr>
          <a:xfrm>
            <a:off x="11050927" y="5740541"/>
            <a:ext cx="996747" cy="1042300"/>
            <a:chOff x="6290250" y="1718800"/>
            <a:chExt cx="911325" cy="952975"/>
          </a:xfrm>
        </p:grpSpPr>
        <p:sp>
          <p:nvSpPr>
            <p:cNvPr id="5739" name="Google Shape;5739;p22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0" name="Google Shape;5740;p22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1" name="Google Shape;5741;p22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2" name="Google Shape;5742;p22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3" name="Google Shape;5743;p22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4" name="Google Shape;5744;p22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5" name="Google Shape;5745;p22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6" name="Google Shape;5746;p22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7" name="Google Shape;5747;p22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8" name="Google Shape;5748;p22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9" name="Google Shape;5749;p22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0" name="Google Shape;5750;p22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22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2" name="Google Shape;5752;p22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3" name="Google Shape;5753;p22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4" name="Google Shape;5754;p22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5" name="Google Shape;5755;p22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6" name="Google Shape;5756;p22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7" name="Google Shape;5757;p22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8" name="Google Shape;5758;p22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9" name="Google Shape;5759;p22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0" name="Google Shape;5760;p22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1" name="Google Shape;5761;p22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2" name="Google Shape;5762;p22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3" name="Google Shape;5763;p22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4" name="Google Shape;5764;p22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5" name="Google Shape;5765;p22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6" name="Google Shape;5766;p22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7" name="Google Shape;5767;p22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8" name="Google Shape;5768;p22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9" name="Google Shape;5769;p22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0" name="Google Shape;5770;p22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1" name="Google Shape;5771;p22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2" name="Google Shape;5772;p22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3" name="Google Shape;5773;p22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4" name="Google Shape;5774;p22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5" name="Google Shape;5775;p22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6" name="Google Shape;5776;p22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7" name="Google Shape;5777;p22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8" name="Google Shape;5778;p22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9" name="Google Shape;5779;p22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0" name="Google Shape;5780;p22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1" name="Google Shape;5781;p22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2" name="Google Shape;5782;p22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3" name="Google Shape;5783;p22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4" name="Google Shape;5784;p22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5" name="Google Shape;5785;p22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6" name="Google Shape;5786;p22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7" name="Google Shape;5787;p22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8" name="Google Shape;5788;p22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9" name="Google Shape;5789;p22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0" name="Google Shape;5790;p22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1" name="Google Shape;5791;p22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2" name="Google Shape;5792;p22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3" name="Google Shape;5793;p22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4" name="Google Shape;5794;p22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5" name="Google Shape;5795;p22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6" name="Google Shape;5796;p22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7" name="Google Shape;5797;p22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8" name="Google Shape;5798;p22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9" name="Google Shape;5799;p22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0" name="Google Shape;5800;p22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1" name="Google Shape;5801;p22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2" name="Google Shape;5802;p22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3" name="Google Shape;5803;p22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4" name="Google Shape;5804;p22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5" name="Google Shape;5805;p22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6" name="Google Shape;5806;p22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7" name="Google Shape;5807;p22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8" name="Google Shape;5808;p22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9" name="Google Shape;5809;p22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0" name="Google Shape;5810;p22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1" name="Google Shape;5811;p22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2" name="Google Shape;5812;p22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3" name="Google Shape;5813;p22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4" name="Google Shape;5814;p22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5" name="Google Shape;5815;p22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6" name="Google Shape;5816;p22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7" name="Google Shape;5817;p22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8" name="Google Shape;5818;p22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9" name="Google Shape;5819;p22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0" name="Google Shape;5820;p22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1" name="Google Shape;5821;p22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2" name="Google Shape;5822;p22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3" name="Google Shape;5823;p22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4" name="Google Shape;5824;p22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5" name="Google Shape;5825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6" name="Google Shape;5826;p22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7" name="Google Shape;5827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8" name="Google Shape;5828;p22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9" name="Google Shape;5829;p22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0" name="Google Shape;5830;p22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1" name="Google Shape;5831;p22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2" name="Google Shape;5832;p22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3" name="Google Shape;5833;p22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4" name="Google Shape;5834;p22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5" name="Google Shape;5835;p22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6" name="Google Shape;5836;p22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7" name="Google Shape;5837;p22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8" name="Google Shape;5838;p22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9" name="Google Shape;5839;p22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0" name="Google Shape;5840;p22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1" name="Google Shape;5841;p22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2" name="Google Shape;5842;p22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3" name="Google Shape;5843;p22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4" name="Google Shape;5844;p22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5" name="Google Shape;5845;p22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6" name="Google Shape;5846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7" name="Google Shape;5847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8" name="Google Shape;5848;p22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1" name="Google Shape;5851;p22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2" name="Google Shape;5852;p22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3" name="Google Shape;5853;p22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4" name="Google Shape;5854;p22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5" name="Google Shape;5855;p22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6" name="Google Shape;5856;p22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22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8" name="Google Shape;5858;p22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9" name="Google Shape;5859;p22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0" name="Google Shape;5860;p22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1" name="Google Shape;5861;p22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2" name="Google Shape;5862;p22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3" name="Google Shape;5863;p22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4" name="Google Shape;5864;p22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5" name="Google Shape;5865;p22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6" name="Google Shape;5866;p22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7" name="Google Shape;5867;p22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8" name="Google Shape;5868;p22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9" name="Google Shape;5869;p22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0" name="Google Shape;5870;p22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1" name="Google Shape;5871;p22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2" name="Google Shape;5872;p22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3" name="Google Shape;5873;p22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4" name="Google Shape;5874;p22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5" name="Google Shape;5875;p22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6" name="Google Shape;5876;p22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7" name="Google Shape;5877;p22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8" name="Google Shape;5878;p22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9" name="Google Shape;5879;p22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0" name="Google Shape;5880;p22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1" name="Google Shape;5881;p22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2" name="Google Shape;5882;p22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3" name="Google Shape;5883;p22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4" name="Google Shape;5884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5" name="Google Shape;5885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6" name="Google Shape;5886;p22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7" name="Google Shape;5887;p22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8" name="Google Shape;5888;p22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9" name="Google Shape;5889;p22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0" name="Google Shape;5890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1" name="Google Shape;5891;p22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2" name="Google Shape;5892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3" name="Google Shape;5893;p22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4" name="Google Shape;5894;p22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5" name="Google Shape;5895;p22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6" name="Google Shape;5896;p22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7" name="Google Shape;5897;p22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8" name="Google Shape;5898;p22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9" name="Google Shape;5899;p22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0" name="Google Shape;5900;p22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1" name="Google Shape;5901;p22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2" name="Google Shape;5902;p22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3" name="Google Shape;5903;p22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4" name="Google Shape;5904;p22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5" name="Google Shape;5905;p22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6" name="Google Shape;5906;p22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7" name="Google Shape;5907;p22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8" name="Google Shape;5908;p22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9" name="Google Shape;5909;p22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0" name="Google Shape;5910;p22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1" name="Google Shape;5911;p22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2" name="Google Shape;5912;p22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3" name="Google Shape;5913;p22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4" name="Google Shape;5914;p22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5" name="Google Shape;5915;p22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6" name="Google Shape;5916;p22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7" name="Google Shape;5917;p22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8" name="Google Shape;5918;p22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9" name="Google Shape;5919;p22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0" name="Google Shape;5920;p22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1" name="Google Shape;5921;p22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2" name="Google Shape;5922;p22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3" name="Google Shape;5923;p22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4" name="Google Shape;5924;p22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5" name="Google Shape;5925;p22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6" name="Google Shape;5926;p22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7" name="Google Shape;5927;p22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8" name="Google Shape;5928;p22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9" name="Google Shape;5929;p22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0" name="Google Shape;5930;p22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1" name="Google Shape;5931;p22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2" name="Google Shape;5932;p22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3" name="Google Shape;5933;p22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4" name="Google Shape;5934;p22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5" name="Google Shape;5935;p22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6" name="Google Shape;5936;p22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7" name="Google Shape;5937;p22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8" name="Google Shape;5938;p22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9" name="Google Shape;5939;p22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0" name="Google Shape;5940;p22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1" name="Google Shape;5941;p22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2" name="Google Shape;5942;p22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3" name="Google Shape;5943;p22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4" name="Google Shape;5944;p22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5" name="Google Shape;5945;p22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6" name="Google Shape;5946;p22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7" name="Google Shape;5947;p22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8" name="Google Shape;5948;p22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9" name="Google Shape;5949;p22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0" name="Google Shape;5950;p22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1" name="Google Shape;5951;p22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2" name="Google Shape;5952;p22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3" name="Google Shape;5953;p22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4" name="Google Shape;5954;p22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5" name="Google Shape;5955;p22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6" name="Google Shape;5956;p22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7" name="Google Shape;5957;p22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8" name="Google Shape;5958;p22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9" name="Google Shape;5959;p22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0" name="Google Shape;5960;p22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1" name="Google Shape;5961;p22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2" name="Google Shape;5962;p22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3" name="Google Shape;5963;p22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4" name="Google Shape;5964;p22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5" name="Google Shape;5965;p22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6" name="Google Shape;5966;p22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7" name="Google Shape;5967;p22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8" name="Google Shape;5968;p22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9" name="Google Shape;5969;p22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0" name="Google Shape;5970;p22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1" name="Google Shape;5971;p22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2" name="Google Shape;5972;p22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3" name="Google Shape;5973;p22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4" name="Google Shape;5974;p22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5" name="Google Shape;5975;p22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6" name="Google Shape;5976;p22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7" name="Google Shape;5977;p22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8" name="Google Shape;5978;p22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9" name="Google Shape;5979;p22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0" name="Google Shape;5980;p22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1" name="Google Shape;5981;p22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2" name="Google Shape;5982;p22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3" name="Google Shape;5983;p22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4" name="Google Shape;5984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5" name="Google Shape;5985;p22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6" name="Google Shape;5986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7" name="Google Shape;5987;p22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8" name="Google Shape;5988;p22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9" name="Google Shape;5989;p22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0" name="Google Shape;5990;p22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1" name="Google Shape;5991;p22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2" name="Google Shape;5992;p22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3" name="Google Shape;5993;p22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4" name="Google Shape;5994;p22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5" name="Google Shape;5995;p22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6" name="Google Shape;5996;p22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7" name="Google Shape;5997;p22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8" name="Google Shape;5998;p22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9" name="Google Shape;5999;p22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0" name="Google Shape;6000;p22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1" name="Google Shape;6001;p22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2" name="Google Shape;6002;p22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3" name="Google Shape;6003;p22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4" name="Google Shape;6004;p22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5" name="Google Shape;6005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6" name="Google Shape;6006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7" name="Google Shape;6007;p22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8" name="Google Shape;6008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22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22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22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3" name="Google Shape;6013;p22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4" name="Google Shape;6014;p22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5" name="Google Shape;6015;p22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6" name="Google Shape;6016;p22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7" name="Google Shape;6017;p22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8" name="Google Shape;6018;p22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9" name="Google Shape;6019;p22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0" name="Google Shape;6020;p22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1" name="Google Shape;6021;p22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2" name="Google Shape;6022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3" name="Google Shape;6023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4" name="Google Shape;6024;p22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5" name="Google Shape;6025;p22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6" name="Google Shape;6026;p22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7" name="Google Shape;6027;p22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8" name="Google Shape;6028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9" name="Google Shape;6029;p22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0" name="Google Shape;6030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1" name="Google Shape;6031;p22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2" name="Google Shape;6032;p22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3" name="Google Shape;6033;p22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4" name="Google Shape;6034;p22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5" name="Google Shape;6035;p22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6" name="Google Shape;6036;p22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7" name="Google Shape;6037;p22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8" name="Google Shape;6038;p22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9" name="Google Shape;6039;p22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0" name="Google Shape;6040;p22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041" name="Google Shape;6041;p22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6042" name="Google Shape;6042;p22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3" name="Google Shape;6043;p22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4" name="Google Shape;6044;p22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5" name="Google Shape;6045;p22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6" name="Google Shape;6046;p22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7" name="Google Shape;6047;p22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8" name="Google Shape;6048;p22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9" name="Google Shape;6049;p22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0" name="Google Shape;6050;p22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1" name="Google Shape;6051;p22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2" name="Google Shape;6052;p22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3" name="Google Shape;6053;p22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4" name="Google Shape;6054;p22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5" name="Google Shape;6055;p22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6" name="Google Shape;6056;p22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7" name="Google Shape;6057;p22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8" name="Google Shape;6058;p22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9" name="Google Shape;6059;p22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0" name="Google Shape;6060;p22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1" name="Google Shape;6061;p22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2" name="Google Shape;6062;p22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3" name="Google Shape;6063;p22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4" name="Google Shape;6064;p22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5" name="Google Shape;6065;p22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6" name="Google Shape;6066;p22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7" name="Google Shape;6067;p22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8" name="Google Shape;6068;p22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9" name="Google Shape;6069;p22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0" name="Google Shape;6070;p22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1" name="Google Shape;6071;p22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2" name="Google Shape;6072;p22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3" name="Google Shape;6073;p22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4" name="Google Shape;6074;p22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5" name="Google Shape;6075;p22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6" name="Google Shape;6076;p22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7" name="Google Shape;6077;p22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8" name="Google Shape;6078;p22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9" name="Google Shape;6079;p22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0" name="Google Shape;6080;p22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1" name="Google Shape;6081;p22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2" name="Google Shape;6082;p22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3" name="Google Shape;6083;p22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4" name="Google Shape;6084;p22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22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6" name="Google Shape;6086;p22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7" name="Google Shape;6087;p22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8" name="Google Shape;6088;p22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9" name="Google Shape;6089;p22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0" name="Google Shape;6090;p22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1" name="Google Shape;6091;p22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2" name="Google Shape;6092;p22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3" name="Google Shape;6093;p22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4" name="Google Shape;6094;p22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5" name="Google Shape;6095;p22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6" name="Google Shape;6096;p22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7" name="Google Shape;6097;p22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8" name="Google Shape;6098;p22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9" name="Google Shape;6099;p22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0" name="Google Shape;6100;p22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1" name="Google Shape;6101;p22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2" name="Google Shape;6102;p22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3" name="Google Shape;6103;p22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4" name="Google Shape;6104;p22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5" name="Google Shape;6105;p22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6" name="Google Shape;6106;p22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7" name="Google Shape;6107;p22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8" name="Google Shape;6108;p22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9" name="Google Shape;6109;p22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0" name="Google Shape;6110;p22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1" name="Google Shape;6111;p22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2" name="Google Shape;6112;p22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3" name="Google Shape;6113;p22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4" name="Google Shape;6114;p22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5" name="Google Shape;6115;p22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6" name="Google Shape;6116;p22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7" name="Google Shape;6117;p22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8" name="Google Shape;6118;p22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9" name="Google Shape;6119;p22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0" name="Google Shape;6120;p22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21" name="Google Shape;6121;p22"/>
          <p:cNvGrpSpPr/>
          <p:nvPr/>
        </p:nvGrpSpPr>
        <p:grpSpPr>
          <a:xfrm rot="-1377965">
            <a:off x="469961" y="5921249"/>
            <a:ext cx="462931" cy="680865"/>
            <a:chOff x="3716700" y="1378700"/>
            <a:chExt cx="135825" cy="199750"/>
          </a:xfrm>
        </p:grpSpPr>
        <p:sp>
          <p:nvSpPr>
            <p:cNvPr id="6122" name="Google Shape;6122;p22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3" name="Google Shape;6123;p22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4" name="Google Shape;6124;p22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5" name="Google Shape;6125;p22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26" name="Google Shape;6126;p22"/>
          <p:cNvGrpSpPr/>
          <p:nvPr/>
        </p:nvGrpSpPr>
        <p:grpSpPr>
          <a:xfrm rot="-1687898">
            <a:off x="11321269" y="589925"/>
            <a:ext cx="456072" cy="557843"/>
            <a:chOff x="2019050" y="1133325"/>
            <a:chExt cx="153525" cy="187750"/>
          </a:xfrm>
        </p:grpSpPr>
        <p:sp>
          <p:nvSpPr>
            <p:cNvPr id="6127" name="Google Shape;6127;p22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8" name="Google Shape;6128;p22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9" name="Google Shape;6129;p22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0" name="Google Shape;6130;p22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31" name="Google Shape;6131;p22"/>
          <p:cNvGrpSpPr/>
          <p:nvPr/>
        </p:nvGrpSpPr>
        <p:grpSpPr>
          <a:xfrm>
            <a:off x="5709603" y="6066559"/>
            <a:ext cx="772788" cy="687821"/>
            <a:chOff x="4748225" y="4600750"/>
            <a:chExt cx="332125" cy="295625"/>
          </a:xfrm>
        </p:grpSpPr>
        <p:sp>
          <p:nvSpPr>
            <p:cNvPr id="6132" name="Google Shape;6132;p22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3" name="Google Shape;6133;p2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4" name="Google Shape;6134;p2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5" name="Google Shape;6135;p2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6" name="Google Shape;6136;p2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7" name="Google Shape;6137;p22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8" name="Google Shape;6138;p22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9" name="Google Shape;6139;p22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0" name="Google Shape;6140;p22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1" name="Google Shape;6141;p2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2" name="Google Shape;6142;p2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3" name="Google Shape;6143;p2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4" name="Google Shape;6144;p2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5" name="Google Shape;6145;p2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6" name="Google Shape;6146;p2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7" name="Google Shape;6147;p2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8" name="Google Shape;6148;p2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9" name="Google Shape;6149;p2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0" name="Google Shape;6150;p2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1" name="Google Shape;6151;p2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2" name="Google Shape;6152;p2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3" name="Google Shape;6153;p2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4" name="Google Shape;6154;p2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5" name="Google Shape;6155;p2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6" name="Google Shape;6156;p2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7" name="Google Shape;6157;p2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8" name="Google Shape;6158;p2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9" name="Google Shape;6159;p2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0" name="Google Shape;6160;p2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1" name="Google Shape;6161;p2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2" name="Google Shape;6162;p2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3" name="Google Shape;6163;p2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4" name="Google Shape;6164;p2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5" name="Google Shape;6165;p2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6" name="Google Shape;6166;p2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7" name="Google Shape;6167;p2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8" name="Google Shape;6168;p2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9" name="Google Shape;6169;p2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0" name="Google Shape;6170;p2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1" name="Google Shape;6171;p2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2" name="Google Shape;6172;p2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3" name="Google Shape;6173;p2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4" name="Google Shape;6174;p2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5" name="Google Shape;6175;p2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6" name="Google Shape;6176;p2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7" name="Google Shape;6177;p2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8" name="Google Shape;6178;p2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9" name="Google Shape;6179;p2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0" name="Google Shape;6180;p2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1" name="Google Shape;6181;p2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2" name="Google Shape;6182;p2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3" name="Google Shape;6183;p2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4" name="Google Shape;6184;p2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5" name="Google Shape;6185;p2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6" name="Google Shape;6186;p2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7" name="Google Shape;6187;p2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8" name="Google Shape;6188;p2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9" name="Google Shape;6189;p2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0" name="Google Shape;6190;p2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1" name="Google Shape;6191;p2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2" name="Google Shape;6192;p2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3" name="Google Shape;6193;p2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4" name="Google Shape;6194;p2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5" name="Google Shape;6195;p2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6" name="Google Shape;6196;p2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97" name="Google Shape;6197;p22"/>
          <p:cNvGrpSpPr/>
          <p:nvPr/>
        </p:nvGrpSpPr>
        <p:grpSpPr>
          <a:xfrm rot="-5400000">
            <a:off x="30361" y="1548330"/>
            <a:ext cx="620120" cy="680860"/>
            <a:chOff x="818450" y="719950"/>
            <a:chExt cx="162075" cy="177950"/>
          </a:xfrm>
        </p:grpSpPr>
        <p:sp>
          <p:nvSpPr>
            <p:cNvPr id="6198" name="Google Shape;6198;p22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9" name="Google Shape;6199;p22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0" name="Google Shape;6200;p22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201" name="Google Shape;6201;p22"/>
          <p:cNvGrpSpPr/>
          <p:nvPr/>
        </p:nvGrpSpPr>
        <p:grpSpPr>
          <a:xfrm rot="672145">
            <a:off x="11701761" y="4884789"/>
            <a:ext cx="439524" cy="565119"/>
            <a:chOff x="3526675" y="707075"/>
            <a:chExt cx="187750" cy="241400"/>
          </a:xfrm>
        </p:grpSpPr>
        <p:sp>
          <p:nvSpPr>
            <p:cNvPr id="6202" name="Google Shape;6202;p22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3" name="Google Shape;6203;p22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4" name="Google Shape;6204;p22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205" name="Google Shape;6205;p22"/>
          <p:cNvSpPr/>
          <p:nvPr/>
        </p:nvSpPr>
        <p:spPr>
          <a:xfrm rot="1258828">
            <a:off x="2422372" y="3115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6" name="Google Shape;6206;p22"/>
          <p:cNvSpPr/>
          <p:nvPr/>
        </p:nvSpPr>
        <p:spPr>
          <a:xfrm>
            <a:off x="11739630" y="26565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7" name="Google Shape;6207;p22"/>
          <p:cNvSpPr/>
          <p:nvPr/>
        </p:nvSpPr>
        <p:spPr>
          <a:xfrm>
            <a:off x="9357799" y="153968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8" name="Google Shape;6208;p22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9" name="Google Shape;6209;p22"/>
          <p:cNvSpPr/>
          <p:nvPr/>
        </p:nvSpPr>
        <p:spPr>
          <a:xfrm rot="-107">
            <a:off x="8121940" y="6431274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10" name="Google Shape;6210;p22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11" name="Google Shape;6211;p22"/>
          <p:cNvSpPr txBox="1">
            <a:spLocks noGrp="1"/>
          </p:cNvSpPr>
          <p:nvPr>
            <p:ph type="title"/>
          </p:nvPr>
        </p:nvSpPr>
        <p:spPr>
          <a:xfrm>
            <a:off x="960000" y="6046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6456270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6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9" name="Google Shape;6479;p24"/>
          <p:cNvSpPr/>
          <p:nvPr/>
        </p:nvSpPr>
        <p:spPr>
          <a:xfrm rot="783723">
            <a:off x="10207996" y="4368733"/>
            <a:ext cx="2994053" cy="3531207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480" name="Google Shape;6480;p24"/>
          <p:cNvSpPr/>
          <p:nvPr/>
        </p:nvSpPr>
        <p:spPr>
          <a:xfrm>
            <a:off x="-543152" y="-416539"/>
            <a:ext cx="2489167" cy="2733933"/>
          </a:xfrm>
          <a:custGeom>
            <a:avLst/>
            <a:gdLst/>
            <a:ahLst/>
            <a:cxnLst/>
            <a:rect l="l" t="t" r="r" b="b"/>
            <a:pathLst>
              <a:path w="74675" h="82018" extrusionOk="0">
                <a:moveTo>
                  <a:pt x="308" y="68310"/>
                </a:moveTo>
                <a:cubicBezTo>
                  <a:pt x="771" y="81111"/>
                  <a:pt x="7896" y="83196"/>
                  <a:pt x="13167" y="81516"/>
                </a:cubicBezTo>
                <a:cubicBezTo>
                  <a:pt x="18438" y="79836"/>
                  <a:pt x="26026" y="62865"/>
                  <a:pt x="31934" y="58231"/>
                </a:cubicBezTo>
                <a:cubicBezTo>
                  <a:pt x="37842" y="53597"/>
                  <a:pt x="45604" y="58057"/>
                  <a:pt x="48616" y="53713"/>
                </a:cubicBezTo>
                <a:cubicBezTo>
                  <a:pt x="51628" y="49369"/>
                  <a:pt x="47747" y="36742"/>
                  <a:pt x="50006" y="32166"/>
                </a:cubicBezTo>
                <a:cubicBezTo>
                  <a:pt x="52265" y="27590"/>
                  <a:pt x="60142" y="29270"/>
                  <a:pt x="62169" y="26258"/>
                </a:cubicBezTo>
                <a:cubicBezTo>
                  <a:pt x="64196" y="23246"/>
                  <a:pt x="60489" y="17512"/>
                  <a:pt x="62169" y="14095"/>
                </a:cubicBezTo>
                <a:cubicBezTo>
                  <a:pt x="63849" y="10678"/>
                  <a:pt x="80878" y="7318"/>
                  <a:pt x="72248" y="5754"/>
                </a:cubicBezTo>
                <a:cubicBezTo>
                  <a:pt x="63618" y="4190"/>
                  <a:pt x="22377" y="-5715"/>
                  <a:pt x="10387" y="4711"/>
                </a:cubicBezTo>
                <a:cubicBezTo>
                  <a:pt x="-1603" y="15137"/>
                  <a:pt x="-155" y="55509"/>
                  <a:pt x="308" y="6831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6481" name="Google Shape;6481;p2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482" name="Google Shape;6482;p24"/>
          <p:cNvGrpSpPr/>
          <p:nvPr/>
        </p:nvGrpSpPr>
        <p:grpSpPr>
          <a:xfrm>
            <a:off x="11050927" y="5740541"/>
            <a:ext cx="996747" cy="1042300"/>
            <a:chOff x="6290250" y="1718800"/>
            <a:chExt cx="911325" cy="952975"/>
          </a:xfrm>
        </p:grpSpPr>
        <p:sp>
          <p:nvSpPr>
            <p:cNvPr id="6483" name="Google Shape;6483;p24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4" name="Google Shape;6484;p2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5" name="Google Shape;6485;p2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6" name="Google Shape;6486;p2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7" name="Google Shape;6487;p2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8" name="Google Shape;6488;p2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9" name="Google Shape;6489;p2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0" name="Google Shape;6490;p2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1" name="Google Shape;6491;p2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2" name="Google Shape;6492;p2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3" name="Google Shape;6493;p2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4" name="Google Shape;6494;p2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5" name="Google Shape;6495;p2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6" name="Google Shape;6496;p2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7" name="Google Shape;6497;p2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8" name="Google Shape;6498;p2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9" name="Google Shape;6499;p2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0" name="Google Shape;6500;p2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1" name="Google Shape;6501;p24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2" name="Google Shape;6502;p2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3" name="Google Shape;6503;p2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4" name="Google Shape;6504;p2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5" name="Google Shape;6505;p2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6" name="Google Shape;6506;p2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7" name="Google Shape;6507;p2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8" name="Google Shape;6508;p2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9" name="Google Shape;6509;p2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0" name="Google Shape;6510;p2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1" name="Google Shape;6511;p24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2" name="Google Shape;6512;p2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3" name="Google Shape;6513;p2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4" name="Google Shape;6514;p2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5" name="Google Shape;6515;p2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6" name="Google Shape;6516;p2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7" name="Google Shape;6517;p2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8" name="Google Shape;6518;p2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9" name="Google Shape;6519;p2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0" name="Google Shape;6520;p2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1" name="Google Shape;6521;p2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2" name="Google Shape;6522;p2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3" name="Google Shape;6523;p2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4" name="Google Shape;6524;p2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5" name="Google Shape;6525;p2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6" name="Google Shape;6526;p2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7" name="Google Shape;6527;p24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8" name="Google Shape;6528;p2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9" name="Google Shape;6529;p24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0" name="Google Shape;6530;p2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1" name="Google Shape;6531;p2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2" name="Google Shape;6532;p2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3" name="Google Shape;6533;p2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4" name="Google Shape;6534;p2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5" name="Google Shape;6535;p2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6" name="Google Shape;6536;p2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7" name="Google Shape;6537;p2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8" name="Google Shape;6538;p2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9" name="Google Shape;6539;p2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0" name="Google Shape;6540;p2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1" name="Google Shape;6541;p2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2" name="Google Shape;6542;p2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3" name="Google Shape;6543;p2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4" name="Google Shape;6544;p2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5" name="Google Shape;6545;p2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6" name="Google Shape;6546;p2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7" name="Google Shape;6547;p2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8" name="Google Shape;6548;p2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9" name="Google Shape;6549;p2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0" name="Google Shape;6550;p2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1" name="Google Shape;6551;p2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2" name="Google Shape;6552;p2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3" name="Google Shape;6553;p2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4" name="Google Shape;6554;p2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5" name="Google Shape;6555;p2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6" name="Google Shape;6556;p2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7" name="Google Shape;6557;p2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8" name="Google Shape;6558;p2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9" name="Google Shape;6559;p2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0" name="Google Shape;6560;p2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1" name="Google Shape;6561;p2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2" name="Google Shape;6562;p2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3" name="Google Shape;6563;p2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4" name="Google Shape;6564;p2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5" name="Google Shape;6565;p2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6" name="Google Shape;6566;p2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7" name="Google Shape;6567;p2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8" name="Google Shape;6568;p2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9" name="Google Shape;6569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0" name="Google Shape;6570;p2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1" name="Google Shape;6571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2" name="Google Shape;6572;p2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3" name="Google Shape;6573;p2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4" name="Google Shape;6574;p2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5" name="Google Shape;6575;p2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6" name="Google Shape;6576;p2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7" name="Google Shape;6577;p2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8" name="Google Shape;6578;p2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9" name="Google Shape;6579;p2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0" name="Google Shape;6580;p2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1" name="Google Shape;6581;p2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2" name="Google Shape;6582;p2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3" name="Google Shape;6583;p2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4" name="Google Shape;6584;p2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5" name="Google Shape;6585;p2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6" name="Google Shape;6586;p2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7" name="Google Shape;6587;p2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8" name="Google Shape;6588;p2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9" name="Google Shape;6589;p2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0" name="Google Shape;6590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1" name="Google Shape;6591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2" name="Google Shape;6592;p2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3" name="Google Shape;6593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4" name="Google Shape;6594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5" name="Google Shape;6595;p2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6" name="Google Shape;6596;p2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7" name="Google Shape;6597;p2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8" name="Google Shape;6598;p2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9" name="Google Shape;6599;p2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0" name="Google Shape;6600;p24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1" name="Google Shape;6601;p2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2" name="Google Shape;6602;p2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3" name="Google Shape;6603;p24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4" name="Google Shape;6604;p24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5" name="Google Shape;6605;p24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6" name="Google Shape;6606;p24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7" name="Google Shape;6607;p24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8" name="Google Shape;6608;p24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9" name="Google Shape;6609;p24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0" name="Google Shape;6610;p24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1" name="Google Shape;6611;p24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2" name="Google Shape;6612;p2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3" name="Google Shape;6613;p2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4" name="Google Shape;6614;p24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5" name="Google Shape;6615;p24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6" name="Google Shape;6616;p24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7" name="Google Shape;6617;p24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8" name="Google Shape;6618;p24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9" name="Google Shape;6619;p24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0" name="Google Shape;6620;p24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1" name="Google Shape;6621;p24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2" name="Google Shape;6622;p24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3" name="Google Shape;6623;p24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4" name="Google Shape;6624;p24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5" name="Google Shape;6625;p2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6" name="Google Shape;6626;p2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7" name="Google Shape;6627;p2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8" name="Google Shape;6628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9" name="Google Shape;6629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0" name="Google Shape;6630;p2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1" name="Google Shape;6631;p2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2" name="Google Shape;6632;p2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3" name="Google Shape;6633;p2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4" name="Google Shape;6634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5" name="Google Shape;6635;p2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6" name="Google Shape;6636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7" name="Google Shape;6637;p2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8" name="Google Shape;6638;p2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9" name="Google Shape;6639;p2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0" name="Google Shape;6640;p2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1" name="Google Shape;6641;p2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2" name="Google Shape;6642;p2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3" name="Google Shape;6643;p2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4" name="Google Shape;6644;p2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5" name="Google Shape;6645;p2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6" name="Google Shape;6646;p2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7" name="Google Shape;6647;p2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8" name="Google Shape;6648;p2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9" name="Google Shape;6649;p2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0" name="Google Shape;6650;p2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1" name="Google Shape;6651;p2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2" name="Google Shape;6652;p2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3" name="Google Shape;6653;p2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4" name="Google Shape;6654;p2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5" name="Google Shape;6655;p2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6" name="Google Shape;6656;p2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7" name="Google Shape;6657;p2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8" name="Google Shape;6658;p2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9" name="Google Shape;6659;p2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0" name="Google Shape;6660;p2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1" name="Google Shape;6661;p2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2" name="Google Shape;6662;p2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3" name="Google Shape;6663;p2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4" name="Google Shape;6664;p2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5" name="Google Shape;6665;p2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6" name="Google Shape;6666;p2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7" name="Google Shape;6667;p2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8" name="Google Shape;6668;p2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9" name="Google Shape;6669;p2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0" name="Google Shape;6670;p2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1" name="Google Shape;6671;p2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2" name="Google Shape;6672;p2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3" name="Google Shape;6673;p2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4" name="Google Shape;6674;p2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5" name="Google Shape;6675;p2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6" name="Google Shape;6676;p2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7" name="Google Shape;6677;p2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8" name="Google Shape;6678;p2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9" name="Google Shape;6679;p2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0" name="Google Shape;6680;p2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1" name="Google Shape;6681;p2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2" name="Google Shape;6682;p2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3" name="Google Shape;6683;p2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4" name="Google Shape;6684;p2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5" name="Google Shape;6685;p2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6" name="Google Shape;6686;p2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7" name="Google Shape;6687;p2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8" name="Google Shape;6688;p2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9" name="Google Shape;6689;p2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0" name="Google Shape;6690;p2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1" name="Google Shape;6691;p2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2" name="Google Shape;6692;p2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3" name="Google Shape;6693;p2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4" name="Google Shape;6694;p2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5" name="Google Shape;6695;p2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6" name="Google Shape;6696;p2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7" name="Google Shape;6697;p2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8" name="Google Shape;6698;p2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9" name="Google Shape;6699;p2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0" name="Google Shape;6700;p2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1" name="Google Shape;6701;p2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2" name="Google Shape;6702;p2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3" name="Google Shape;6703;p2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4" name="Google Shape;6704;p2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5" name="Google Shape;6705;p2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6" name="Google Shape;6706;p2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7" name="Google Shape;6707;p2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8" name="Google Shape;6708;p2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9" name="Google Shape;6709;p2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0" name="Google Shape;6710;p2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1" name="Google Shape;6711;p2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2" name="Google Shape;6712;p2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3" name="Google Shape;6713;p2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4" name="Google Shape;6714;p2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5" name="Google Shape;6715;p2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6" name="Google Shape;6716;p2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7" name="Google Shape;6717;p2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8" name="Google Shape;6718;p2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9" name="Google Shape;6719;p2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0" name="Google Shape;6720;p2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1" name="Google Shape;6721;p2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2" name="Google Shape;6722;p2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3" name="Google Shape;6723;p2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4" name="Google Shape;6724;p2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5" name="Google Shape;6725;p2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6" name="Google Shape;6726;p2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7" name="Google Shape;6727;p2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8" name="Google Shape;6728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9" name="Google Shape;6729;p2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0" name="Google Shape;6730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1" name="Google Shape;6731;p2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2" name="Google Shape;6732;p2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3" name="Google Shape;6733;p2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4" name="Google Shape;6734;p2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5" name="Google Shape;6735;p2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6" name="Google Shape;6736;p2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7" name="Google Shape;6737;p2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8" name="Google Shape;6738;p2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9" name="Google Shape;6739;p2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0" name="Google Shape;6740;p2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1" name="Google Shape;6741;p2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2" name="Google Shape;6742;p2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3" name="Google Shape;6743;p2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4" name="Google Shape;6744;p2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5" name="Google Shape;6745;p2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6" name="Google Shape;6746;p2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7" name="Google Shape;6747;p2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8" name="Google Shape;6748;p2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9" name="Google Shape;6749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0" name="Google Shape;6750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1" name="Google Shape;6751;p2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2" name="Google Shape;6752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3" name="Google Shape;6753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4" name="Google Shape;6754;p2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5" name="Google Shape;6755;p2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6" name="Google Shape;6756;p2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7" name="Google Shape;6757;p2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8" name="Google Shape;6758;p2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9" name="Google Shape;6759;p2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0" name="Google Shape;6760;p2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1" name="Google Shape;6761;p2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2" name="Google Shape;6762;p2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3" name="Google Shape;6763;p2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4" name="Google Shape;6764;p2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5" name="Google Shape;6765;p2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6" name="Google Shape;6766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7" name="Google Shape;6767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8" name="Google Shape;6768;p2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9" name="Google Shape;6769;p2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0" name="Google Shape;6770;p2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1" name="Google Shape;6771;p2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2" name="Google Shape;6772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3" name="Google Shape;6773;p2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4" name="Google Shape;6774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5" name="Google Shape;6775;p2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6" name="Google Shape;6776;p2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7" name="Google Shape;6777;p2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8" name="Google Shape;6778;p2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9" name="Google Shape;6779;p2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0" name="Google Shape;6780;p2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1" name="Google Shape;6781;p2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2" name="Google Shape;6782;p2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3" name="Google Shape;6783;p2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4" name="Google Shape;6784;p2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785" name="Google Shape;6785;p24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6786" name="Google Shape;6786;p2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7" name="Google Shape;6787;p2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8" name="Google Shape;6788;p2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9" name="Google Shape;6789;p2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0" name="Google Shape;6790;p2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1" name="Google Shape;6791;p2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2" name="Google Shape;6792;p2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3" name="Google Shape;6793;p2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4" name="Google Shape;6794;p2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5" name="Google Shape;6795;p2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6" name="Google Shape;6796;p2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7" name="Google Shape;6797;p2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8" name="Google Shape;6798;p2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9" name="Google Shape;6799;p2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0" name="Google Shape;6800;p2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1" name="Google Shape;6801;p2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2" name="Google Shape;6802;p2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3" name="Google Shape;6803;p2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4" name="Google Shape;6804;p2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5" name="Google Shape;6805;p2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6" name="Google Shape;6806;p2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7" name="Google Shape;6807;p2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8" name="Google Shape;6808;p2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9" name="Google Shape;6809;p2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0" name="Google Shape;6810;p2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1" name="Google Shape;6811;p2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2" name="Google Shape;6812;p2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3" name="Google Shape;6813;p2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4" name="Google Shape;6814;p2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5" name="Google Shape;6815;p2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6" name="Google Shape;6816;p2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7" name="Google Shape;6817;p2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8" name="Google Shape;6818;p2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9" name="Google Shape;6819;p2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0" name="Google Shape;6820;p2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1" name="Google Shape;6821;p2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2" name="Google Shape;6822;p2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3" name="Google Shape;6823;p2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4" name="Google Shape;6824;p2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5" name="Google Shape;6825;p2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6" name="Google Shape;6826;p2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7" name="Google Shape;6827;p2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8" name="Google Shape;6828;p2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9" name="Google Shape;6829;p2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0" name="Google Shape;6830;p2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1" name="Google Shape;6831;p2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2" name="Google Shape;6832;p2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3" name="Google Shape;6833;p2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4" name="Google Shape;6834;p2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5" name="Google Shape;6835;p2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6" name="Google Shape;6836;p2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7" name="Google Shape;6837;p2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8" name="Google Shape;6838;p2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9" name="Google Shape;6839;p2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0" name="Google Shape;6840;p2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1" name="Google Shape;6841;p2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2" name="Google Shape;6842;p2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3" name="Google Shape;6843;p2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4" name="Google Shape;6844;p2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5" name="Google Shape;6845;p2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6" name="Google Shape;6846;p2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7" name="Google Shape;6847;p2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8" name="Google Shape;6848;p2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9" name="Google Shape;6849;p2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0" name="Google Shape;6850;p2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1" name="Google Shape;6851;p2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2" name="Google Shape;6852;p2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3" name="Google Shape;6853;p2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4" name="Google Shape;6854;p2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5" name="Google Shape;6855;p2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6" name="Google Shape;6856;p2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7" name="Google Shape;6857;p2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8" name="Google Shape;6858;p2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9" name="Google Shape;6859;p2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0" name="Google Shape;6860;p2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1" name="Google Shape;6861;p2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2" name="Google Shape;6862;p2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3" name="Google Shape;6863;p2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4" name="Google Shape;6864;p2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65" name="Google Shape;6865;p24"/>
          <p:cNvGrpSpPr/>
          <p:nvPr/>
        </p:nvGrpSpPr>
        <p:grpSpPr>
          <a:xfrm rot="-1377965">
            <a:off x="469961" y="5921249"/>
            <a:ext cx="462931" cy="680865"/>
            <a:chOff x="3716700" y="1378700"/>
            <a:chExt cx="135825" cy="199750"/>
          </a:xfrm>
        </p:grpSpPr>
        <p:sp>
          <p:nvSpPr>
            <p:cNvPr id="6866" name="Google Shape;6866;p2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7" name="Google Shape;6867;p2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8" name="Google Shape;6868;p2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9" name="Google Shape;6869;p2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70" name="Google Shape;6870;p24"/>
          <p:cNvGrpSpPr/>
          <p:nvPr/>
        </p:nvGrpSpPr>
        <p:grpSpPr>
          <a:xfrm rot="-1687898">
            <a:off x="11321269" y="589925"/>
            <a:ext cx="456072" cy="557843"/>
            <a:chOff x="2019050" y="1133325"/>
            <a:chExt cx="153525" cy="187750"/>
          </a:xfrm>
        </p:grpSpPr>
        <p:sp>
          <p:nvSpPr>
            <p:cNvPr id="6871" name="Google Shape;6871;p2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2" name="Google Shape;6872;p2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3" name="Google Shape;6873;p2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4" name="Google Shape;6874;p2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75" name="Google Shape;6875;p24"/>
          <p:cNvGrpSpPr/>
          <p:nvPr/>
        </p:nvGrpSpPr>
        <p:grpSpPr>
          <a:xfrm>
            <a:off x="5709603" y="6066559"/>
            <a:ext cx="772788" cy="687821"/>
            <a:chOff x="4748225" y="4600750"/>
            <a:chExt cx="332125" cy="295625"/>
          </a:xfrm>
        </p:grpSpPr>
        <p:sp>
          <p:nvSpPr>
            <p:cNvPr id="6876" name="Google Shape;6876;p2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7" name="Google Shape;6877;p2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8" name="Google Shape;6878;p2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9" name="Google Shape;6879;p2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0" name="Google Shape;6880;p2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1" name="Google Shape;6881;p2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2" name="Google Shape;6882;p2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3" name="Google Shape;6883;p2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4" name="Google Shape;6884;p2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5" name="Google Shape;6885;p2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6" name="Google Shape;6886;p2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7" name="Google Shape;6887;p2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8" name="Google Shape;6888;p2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9" name="Google Shape;6889;p2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0" name="Google Shape;6890;p2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1" name="Google Shape;6891;p2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2" name="Google Shape;6892;p2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3" name="Google Shape;6893;p2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4" name="Google Shape;6894;p2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5" name="Google Shape;6895;p2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6" name="Google Shape;6896;p2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7" name="Google Shape;6897;p2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8" name="Google Shape;6898;p2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9" name="Google Shape;6899;p2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0" name="Google Shape;6900;p2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1" name="Google Shape;6901;p2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2" name="Google Shape;6902;p2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3" name="Google Shape;6903;p2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4" name="Google Shape;6904;p2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5" name="Google Shape;6905;p2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6" name="Google Shape;6906;p2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7" name="Google Shape;6907;p2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8" name="Google Shape;6908;p2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9" name="Google Shape;6909;p2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0" name="Google Shape;6910;p2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1" name="Google Shape;6911;p2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2" name="Google Shape;6912;p2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3" name="Google Shape;6913;p2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4" name="Google Shape;6914;p2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5" name="Google Shape;6915;p2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6" name="Google Shape;6916;p2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7" name="Google Shape;6917;p2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8" name="Google Shape;6918;p2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9" name="Google Shape;6919;p2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0" name="Google Shape;6920;p2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1" name="Google Shape;6921;p2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2" name="Google Shape;6922;p2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3" name="Google Shape;6923;p2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4" name="Google Shape;6924;p2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5" name="Google Shape;6925;p2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6" name="Google Shape;6926;p2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7" name="Google Shape;6927;p2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8" name="Google Shape;6928;p2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9" name="Google Shape;6929;p2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0" name="Google Shape;6930;p2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1" name="Google Shape;6931;p2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2" name="Google Shape;6932;p2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3" name="Google Shape;6933;p2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4" name="Google Shape;6934;p2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5" name="Google Shape;6935;p2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6" name="Google Shape;6936;p2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7" name="Google Shape;6937;p2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8" name="Google Shape;6938;p2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9" name="Google Shape;6939;p2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0" name="Google Shape;6940;p2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41" name="Google Shape;6941;p24"/>
          <p:cNvGrpSpPr/>
          <p:nvPr/>
        </p:nvGrpSpPr>
        <p:grpSpPr>
          <a:xfrm rot="-5400000">
            <a:off x="30361" y="1548330"/>
            <a:ext cx="620120" cy="680860"/>
            <a:chOff x="818450" y="719950"/>
            <a:chExt cx="162075" cy="177950"/>
          </a:xfrm>
        </p:grpSpPr>
        <p:sp>
          <p:nvSpPr>
            <p:cNvPr id="6942" name="Google Shape;6942;p24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3" name="Google Shape;6943;p24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4" name="Google Shape;6944;p24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45" name="Google Shape;6945;p24"/>
          <p:cNvGrpSpPr/>
          <p:nvPr/>
        </p:nvGrpSpPr>
        <p:grpSpPr>
          <a:xfrm rot="672145">
            <a:off x="11701761" y="4884789"/>
            <a:ext cx="439524" cy="565119"/>
            <a:chOff x="3526675" y="707075"/>
            <a:chExt cx="187750" cy="241400"/>
          </a:xfrm>
        </p:grpSpPr>
        <p:sp>
          <p:nvSpPr>
            <p:cNvPr id="6946" name="Google Shape;6946;p2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7" name="Google Shape;6947;p2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8" name="Google Shape;6948;p2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49" name="Google Shape;6949;p24"/>
          <p:cNvSpPr/>
          <p:nvPr/>
        </p:nvSpPr>
        <p:spPr>
          <a:xfrm rot="1258828">
            <a:off x="2422372" y="3115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0" name="Google Shape;6950;p24"/>
          <p:cNvSpPr/>
          <p:nvPr/>
        </p:nvSpPr>
        <p:spPr>
          <a:xfrm>
            <a:off x="9357799" y="153968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1" name="Google Shape;6951;p24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2" name="Google Shape;6952;p24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86064800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040920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6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54" name="Google Shape;6954;p25"/>
          <p:cNvSpPr/>
          <p:nvPr/>
        </p:nvSpPr>
        <p:spPr>
          <a:xfrm>
            <a:off x="6629466" y="-2301698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6955" name="Google Shape;6955;p25"/>
          <p:cNvSpPr/>
          <p:nvPr/>
        </p:nvSpPr>
        <p:spPr>
          <a:xfrm rot="10800000">
            <a:off x="-1681867" y="2782769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pic>
        <p:nvPicPr>
          <p:cNvPr id="6956" name="Google Shape;6956;p2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957" name="Google Shape;6957;p25"/>
          <p:cNvGrpSpPr/>
          <p:nvPr/>
        </p:nvGrpSpPr>
        <p:grpSpPr>
          <a:xfrm>
            <a:off x="10439418" y="514996"/>
            <a:ext cx="1491049" cy="1559195"/>
            <a:chOff x="6290250" y="1718800"/>
            <a:chExt cx="911325" cy="952975"/>
          </a:xfrm>
        </p:grpSpPr>
        <p:sp>
          <p:nvSpPr>
            <p:cNvPr id="6958" name="Google Shape;6958;p25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9" name="Google Shape;6959;p25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0" name="Google Shape;6960;p25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1" name="Google Shape;6961;p25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2" name="Google Shape;6962;p25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3" name="Google Shape;6963;p25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4" name="Google Shape;6964;p25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5" name="Google Shape;6965;p25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6" name="Google Shape;6966;p25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7" name="Google Shape;6967;p25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8" name="Google Shape;6968;p25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9" name="Google Shape;6969;p25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0" name="Google Shape;6970;p25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1" name="Google Shape;6971;p25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2" name="Google Shape;6972;p25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3" name="Google Shape;6973;p25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4" name="Google Shape;6974;p25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5" name="Google Shape;6975;p25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6" name="Google Shape;6976;p25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7" name="Google Shape;6977;p25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8" name="Google Shape;6978;p25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9" name="Google Shape;6979;p25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0" name="Google Shape;6980;p25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1" name="Google Shape;6981;p25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2" name="Google Shape;6982;p25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3" name="Google Shape;6983;p25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4" name="Google Shape;6984;p25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5" name="Google Shape;6985;p25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6" name="Google Shape;6986;p25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7" name="Google Shape;6987;p25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8" name="Google Shape;6988;p25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9" name="Google Shape;6989;p25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0" name="Google Shape;6990;p25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1" name="Google Shape;6991;p25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2" name="Google Shape;6992;p25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3" name="Google Shape;6993;p25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4" name="Google Shape;6994;p25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5" name="Google Shape;6995;p25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6" name="Google Shape;6996;p25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7" name="Google Shape;6997;p25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8" name="Google Shape;6998;p25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9" name="Google Shape;6999;p25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0" name="Google Shape;7000;p25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1" name="Google Shape;7001;p25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2" name="Google Shape;7002;p25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3" name="Google Shape;7003;p25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4" name="Google Shape;7004;p25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5" name="Google Shape;7005;p25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6" name="Google Shape;7006;p25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7" name="Google Shape;7007;p25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8" name="Google Shape;7008;p25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9" name="Google Shape;7009;p25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0" name="Google Shape;7010;p25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1" name="Google Shape;7011;p25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2" name="Google Shape;7012;p25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3" name="Google Shape;7013;p25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4" name="Google Shape;7014;p25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5" name="Google Shape;7015;p25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6" name="Google Shape;7016;p25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7" name="Google Shape;7017;p25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8" name="Google Shape;7018;p25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9" name="Google Shape;7019;p25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0" name="Google Shape;7020;p25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1" name="Google Shape;7021;p25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2" name="Google Shape;7022;p25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3" name="Google Shape;7023;p25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4" name="Google Shape;7024;p25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5" name="Google Shape;7025;p25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6" name="Google Shape;7026;p25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7" name="Google Shape;7027;p25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8" name="Google Shape;7028;p25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9" name="Google Shape;7029;p25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0" name="Google Shape;7030;p25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1" name="Google Shape;7031;p25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2" name="Google Shape;7032;p25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3" name="Google Shape;7033;p25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4" name="Google Shape;7034;p25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5" name="Google Shape;7035;p25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6" name="Google Shape;7036;p25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7" name="Google Shape;7037;p25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8" name="Google Shape;7038;p25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9" name="Google Shape;7039;p25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0" name="Google Shape;7040;p25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1" name="Google Shape;7041;p25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2" name="Google Shape;7042;p25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3" name="Google Shape;7043;p25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4" name="Google Shape;7044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5" name="Google Shape;7045;p25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6" name="Google Shape;7046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7" name="Google Shape;7047;p25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8" name="Google Shape;7048;p25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9" name="Google Shape;7049;p25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0" name="Google Shape;7050;p25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1" name="Google Shape;7051;p25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2" name="Google Shape;7052;p25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3" name="Google Shape;7053;p25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4" name="Google Shape;7054;p25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5" name="Google Shape;7055;p25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6" name="Google Shape;7056;p25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7" name="Google Shape;7057;p25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8" name="Google Shape;7058;p25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9" name="Google Shape;7059;p25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0" name="Google Shape;7060;p25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1" name="Google Shape;7061;p25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2" name="Google Shape;7062;p25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3" name="Google Shape;7063;p25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4" name="Google Shape;7064;p25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5" name="Google Shape;7065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6" name="Google Shape;7066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7" name="Google Shape;7067;p25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8" name="Google Shape;7068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9" name="Google Shape;7069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0" name="Google Shape;7070;p25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1" name="Google Shape;7071;p25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2" name="Google Shape;7072;p25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3" name="Google Shape;7073;p25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4" name="Google Shape;7074;p25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5" name="Google Shape;7075;p25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6" name="Google Shape;7076;p25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7" name="Google Shape;7077;p25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8" name="Google Shape;7078;p25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9" name="Google Shape;7079;p25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0" name="Google Shape;7080;p25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1" name="Google Shape;7081;p25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2" name="Google Shape;7082;p25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3" name="Google Shape;7083;p25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4" name="Google Shape;7084;p25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5" name="Google Shape;7085;p25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6" name="Google Shape;7086;p25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7" name="Google Shape;7087;p25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8" name="Google Shape;7088;p25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9" name="Google Shape;7089;p25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0" name="Google Shape;7090;p25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1" name="Google Shape;7091;p25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2" name="Google Shape;7092;p25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3" name="Google Shape;7093;p25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4" name="Google Shape;7094;p25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5" name="Google Shape;7095;p25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6" name="Google Shape;7096;p25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7" name="Google Shape;7097;p25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8" name="Google Shape;7098;p25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9" name="Google Shape;7099;p25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0" name="Google Shape;7100;p25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1" name="Google Shape;7101;p25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2" name="Google Shape;7102;p25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3" name="Google Shape;7103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4" name="Google Shape;7104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5" name="Google Shape;7105;p25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6" name="Google Shape;7106;p25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7" name="Google Shape;7107;p25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8" name="Google Shape;7108;p25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9" name="Google Shape;7109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0" name="Google Shape;7110;p25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1" name="Google Shape;7111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2" name="Google Shape;7112;p25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3" name="Google Shape;7113;p25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4" name="Google Shape;7114;p25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5" name="Google Shape;7115;p25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6" name="Google Shape;7116;p25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7" name="Google Shape;7117;p25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8" name="Google Shape;7118;p25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9" name="Google Shape;7119;p25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0" name="Google Shape;7120;p25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1" name="Google Shape;7121;p25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2" name="Google Shape;7122;p25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3" name="Google Shape;7123;p25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4" name="Google Shape;7124;p25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5" name="Google Shape;7125;p25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6" name="Google Shape;7126;p25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7" name="Google Shape;7127;p25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8" name="Google Shape;7128;p25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9" name="Google Shape;7129;p25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0" name="Google Shape;7130;p25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1" name="Google Shape;7131;p25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2" name="Google Shape;7132;p25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3" name="Google Shape;7133;p25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4" name="Google Shape;7134;p25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5" name="Google Shape;7135;p25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6" name="Google Shape;7136;p25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7" name="Google Shape;7137;p25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8" name="Google Shape;7138;p25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9" name="Google Shape;7139;p25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0" name="Google Shape;7140;p25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1" name="Google Shape;7141;p25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2" name="Google Shape;7142;p25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3" name="Google Shape;7143;p25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4" name="Google Shape;7144;p25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5" name="Google Shape;7145;p25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6" name="Google Shape;7146;p25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7" name="Google Shape;7147;p25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8" name="Google Shape;7148;p25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9" name="Google Shape;7149;p25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0" name="Google Shape;7150;p25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1" name="Google Shape;7151;p25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2" name="Google Shape;7152;p25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3" name="Google Shape;7153;p25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4" name="Google Shape;7154;p25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5" name="Google Shape;7155;p25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6" name="Google Shape;7156;p25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7" name="Google Shape;7157;p25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8" name="Google Shape;7158;p25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9" name="Google Shape;7159;p25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0" name="Google Shape;7160;p25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1" name="Google Shape;7161;p25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2" name="Google Shape;7162;p25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3" name="Google Shape;7163;p25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4" name="Google Shape;7164;p25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5" name="Google Shape;7165;p25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6" name="Google Shape;7166;p25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7" name="Google Shape;7167;p25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8" name="Google Shape;7168;p25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9" name="Google Shape;7169;p25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0" name="Google Shape;7170;p25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1" name="Google Shape;7171;p25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2" name="Google Shape;7172;p25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3" name="Google Shape;7173;p25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4" name="Google Shape;7174;p25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5" name="Google Shape;7175;p25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6" name="Google Shape;7176;p25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7" name="Google Shape;7177;p25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8" name="Google Shape;7178;p25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9" name="Google Shape;7179;p25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0" name="Google Shape;7180;p25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1" name="Google Shape;7181;p25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2" name="Google Shape;7182;p25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3" name="Google Shape;7183;p25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4" name="Google Shape;7184;p25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5" name="Google Shape;7185;p25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6" name="Google Shape;7186;p25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7" name="Google Shape;7187;p25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8" name="Google Shape;7188;p25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9" name="Google Shape;7189;p25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0" name="Google Shape;7190;p25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1" name="Google Shape;7191;p25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2" name="Google Shape;7192;p25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3" name="Google Shape;7193;p25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4" name="Google Shape;7194;p25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5" name="Google Shape;7195;p25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6" name="Google Shape;7196;p25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7" name="Google Shape;7197;p25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8" name="Google Shape;7198;p25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9" name="Google Shape;7199;p25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0" name="Google Shape;7200;p25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1" name="Google Shape;7201;p25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2" name="Google Shape;7202;p25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3" name="Google Shape;7203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4" name="Google Shape;7204;p25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5" name="Google Shape;7205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6" name="Google Shape;7206;p25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7" name="Google Shape;7207;p25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8" name="Google Shape;7208;p25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9" name="Google Shape;7209;p25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0" name="Google Shape;7210;p25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1" name="Google Shape;7211;p25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2" name="Google Shape;7212;p25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3" name="Google Shape;7213;p25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4" name="Google Shape;7214;p25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5" name="Google Shape;7215;p25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6" name="Google Shape;7216;p25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7" name="Google Shape;7217;p25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8" name="Google Shape;7218;p25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9" name="Google Shape;7219;p25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0" name="Google Shape;7220;p25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1" name="Google Shape;7221;p25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2" name="Google Shape;7222;p25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3" name="Google Shape;7223;p25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4" name="Google Shape;7224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5" name="Google Shape;7225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6" name="Google Shape;7226;p25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7" name="Google Shape;7227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8" name="Google Shape;7228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9" name="Google Shape;7229;p25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0" name="Google Shape;7230;p25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1" name="Google Shape;7231;p25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2" name="Google Shape;7232;p25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3" name="Google Shape;7233;p25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4" name="Google Shape;7234;p25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5" name="Google Shape;7235;p25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6" name="Google Shape;7236;p25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7" name="Google Shape;7237;p25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8" name="Google Shape;7238;p25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9" name="Google Shape;7239;p25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0" name="Google Shape;7240;p25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1" name="Google Shape;7241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2" name="Google Shape;7242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3" name="Google Shape;7243;p25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4" name="Google Shape;7244;p25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5" name="Google Shape;7245;p25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6" name="Google Shape;7246;p25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7" name="Google Shape;7247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8" name="Google Shape;7248;p25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9" name="Google Shape;7249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0" name="Google Shape;7250;p25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1" name="Google Shape;7251;p25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2" name="Google Shape;7252;p25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3" name="Google Shape;7253;p25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4" name="Google Shape;7254;p25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5" name="Google Shape;7255;p25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6" name="Google Shape;7256;p25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7" name="Google Shape;7257;p25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8" name="Google Shape;7258;p25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9" name="Google Shape;7259;p25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260" name="Google Shape;7260;p25"/>
          <p:cNvGrpSpPr/>
          <p:nvPr/>
        </p:nvGrpSpPr>
        <p:grpSpPr>
          <a:xfrm rot="-3555206">
            <a:off x="11568726" y="1484993"/>
            <a:ext cx="268937" cy="417465"/>
            <a:chOff x="1036425" y="2562175"/>
            <a:chExt cx="119850" cy="186050"/>
          </a:xfrm>
        </p:grpSpPr>
        <p:sp>
          <p:nvSpPr>
            <p:cNvPr id="7261" name="Google Shape;7261;p25"/>
            <p:cNvSpPr/>
            <p:nvPr/>
          </p:nvSpPr>
          <p:spPr>
            <a:xfrm>
              <a:off x="1036425" y="2562175"/>
              <a:ext cx="119850" cy="111300"/>
            </a:xfrm>
            <a:custGeom>
              <a:avLst/>
              <a:gdLst/>
              <a:ahLst/>
              <a:cxnLst/>
              <a:rect l="l" t="t" r="r" b="b"/>
              <a:pathLst>
                <a:path w="4794" h="4452" extrusionOk="0">
                  <a:moveTo>
                    <a:pt x="4634" y="1"/>
                  </a:moveTo>
                  <a:cubicBezTo>
                    <a:pt x="4634" y="1"/>
                    <a:pt x="4611" y="1"/>
                    <a:pt x="4588" y="24"/>
                  </a:cubicBezTo>
                  <a:cubicBezTo>
                    <a:pt x="4064" y="298"/>
                    <a:pt x="3607" y="572"/>
                    <a:pt x="3173" y="845"/>
                  </a:cubicBezTo>
                  <a:lnTo>
                    <a:pt x="2671" y="1165"/>
                  </a:lnTo>
                  <a:cubicBezTo>
                    <a:pt x="2101" y="1530"/>
                    <a:pt x="1667" y="1827"/>
                    <a:pt x="1302" y="2124"/>
                  </a:cubicBezTo>
                  <a:cubicBezTo>
                    <a:pt x="1028" y="2329"/>
                    <a:pt x="822" y="2535"/>
                    <a:pt x="617" y="2717"/>
                  </a:cubicBezTo>
                  <a:cubicBezTo>
                    <a:pt x="526" y="2808"/>
                    <a:pt x="434" y="2923"/>
                    <a:pt x="366" y="3014"/>
                  </a:cubicBezTo>
                  <a:cubicBezTo>
                    <a:pt x="275" y="3105"/>
                    <a:pt x="206" y="3196"/>
                    <a:pt x="160" y="3311"/>
                  </a:cubicBezTo>
                  <a:cubicBezTo>
                    <a:pt x="46" y="3516"/>
                    <a:pt x="1" y="3699"/>
                    <a:pt x="23" y="3858"/>
                  </a:cubicBezTo>
                  <a:cubicBezTo>
                    <a:pt x="69" y="4041"/>
                    <a:pt x="183" y="4201"/>
                    <a:pt x="389" y="4315"/>
                  </a:cubicBezTo>
                  <a:cubicBezTo>
                    <a:pt x="457" y="4383"/>
                    <a:pt x="548" y="4406"/>
                    <a:pt x="663" y="4429"/>
                  </a:cubicBezTo>
                  <a:cubicBezTo>
                    <a:pt x="731" y="4452"/>
                    <a:pt x="799" y="4452"/>
                    <a:pt x="868" y="4452"/>
                  </a:cubicBezTo>
                  <a:lnTo>
                    <a:pt x="959" y="4452"/>
                  </a:lnTo>
                  <a:cubicBezTo>
                    <a:pt x="1142" y="4429"/>
                    <a:pt x="1324" y="4361"/>
                    <a:pt x="1530" y="4246"/>
                  </a:cubicBezTo>
                  <a:cubicBezTo>
                    <a:pt x="1735" y="4155"/>
                    <a:pt x="1918" y="3995"/>
                    <a:pt x="2146" y="3790"/>
                  </a:cubicBezTo>
                  <a:cubicBezTo>
                    <a:pt x="2329" y="3630"/>
                    <a:pt x="2511" y="3425"/>
                    <a:pt x="2740" y="3174"/>
                  </a:cubicBezTo>
                  <a:cubicBezTo>
                    <a:pt x="3082" y="2763"/>
                    <a:pt x="3424" y="2306"/>
                    <a:pt x="3812" y="1713"/>
                  </a:cubicBezTo>
                  <a:cubicBezTo>
                    <a:pt x="4064" y="1348"/>
                    <a:pt x="4292" y="960"/>
                    <a:pt x="4588" y="480"/>
                  </a:cubicBezTo>
                  <a:lnTo>
                    <a:pt x="4657" y="343"/>
                  </a:lnTo>
                  <a:lnTo>
                    <a:pt x="4703" y="252"/>
                  </a:lnTo>
                  <a:lnTo>
                    <a:pt x="4748" y="161"/>
                  </a:lnTo>
                  <a:cubicBezTo>
                    <a:pt x="4794" y="115"/>
                    <a:pt x="4771" y="69"/>
                    <a:pt x="4725" y="47"/>
                  </a:cubicBezTo>
                  <a:cubicBezTo>
                    <a:pt x="4725" y="24"/>
                    <a:pt x="4703" y="24"/>
                    <a:pt x="4703" y="24"/>
                  </a:cubicBezTo>
                  <a:cubicBezTo>
                    <a:pt x="4680" y="24"/>
                    <a:pt x="4657" y="1"/>
                    <a:pt x="46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2" name="Google Shape;7262;p25"/>
            <p:cNvSpPr/>
            <p:nvPr/>
          </p:nvSpPr>
          <p:spPr>
            <a:xfrm>
              <a:off x="1095200" y="2640925"/>
              <a:ext cx="51375" cy="107300"/>
            </a:xfrm>
            <a:custGeom>
              <a:avLst/>
              <a:gdLst/>
              <a:ahLst/>
              <a:cxnLst/>
              <a:rect l="l" t="t" r="r" b="b"/>
              <a:pathLst>
                <a:path w="2055" h="4292" extrusionOk="0">
                  <a:moveTo>
                    <a:pt x="1918" y="1"/>
                  </a:moveTo>
                  <a:cubicBezTo>
                    <a:pt x="1895" y="24"/>
                    <a:pt x="1895" y="24"/>
                    <a:pt x="1895" y="46"/>
                  </a:cubicBezTo>
                  <a:cubicBezTo>
                    <a:pt x="1849" y="46"/>
                    <a:pt x="1827" y="69"/>
                    <a:pt x="1827" y="92"/>
                  </a:cubicBezTo>
                  <a:cubicBezTo>
                    <a:pt x="1781" y="138"/>
                    <a:pt x="1758" y="183"/>
                    <a:pt x="1735" y="229"/>
                  </a:cubicBezTo>
                  <a:cubicBezTo>
                    <a:pt x="1598" y="457"/>
                    <a:pt x="1439" y="663"/>
                    <a:pt x="1302" y="868"/>
                  </a:cubicBezTo>
                  <a:lnTo>
                    <a:pt x="1279" y="914"/>
                  </a:lnTo>
                  <a:cubicBezTo>
                    <a:pt x="1096" y="1165"/>
                    <a:pt x="936" y="1393"/>
                    <a:pt x="822" y="1599"/>
                  </a:cubicBezTo>
                  <a:cubicBezTo>
                    <a:pt x="617" y="1895"/>
                    <a:pt x="480" y="2146"/>
                    <a:pt x="343" y="2420"/>
                  </a:cubicBezTo>
                  <a:cubicBezTo>
                    <a:pt x="183" y="2717"/>
                    <a:pt x="92" y="2991"/>
                    <a:pt x="46" y="3242"/>
                  </a:cubicBezTo>
                  <a:cubicBezTo>
                    <a:pt x="1" y="3356"/>
                    <a:pt x="1" y="3493"/>
                    <a:pt x="1" y="3607"/>
                  </a:cubicBezTo>
                  <a:cubicBezTo>
                    <a:pt x="1" y="3721"/>
                    <a:pt x="23" y="3813"/>
                    <a:pt x="69" y="3904"/>
                  </a:cubicBezTo>
                  <a:cubicBezTo>
                    <a:pt x="115" y="3995"/>
                    <a:pt x="183" y="4087"/>
                    <a:pt x="275" y="4155"/>
                  </a:cubicBezTo>
                  <a:cubicBezTo>
                    <a:pt x="343" y="4201"/>
                    <a:pt x="434" y="4246"/>
                    <a:pt x="526" y="4269"/>
                  </a:cubicBezTo>
                  <a:cubicBezTo>
                    <a:pt x="571" y="4269"/>
                    <a:pt x="617" y="4292"/>
                    <a:pt x="640" y="4292"/>
                  </a:cubicBezTo>
                  <a:cubicBezTo>
                    <a:pt x="685" y="4292"/>
                    <a:pt x="731" y="4269"/>
                    <a:pt x="777" y="4269"/>
                  </a:cubicBezTo>
                  <a:cubicBezTo>
                    <a:pt x="845" y="4246"/>
                    <a:pt x="914" y="4223"/>
                    <a:pt x="982" y="4178"/>
                  </a:cubicBezTo>
                  <a:cubicBezTo>
                    <a:pt x="1142" y="4041"/>
                    <a:pt x="1256" y="3881"/>
                    <a:pt x="1324" y="3721"/>
                  </a:cubicBezTo>
                  <a:cubicBezTo>
                    <a:pt x="1461" y="3516"/>
                    <a:pt x="1530" y="3265"/>
                    <a:pt x="1598" y="3059"/>
                  </a:cubicBezTo>
                  <a:cubicBezTo>
                    <a:pt x="1667" y="2854"/>
                    <a:pt x="1713" y="2603"/>
                    <a:pt x="1781" y="2283"/>
                  </a:cubicBezTo>
                  <a:cubicBezTo>
                    <a:pt x="1872" y="1827"/>
                    <a:pt x="1941" y="1348"/>
                    <a:pt x="2009" y="777"/>
                  </a:cubicBezTo>
                  <a:cubicBezTo>
                    <a:pt x="2032" y="526"/>
                    <a:pt x="2032" y="298"/>
                    <a:pt x="2055" y="92"/>
                  </a:cubicBezTo>
                  <a:cubicBezTo>
                    <a:pt x="2055" y="69"/>
                    <a:pt x="2055" y="46"/>
                    <a:pt x="2032" y="24"/>
                  </a:cubicBezTo>
                  <a:cubicBezTo>
                    <a:pt x="2032" y="24"/>
                    <a:pt x="2009" y="1"/>
                    <a:pt x="19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263" name="Google Shape;7263;p25"/>
          <p:cNvGrpSpPr/>
          <p:nvPr/>
        </p:nvGrpSpPr>
        <p:grpSpPr>
          <a:xfrm rot="-4199169">
            <a:off x="522634" y="4804849"/>
            <a:ext cx="1301636" cy="1102559"/>
            <a:chOff x="6536750" y="766975"/>
            <a:chExt cx="776100" cy="657400"/>
          </a:xfrm>
        </p:grpSpPr>
        <p:sp>
          <p:nvSpPr>
            <p:cNvPr id="7264" name="Google Shape;7264;p25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5" name="Google Shape;7265;p25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6" name="Google Shape;7266;p25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7" name="Google Shape;7267;p25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8" name="Google Shape;7268;p25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9" name="Google Shape;7269;p25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0" name="Google Shape;7270;p25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1" name="Google Shape;7271;p25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2" name="Google Shape;7272;p25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3" name="Google Shape;7273;p25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4" name="Google Shape;7274;p25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5" name="Google Shape;7275;p25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6" name="Google Shape;7276;p25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7" name="Google Shape;7277;p25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8" name="Google Shape;7278;p25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9" name="Google Shape;7279;p25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0" name="Google Shape;7280;p25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1" name="Google Shape;7281;p25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2" name="Google Shape;7282;p25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3" name="Google Shape;7283;p25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4" name="Google Shape;7284;p25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5" name="Google Shape;7285;p25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6" name="Google Shape;7286;p25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7" name="Google Shape;7287;p25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8" name="Google Shape;7288;p25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9" name="Google Shape;7289;p25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0" name="Google Shape;7290;p25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1" name="Google Shape;7291;p25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2" name="Google Shape;7292;p25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3" name="Google Shape;7293;p25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4" name="Google Shape;7294;p25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5" name="Google Shape;7295;p25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6" name="Google Shape;7296;p25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7" name="Google Shape;7297;p25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8" name="Google Shape;7298;p25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9" name="Google Shape;7299;p25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0" name="Google Shape;7300;p25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1" name="Google Shape;7301;p25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2" name="Google Shape;7302;p25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3" name="Google Shape;7303;p25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4" name="Google Shape;7304;p25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5" name="Google Shape;7305;p25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6" name="Google Shape;7306;p25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7" name="Google Shape;7307;p25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8" name="Google Shape;7308;p25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9" name="Google Shape;7309;p25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0" name="Google Shape;7310;p25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1" name="Google Shape;7311;p25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2" name="Google Shape;7312;p25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3" name="Google Shape;7313;p25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4" name="Google Shape;7314;p25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5" name="Google Shape;7315;p25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6" name="Google Shape;7316;p25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7" name="Google Shape;7317;p25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8" name="Google Shape;7318;p25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9" name="Google Shape;7319;p25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0" name="Google Shape;7320;p25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1" name="Google Shape;7321;p25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2" name="Google Shape;7322;p25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3" name="Google Shape;7323;p25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4" name="Google Shape;7324;p25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5" name="Google Shape;7325;p25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6" name="Google Shape;7326;p25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7" name="Google Shape;7327;p25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8" name="Google Shape;7328;p25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9" name="Google Shape;7329;p25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0" name="Google Shape;7330;p25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1" name="Google Shape;7331;p25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2" name="Google Shape;7332;p25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3" name="Google Shape;7333;p25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4" name="Google Shape;7334;p25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5" name="Google Shape;7335;p25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6" name="Google Shape;7336;p25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7" name="Google Shape;7337;p25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8" name="Google Shape;7338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9" name="Google Shape;7339;p25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0" name="Google Shape;7340;p25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1" name="Google Shape;7341;p25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2" name="Google Shape;7342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3" name="Google Shape;7343;p25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4" name="Google Shape;7344;p25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5" name="Google Shape;7345;p25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6" name="Google Shape;7346;p25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7" name="Google Shape;7347;p25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8" name="Google Shape;7348;p25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9" name="Google Shape;7349;p25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0" name="Google Shape;7350;p25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1" name="Google Shape;7351;p25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2" name="Google Shape;7352;p25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3" name="Google Shape;7353;p25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4" name="Google Shape;7354;p25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5" name="Google Shape;7355;p25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6" name="Google Shape;7356;p25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7" name="Google Shape;7357;p25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8" name="Google Shape;7358;p25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9" name="Google Shape;7359;p25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0" name="Google Shape;7360;p25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1" name="Google Shape;7361;p25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2" name="Google Shape;7362;p25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3" name="Google Shape;7363;p25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4" name="Google Shape;7364;p25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5" name="Google Shape;7365;p25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6" name="Google Shape;7366;p25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7" name="Google Shape;7367;p25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8" name="Google Shape;7368;p25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9" name="Google Shape;7369;p25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0" name="Google Shape;7370;p25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1" name="Google Shape;7371;p25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2" name="Google Shape;7372;p25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3" name="Google Shape;7373;p25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4" name="Google Shape;7374;p25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5" name="Google Shape;7375;p25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6" name="Google Shape;7376;p25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7" name="Google Shape;7377;p25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8" name="Google Shape;7378;p25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9" name="Google Shape;7379;p25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0" name="Google Shape;7380;p25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1" name="Google Shape;7381;p25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2" name="Google Shape;7382;p25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3" name="Google Shape;7383;p25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4" name="Google Shape;7384;p25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5" name="Google Shape;7385;p25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6" name="Google Shape;7386;p25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7" name="Google Shape;7387;p25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8" name="Google Shape;7388;p25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9" name="Google Shape;7389;p25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0" name="Google Shape;7390;p25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1" name="Google Shape;7391;p25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2" name="Google Shape;7392;p25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3" name="Google Shape;7393;p25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4" name="Google Shape;7394;p25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5" name="Google Shape;7395;p25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6" name="Google Shape;7396;p25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7" name="Google Shape;7397;p25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8" name="Google Shape;7398;p25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9" name="Google Shape;7399;p25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0" name="Google Shape;7400;p25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1" name="Google Shape;7401;p25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2" name="Google Shape;7402;p25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3" name="Google Shape;7403;p25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4" name="Google Shape;7404;p25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5" name="Google Shape;7405;p25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6" name="Google Shape;7406;p25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7" name="Google Shape;7407;p25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8" name="Google Shape;7408;p25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9" name="Google Shape;7409;p25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0" name="Google Shape;7410;p25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1" name="Google Shape;7411;p25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2" name="Google Shape;7412;p25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3" name="Google Shape;7413;p25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4" name="Google Shape;7414;p25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5" name="Google Shape;7415;p25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6" name="Google Shape;7416;p25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7" name="Google Shape;7417;p25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8" name="Google Shape;7418;p25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9" name="Google Shape;7419;p25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0" name="Google Shape;7420;p25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1" name="Google Shape;7421;p25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2" name="Google Shape;7422;p25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3" name="Google Shape;7423;p25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4" name="Google Shape;7424;p25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5" name="Google Shape;7425;p25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6" name="Google Shape;7426;p25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7" name="Google Shape;7427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8" name="Google Shape;7428;p25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9" name="Google Shape;7429;p25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0" name="Google Shape;7430;p25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1" name="Google Shape;7431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2" name="Google Shape;7432;p25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3" name="Google Shape;7433;p25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4" name="Google Shape;7434;p25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5" name="Google Shape;7435;p25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6" name="Google Shape;7436;p25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7" name="Google Shape;7437;p25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8" name="Google Shape;7438;p25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9" name="Google Shape;7439;p25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0" name="Google Shape;7440;p25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1" name="Google Shape;7441;p25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2" name="Google Shape;7442;p25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43" name="Google Shape;7443;p25"/>
          <p:cNvSpPr/>
          <p:nvPr/>
        </p:nvSpPr>
        <p:spPr>
          <a:xfrm>
            <a:off x="1699015" y="35692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44" name="Google Shape;7444;p25"/>
          <p:cNvSpPr/>
          <p:nvPr/>
        </p:nvSpPr>
        <p:spPr>
          <a:xfrm>
            <a:off x="10112080" y="26711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45" name="Google Shape;7445;p25"/>
          <p:cNvSpPr/>
          <p:nvPr/>
        </p:nvSpPr>
        <p:spPr>
          <a:xfrm>
            <a:off x="330573" y="2359663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446" name="Google Shape;7446;p25"/>
          <p:cNvGrpSpPr/>
          <p:nvPr/>
        </p:nvGrpSpPr>
        <p:grpSpPr>
          <a:xfrm rot="-5400000" flipH="1">
            <a:off x="562738" y="3777203"/>
            <a:ext cx="521341" cy="572405"/>
            <a:chOff x="818450" y="719950"/>
            <a:chExt cx="162075" cy="177950"/>
          </a:xfrm>
        </p:grpSpPr>
        <p:sp>
          <p:nvSpPr>
            <p:cNvPr id="7447" name="Google Shape;7447;p25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8" name="Google Shape;7448;p25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9" name="Google Shape;7449;p25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50" name="Google Shape;7450;p25"/>
          <p:cNvGrpSpPr/>
          <p:nvPr/>
        </p:nvGrpSpPr>
        <p:grpSpPr>
          <a:xfrm rot="10292201">
            <a:off x="10965181" y="2444386"/>
            <a:ext cx="439515" cy="565108"/>
            <a:chOff x="3526675" y="707075"/>
            <a:chExt cx="187750" cy="241400"/>
          </a:xfrm>
        </p:grpSpPr>
        <p:sp>
          <p:nvSpPr>
            <p:cNvPr id="7451" name="Google Shape;7451;p25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2" name="Google Shape;7452;p25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3" name="Google Shape;7453;p25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54" name="Google Shape;7454;p25"/>
          <p:cNvGrpSpPr/>
          <p:nvPr/>
        </p:nvGrpSpPr>
        <p:grpSpPr>
          <a:xfrm>
            <a:off x="11036763" y="5285123"/>
            <a:ext cx="665191" cy="714416"/>
            <a:chOff x="539500" y="356300"/>
            <a:chExt cx="347201" cy="372894"/>
          </a:xfrm>
        </p:grpSpPr>
        <p:sp>
          <p:nvSpPr>
            <p:cNvPr id="7455" name="Google Shape;7455;p25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6" name="Google Shape;7456;p25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7" name="Google Shape;7457;p25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8" name="Google Shape;7458;p25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9" name="Google Shape;7459;p25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0" name="Google Shape;7460;p25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1" name="Google Shape;7461;p25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2" name="Google Shape;7462;p25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3" name="Google Shape;7463;p25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4" name="Google Shape;7464;p25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5" name="Google Shape;7465;p25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66" name="Google Shape;7466;p25"/>
          <p:cNvGrpSpPr/>
          <p:nvPr/>
        </p:nvGrpSpPr>
        <p:grpSpPr>
          <a:xfrm>
            <a:off x="591935" y="383235"/>
            <a:ext cx="462928" cy="680855"/>
            <a:chOff x="3716700" y="1378700"/>
            <a:chExt cx="135825" cy="199750"/>
          </a:xfrm>
        </p:grpSpPr>
        <p:sp>
          <p:nvSpPr>
            <p:cNvPr id="7467" name="Google Shape;7467;p25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8" name="Google Shape;7468;p25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9" name="Google Shape;7469;p25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0" name="Google Shape;7470;p25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71" name="Google Shape;7471;p25"/>
          <p:cNvSpPr/>
          <p:nvPr/>
        </p:nvSpPr>
        <p:spPr>
          <a:xfrm rot="1257298">
            <a:off x="9777439" y="4293281"/>
            <a:ext cx="452704" cy="147513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72" name="Google Shape;7472;p25"/>
          <p:cNvSpPr/>
          <p:nvPr/>
        </p:nvSpPr>
        <p:spPr>
          <a:xfrm>
            <a:off x="2111080" y="6120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73" name="Google Shape;7473;p25"/>
          <p:cNvSpPr/>
          <p:nvPr/>
        </p:nvSpPr>
        <p:spPr>
          <a:xfrm>
            <a:off x="9558748" y="63432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62377731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3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9" name="Google Shape;3069;p14"/>
          <p:cNvSpPr/>
          <p:nvPr/>
        </p:nvSpPr>
        <p:spPr>
          <a:xfrm rot="10800000">
            <a:off x="-1444867" y="2088802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3070" name="Google Shape;3070;p14"/>
          <p:cNvSpPr/>
          <p:nvPr/>
        </p:nvSpPr>
        <p:spPr>
          <a:xfrm rot="10800000" flipH="1">
            <a:off x="9744132" y="-790478"/>
            <a:ext cx="2994133" cy="3531300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3071" name="Google Shape;3071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072" name="Google Shape;3072;p14"/>
          <p:cNvGrpSpPr/>
          <p:nvPr/>
        </p:nvGrpSpPr>
        <p:grpSpPr>
          <a:xfrm>
            <a:off x="299582" y="432844"/>
            <a:ext cx="1653244" cy="1734747"/>
            <a:chOff x="-818813" y="1823137"/>
            <a:chExt cx="1579734" cy="1657613"/>
          </a:xfrm>
        </p:grpSpPr>
        <p:sp>
          <p:nvSpPr>
            <p:cNvPr id="3073" name="Google Shape;3073;p14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14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14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6" name="Google Shape;3076;p14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7" name="Google Shape;3077;p14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14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14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0" name="Google Shape;3080;p14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1" name="Google Shape;3081;p14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2" name="Google Shape;3082;p14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3" name="Google Shape;3083;p14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4" name="Google Shape;3084;p14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5" name="Google Shape;3085;p14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6" name="Google Shape;3086;p14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7" name="Google Shape;3087;p14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8" name="Google Shape;3088;p14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9" name="Google Shape;3089;p14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0" name="Google Shape;3090;p14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1" name="Google Shape;3091;p14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2" name="Google Shape;3092;p14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3" name="Google Shape;3093;p14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4" name="Google Shape;3094;p14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5" name="Google Shape;3095;p14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6" name="Google Shape;3096;p14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7" name="Google Shape;3097;p14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8" name="Google Shape;3098;p14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9" name="Google Shape;3099;p14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0" name="Google Shape;3100;p14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1" name="Google Shape;3101;p14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2" name="Google Shape;3102;p14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3" name="Google Shape;3103;p14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4" name="Google Shape;3104;p14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5" name="Google Shape;3105;p14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6" name="Google Shape;3106;p14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7" name="Google Shape;3107;p14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8" name="Google Shape;3108;p14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9" name="Google Shape;3109;p14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0" name="Google Shape;3110;p14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1" name="Google Shape;3111;p14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2" name="Google Shape;3112;p14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3" name="Google Shape;3113;p14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4" name="Google Shape;3114;p14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5" name="Google Shape;3115;p14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6" name="Google Shape;3116;p14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7" name="Google Shape;3117;p14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8" name="Google Shape;3118;p14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9" name="Google Shape;3119;p14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0" name="Google Shape;3120;p14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1" name="Google Shape;3121;p14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2" name="Google Shape;3122;p14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3" name="Google Shape;3123;p14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14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14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14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7" name="Google Shape;3127;p14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8" name="Google Shape;3128;p14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9" name="Google Shape;3129;p14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0" name="Google Shape;3130;p14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1" name="Google Shape;3131;p14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2" name="Google Shape;3132;p14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3" name="Google Shape;3133;p14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4" name="Google Shape;3134;p14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35" name="Google Shape;3135;p14"/>
          <p:cNvGrpSpPr/>
          <p:nvPr/>
        </p:nvGrpSpPr>
        <p:grpSpPr>
          <a:xfrm rot="-10012868" flipH="1">
            <a:off x="357947" y="2320799"/>
            <a:ext cx="439516" cy="565108"/>
            <a:chOff x="3526675" y="707075"/>
            <a:chExt cx="187750" cy="241400"/>
          </a:xfrm>
        </p:grpSpPr>
        <p:sp>
          <p:nvSpPr>
            <p:cNvPr id="3136" name="Google Shape;3136;p1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7" name="Google Shape;3137;p1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8" name="Google Shape;3138;p1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39" name="Google Shape;3139;p14"/>
          <p:cNvGrpSpPr/>
          <p:nvPr/>
        </p:nvGrpSpPr>
        <p:grpSpPr>
          <a:xfrm>
            <a:off x="10684212" y="5293845"/>
            <a:ext cx="1458576" cy="1331051"/>
            <a:chOff x="4097300" y="529025"/>
            <a:chExt cx="796050" cy="726450"/>
          </a:xfrm>
        </p:grpSpPr>
        <p:sp>
          <p:nvSpPr>
            <p:cNvPr id="3140" name="Google Shape;3140;p1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1" name="Google Shape;3141;p1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2" name="Google Shape;3142;p1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3" name="Google Shape;3143;p1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1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1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1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1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1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1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0" name="Google Shape;3150;p1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1" name="Google Shape;3151;p1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1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3" name="Google Shape;3153;p1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4" name="Google Shape;3154;p1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1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6" name="Google Shape;3156;p1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7" name="Google Shape;3157;p1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1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1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1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1" name="Google Shape;3161;p1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2" name="Google Shape;3162;p1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3" name="Google Shape;3163;p1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4" name="Google Shape;3164;p1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5" name="Google Shape;3165;p1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6" name="Google Shape;3166;p1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7" name="Google Shape;3167;p1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8" name="Google Shape;3168;p1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9" name="Google Shape;3169;p1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0" name="Google Shape;3170;p1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1" name="Google Shape;3171;p1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2" name="Google Shape;3172;p1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3" name="Google Shape;3173;p1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4" name="Google Shape;3174;p1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5" name="Google Shape;3175;p1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6" name="Google Shape;3176;p1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7" name="Google Shape;3177;p1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8" name="Google Shape;3178;p1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9" name="Google Shape;3179;p1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0" name="Google Shape;3180;p1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1" name="Google Shape;3181;p1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2" name="Google Shape;3182;p1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3" name="Google Shape;3183;p1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4" name="Google Shape;3184;p1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5" name="Google Shape;3185;p1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6" name="Google Shape;3186;p1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1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1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9" name="Google Shape;3189;p1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0" name="Google Shape;3190;p1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1" name="Google Shape;3191;p1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2" name="Google Shape;3192;p1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3" name="Google Shape;3193;p1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4" name="Google Shape;3194;p1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1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1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7" name="Google Shape;3197;p1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8" name="Google Shape;3198;p1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1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1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1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1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1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1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5" name="Google Shape;3205;p1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6" name="Google Shape;3206;p1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7" name="Google Shape;3207;p1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8" name="Google Shape;3208;p1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9" name="Google Shape;3209;p1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0" name="Google Shape;3210;p1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1" name="Google Shape;3211;p1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2" name="Google Shape;3212;p1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3" name="Google Shape;3213;p1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4" name="Google Shape;3214;p1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5" name="Google Shape;3215;p1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1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1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1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19" name="Google Shape;3219;p14"/>
          <p:cNvGrpSpPr/>
          <p:nvPr/>
        </p:nvGrpSpPr>
        <p:grpSpPr>
          <a:xfrm rot="672145">
            <a:off x="11652561" y="4479355"/>
            <a:ext cx="439524" cy="565119"/>
            <a:chOff x="3526675" y="707075"/>
            <a:chExt cx="187750" cy="241400"/>
          </a:xfrm>
        </p:grpSpPr>
        <p:sp>
          <p:nvSpPr>
            <p:cNvPr id="3220" name="Google Shape;3220;p1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1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1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23" name="Google Shape;3223;p14"/>
          <p:cNvGrpSpPr/>
          <p:nvPr/>
        </p:nvGrpSpPr>
        <p:grpSpPr>
          <a:xfrm rot="-1377965">
            <a:off x="719461" y="5793865"/>
            <a:ext cx="462931" cy="680865"/>
            <a:chOff x="3716700" y="1378700"/>
            <a:chExt cx="135825" cy="199750"/>
          </a:xfrm>
        </p:grpSpPr>
        <p:sp>
          <p:nvSpPr>
            <p:cNvPr id="3224" name="Google Shape;3224;p1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1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1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1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28" name="Google Shape;3228;p14"/>
          <p:cNvGrpSpPr/>
          <p:nvPr/>
        </p:nvGrpSpPr>
        <p:grpSpPr>
          <a:xfrm rot="-1687898">
            <a:off x="10942703" y="543408"/>
            <a:ext cx="456072" cy="557843"/>
            <a:chOff x="2019050" y="1133325"/>
            <a:chExt cx="153525" cy="187750"/>
          </a:xfrm>
        </p:grpSpPr>
        <p:sp>
          <p:nvSpPr>
            <p:cNvPr id="3229" name="Google Shape;3229;p1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0" name="Google Shape;3230;p1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1" name="Google Shape;3231;p1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1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3" name="Google Shape;3233;p14"/>
          <p:cNvGrpSpPr/>
          <p:nvPr/>
        </p:nvGrpSpPr>
        <p:grpSpPr>
          <a:xfrm>
            <a:off x="5619635" y="5801789"/>
            <a:ext cx="1033573" cy="919945"/>
            <a:chOff x="4748225" y="4600750"/>
            <a:chExt cx="332125" cy="295625"/>
          </a:xfrm>
        </p:grpSpPr>
        <p:sp>
          <p:nvSpPr>
            <p:cNvPr id="3234" name="Google Shape;3234;p1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1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1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1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1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1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1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1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1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1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1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1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6" name="Google Shape;3246;p1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7" name="Google Shape;3247;p1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8" name="Google Shape;3248;p1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9" name="Google Shape;3249;p1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0" name="Google Shape;3250;p1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1" name="Google Shape;3251;p1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2" name="Google Shape;3252;p1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3" name="Google Shape;3253;p1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4" name="Google Shape;3254;p1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5" name="Google Shape;3255;p1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6" name="Google Shape;3256;p1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7" name="Google Shape;3257;p1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8" name="Google Shape;3258;p1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9" name="Google Shape;3259;p1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0" name="Google Shape;3260;p1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1" name="Google Shape;3261;p1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2" name="Google Shape;3262;p1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3" name="Google Shape;3263;p1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4" name="Google Shape;3264;p1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5" name="Google Shape;3265;p1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6" name="Google Shape;3266;p1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7" name="Google Shape;3267;p1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8" name="Google Shape;3268;p1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9" name="Google Shape;3269;p1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0" name="Google Shape;3270;p1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1" name="Google Shape;3271;p1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2" name="Google Shape;3272;p1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3" name="Google Shape;3273;p1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4" name="Google Shape;3274;p1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5" name="Google Shape;3275;p1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6" name="Google Shape;3276;p1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7" name="Google Shape;3277;p1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8" name="Google Shape;3278;p1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9" name="Google Shape;3279;p1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1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1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2" name="Google Shape;3282;p1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3" name="Google Shape;3283;p1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4" name="Google Shape;3284;p1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5" name="Google Shape;3285;p1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6" name="Google Shape;3286;p1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7" name="Google Shape;3287;p1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8" name="Google Shape;3288;p1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9" name="Google Shape;3289;p1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0" name="Google Shape;3290;p1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1" name="Google Shape;3291;p1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2" name="Google Shape;3292;p1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3" name="Google Shape;3293;p1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4" name="Google Shape;3294;p1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5" name="Google Shape;3295;p1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6" name="Google Shape;3296;p1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7" name="Google Shape;3297;p1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8" name="Google Shape;3298;p1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99" name="Google Shape;3299;p14"/>
          <p:cNvSpPr/>
          <p:nvPr/>
        </p:nvSpPr>
        <p:spPr>
          <a:xfrm>
            <a:off x="2368848" y="2353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0" name="Google Shape;3300;p14"/>
          <p:cNvSpPr/>
          <p:nvPr/>
        </p:nvSpPr>
        <p:spPr>
          <a:xfrm rot="1258828">
            <a:off x="2380239" y="4845361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1" name="Google Shape;3301;p14"/>
          <p:cNvSpPr/>
          <p:nvPr/>
        </p:nvSpPr>
        <p:spPr>
          <a:xfrm>
            <a:off x="5066797" y="6120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2" name="Google Shape;3302;p14"/>
          <p:cNvSpPr/>
          <p:nvPr/>
        </p:nvSpPr>
        <p:spPr>
          <a:xfrm>
            <a:off x="397681" y="42692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3" name="Google Shape;3303;p14"/>
          <p:cNvSpPr/>
          <p:nvPr/>
        </p:nvSpPr>
        <p:spPr>
          <a:xfrm rot="-1493856">
            <a:off x="8068240" y="1028842"/>
            <a:ext cx="452689" cy="147517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4" name="Google Shape;3304;p14"/>
          <p:cNvSpPr/>
          <p:nvPr/>
        </p:nvSpPr>
        <p:spPr>
          <a:xfrm>
            <a:off x="8902481" y="58426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5" name="Google Shape;3305;p14"/>
          <p:cNvSpPr txBox="1">
            <a:spLocks noGrp="1"/>
          </p:cNvSpPr>
          <p:nvPr>
            <p:ph type="title"/>
          </p:nvPr>
        </p:nvSpPr>
        <p:spPr>
          <a:xfrm>
            <a:off x="3012767" y="4060000"/>
            <a:ext cx="82284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3306" name="Google Shape;3306;p14"/>
          <p:cNvSpPr txBox="1">
            <a:spLocks noGrp="1"/>
          </p:cNvSpPr>
          <p:nvPr>
            <p:ph type="subTitle" idx="1"/>
          </p:nvPr>
        </p:nvSpPr>
        <p:spPr>
          <a:xfrm>
            <a:off x="3012796" y="2088800"/>
            <a:ext cx="8228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12940221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9" name="Google Shape;4579;p19"/>
          <p:cNvSpPr/>
          <p:nvPr/>
        </p:nvSpPr>
        <p:spPr>
          <a:xfrm>
            <a:off x="9744132" y="4131050"/>
            <a:ext cx="2994133" cy="3531300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4580" name="Google Shape;4580;p19"/>
          <p:cNvSpPr/>
          <p:nvPr/>
        </p:nvSpPr>
        <p:spPr>
          <a:xfrm>
            <a:off x="-847750" y="-781478"/>
            <a:ext cx="3717100" cy="3513300"/>
          </a:xfrm>
          <a:custGeom>
            <a:avLst/>
            <a:gdLst/>
            <a:ahLst/>
            <a:cxnLst/>
            <a:rect l="l" t="t" r="r" b="b"/>
            <a:pathLst>
              <a:path w="111513" h="105399" extrusionOk="0">
                <a:moveTo>
                  <a:pt x="4178" y="101700"/>
                </a:moveTo>
                <a:cubicBezTo>
                  <a:pt x="6451" y="114400"/>
                  <a:pt x="16878" y="89535"/>
                  <a:pt x="24231" y="85658"/>
                </a:cubicBezTo>
                <a:cubicBezTo>
                  <a:pt x="31584" y="81781"/>
                  <a:pt x="43080" y="83385"/>
                  <a:pt x="48294" y="78439"/>
                </a:cubicBezTo>
                <a:cubicBezTo>
                  <a:pt x="53508" y="73493"/>
                  <a:pt x="49364" y="61595"/>
                  <a:pt x="55513" y="55980"/>
                </a:cubicBezTo>
                <a:cubicBezTo>
                  <a:pt x="61663" y="50365"/>
                  <a:pt x="79309" y="50232"/>
                  <a:pt x="85191" y="44751"/>
                </a:cubicBezTo>
                <a:cubicBezTo>
                  <a:pt x="91073" y="39270"/>
                  <a:pt x="87062" y="29778"/>
                  <a:pt x="90805" y="23094"/>
                </a:cubicBezTo>
                <a:cubicBezTo>
                  <a:pt x="94548" y="16410"/>
                  <a:pt x="121017" y="6919"/>
                  <a:pt x="107649" y="4646"/>
                </a:cubicBezTo>
                <a:cubicBezTo>
                  <a:pt x="94281" y="2373"/>
                  <a:pt x="27840" y="-6718"/>
                  <a:pt x="10595" y="9458"/>
                </a:cubicBezTo>
                <a:cubicBezTo>
                  <a:pt x="-6650" y="25634"/>
                  <a:pt x="1905" y="89000"/>
                  <a:pt x="4178" y="10170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pic>
        <p:nvPicPr>
          <p:cNvPr id="4581" name="Google Shape;4581;p1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582" name="Google Shape;4582;p19"/>
          <p:cNvGrpSpPr/>
          <p:nvPr/>
        </p:nvGrpSpPr>
        <p:grpSpPr>
          <a:xfrm rot="1137128" flipH="1">
            <a:off x="11012477" y="498569"/>
            <a:ext cx="857911" cy="763628"/>
            <a:chOff x="4748225" y="4600750"/>
            <a:chExt cx="332125" cy="295625"/>
          </a:xfrm>
        </p:grpSpPr>
        <p:sp>
          <p:nvSpPr>
            <p:cNvPr id="4583" name="Google Shape;4583;p19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4" name="Google Shape;4584;p19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5" name="Google Shape;4585;p19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6" name="Google Shape;4586;p19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7" name="Google Shape;4587;p19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8" name="Google Shape;4588;p19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9" name="Google Shape;4589;p19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0" name="Google Shape;4590;p19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1" name="Google Shape;4591;p19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2" name="Google Shape;4592;p19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3" name="Google Shape;4593;p19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4" name="Google Shape;4594;p19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5" name="Google Shape;4595;p19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6" name="Google Shape;4596;p19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7" name="Google Shape;4597;p19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8" name="Google Shape;4598;p19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9" name="Google Shape;4599;p19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0" name="Google Shape;4600;p19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1" name="Google Shape;4601;p19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2" name="Google Shape;4602;p19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3" name="Google Shape;4603;p19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4" name="Google Shape;4604;p19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5" name="Google Shape;4605;p19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6" name="Google Shape;4606;p19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7" name="Google Shape;4607;p19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8" name="Google Shape;4608;p19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9" name="Google Shape;4609;p19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0" name="Google Shape;4610;p19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1" name="Google Shape;4611;p19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2" name="Google Shape;4612;p19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3" name="Google Shape;4613;p19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4" name="Google Shape;4614;p19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5" name="Google Shape;4615;p19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6" name="Google Shape;4616;p19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7" name="Google Shape;4617;p19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8" name="Google Shape;4618;p19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9" name="Google Shape;4619;p19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0" name="Google Shape;4620;p19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1" name="Google Shape;4621;p19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2" name="Google Shape;4622;p19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3" name="Google Shape;4623;p19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4" name="Google Shape;4624;p19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5" name="Google Shape;4625;p19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6" name="Google Shape;4626;p19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7" name="Google Shape;4627;p19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8" name="Google Shape;4628;p19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9" name="Google Shape;4629;p19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0" name="Google Shape;4630;p19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1" name="Google Shape;4631;p19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2" name="Google Shape;4632;p19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3" name="Google Shape;4633;p19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4" name="Google Shape;4634;p19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5" name="Google Shape;4635;p19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6" name="Google Shape;4636;p19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7" name="Google Shape;4637;p19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8" name="Google Shape;4638;p19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9" name="Google Shape;4639;p19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0" name="Google Shape;4640;p19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1" name="Google Shape;4641;p19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2" name="Google Shape;4642;p19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3" name="Google Shape;4643;p19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4" name="Google Shape;4644;p19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5" name="Google Shape;4645;p19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6" name="Google Shape;4646;p19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7" name="Google Shape;4647;p19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648" name="Google Shape;4648;p19"/>
          <p:cNvGrpSpPr/>
          <p:nvPr/>
        </p:nvGrpSpPr>
        <p:grpSpPr>
          <a:xfrm rot="-1687887">
            <a:off x="370539" y="5650671"/>
            <a:ext cx="603816" cy="738580"/>
            <a:chOff x="2019050" y="1133325"/>
            <a:chExt cx="153525" cy="187750"/>
          </a:xfrm>
        </p:grpSpPr>
        <p:sp>
          <p:nvSpPr>
            <p:cNvPr id="4649" name="Google Shape;4649;p19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0" name="Google Shape;4650;p19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1" name="Google Shape;4651;p19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2" name="Google Shape;4652;p19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653" name="Google Shape;4653;p19"/>
          <p:cNvGrpSpPr/>
          <p:nvPr/>
        </p:nvGrpSpPr>
        <p:grpSpPr>
          <a:xfrm rot="4727724">
            <a:off x="11352431" y="4314775"/>
            <a:ext cx="620120" cy="680860"/>
            <a:chOff x="818450" y="719950"/>
            <a:chExt cx="162075" cy="177950"/>
          </a:xfrm>
        </p:grpSpPr>
        <p:sp>
          <p:nvSpPr>
            <p:cNvPr id="4654" name="Google Shape;4654;p19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5" name="Google Shape;4655;p19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6" name="Google Shape;4656;p19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657" name="Google Shape;4657;p19"/>
          <p:cNvGrpSpPr/>
          <p:nvPr/>
        </p:nvGrpSpPr>
        <p:grpSpPr>
          <a:xfrm rot="10127855" flipH="1">
            <a:off x="282794" y="2054355"/>
            <a:ext cx="439524" cy="565119"/>
            <a:chOff x="3526675" y="707075"/>
            <a:chExt cx="187750" cy="241400"/>
          </a:xfrm>
        </p:grpSpPr>
        <p:sp>
          <p:nvSpPr>
            <p:cNvPr id="4658" name="Google Shape;4658;p19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9" name="Google Shape;4659;p19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0" name="Google Shape;4660;p19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61" name="Google Shape;4661;p19"/>
          <p:cNvSpPr/>
          <p:nvPr/>
        </p:nvSpPr>
        <p:spPr>
          <a:xfrm>
            <a:off x="318348" y="41079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62" name="Google Shape;4662;p19"/>
          <p:cNvSpPr/>
          <p:nvPr/>
        </p:nvSpPr>
        <p:spPr>
          <a:xfrm>
            <a:off x="11591364" y="2193880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63" name="Google Shape;4663;p19"/>
          <p:cNvSpPr/>
          <p:nvPr/>
        </p:nvSpPr>
        <p:spPr>
          <a:xfrm>
            <a:off x="4119940" y="2719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64" name="Google Shape;4664;p19"/>
          <p:cNvSpPr/>
          <p:nvPr/>
        </p:nvSpPr>
        <p:spPr>
          <a:xfrm>
            <a:off x="2381697" y="6281780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665" name="Google Shape;4665;p19"/>
          <p:cNvGrpSpPr/>
          <p:nvPr/>
        </p:nvGrpSpPr>
        <p:grpSpPr>
          <a:xfrm rot="-1070470">
            <a:off x="186215" y="623471"/>
            <a:ext cx="1212527" cy="1027077"/>
            <a:chOff x="6536750" y="766975"/>
            <a:chExt cx="776100" cy="657400"/>
          </a:xfrm>
        </p:grpSpPr>
        <p:sp>
          <p:nvSpPr>
            <p:cNvPr id="4666" name="Google Shape;4666;p19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7" name="Google Shape;4667;p19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8" name="Google Shape;4668;p19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9" name="Google Shape;4669;p19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19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19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2" name="Google Shape;4672;p19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3" name="Google Shape;4673;p19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4" name="Google Shape;4674;p19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5" name="Google Shape;4675;p19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6" name="Google Shape;4676;p19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7" name="Google Shape;4677;p19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8" name="Google Shape;4678;p19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9" name="Google Shape;4679;p19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0" name="Google Shape;4680;p19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1" name="Google Shape;4681;p19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2" name="Google Shape;4682;p19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3" name="Google Shape;4683;p19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4" name="Google Shape;4684;p19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5" name="Google Shape;4685;p19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6" name="Google Shape;4686;p19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7" name="Google Shape;4687;p19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8" name="Google Shape;4688;p19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9" name="Google Shape;4689;p19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0" name="Google Shape;4690;p19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1" name="Google Shape;4691;p19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2" name="Google Shape;4692;p19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3" name="Google Shape;4693;p19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4" name="Google Shape;4694;p19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5" name="Google Shape;4695;p19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6" name="Google Shape;4696;p19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7" name="Google Shape;4697;p19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8" name="Google Shape;4698;p19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9" name="Google Shape;4699;p19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0" name="Google Shape;4700;p19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1" name="Google Shape;4701;p19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2" name="Google Shape;4702;p19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3" name="Google Shape;4703;p19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4" name="Google Shape;4704;p19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5" name="Google Shape;4705;p19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6" name="Google Shape;4706;p19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7" name="Google Shape;4707;p19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8" name="Google Shape;4708;p19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9" name="Google Shape;4709;p19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0" name="Google Shape;4710;p19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1" name="Google Shape;4711;p19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2" name="Google Shape;4712;p19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3" name="Google Shape;4713;p19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4" name="Google Shape;4714;p19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5" name="Google Shape;4715;p19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6" name="Google Shape;4716;p19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7" name="Google Shape;4717;p19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8" name="Google Shape;4718;p19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9" name="Google Shape;4719;p19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0" name="Google Shape;4720;p19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1" name="Google Shape;4721;p19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2" name="Google Shape;4722;p19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3" name="Google Shape;4723;p19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4" name="Google Shape;4724;p19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5" name="Google Shape;4725;p19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6" name="Google Shape;4726;p19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7" name="Google Shape;4727;p19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8" name="Google Shape;4728;p19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19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0" name="Google Shape;4730;p19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1" name="Google Shape;4731;p19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2" name="Google Shape;4732;p19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3" name="Google Shape;4733;p19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4" name="Google Shape;4734;p19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5" name="Google Shape;4735;p19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6" name="Google Shape;4736;p19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7" name="Google Shape;4737;p19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8" name="Google Shape;4738;p19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9" name="Google Shape;4739;p19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0" name="Google Shape;4740;p19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1" name="Google Shape;4741;p19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2" name="Google Shape;4742;p19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3" name="Google Shape;4743;p19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4" name="Google Shape;4744;p19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5" name="Google Shape;4745;p19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6" name="Google Shape;4746;p19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7" name="Google Shape;4747;p19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8" name="Google Shape;4748;p19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9" name="Google Shape;4749;p19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0" name="Google Shape;4750;p19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1" name="Google Shape;4751;p19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2" name="Google Shape;4752;p19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3" name="Google Shape;4753;p19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4" name="Google Shape;4754;p19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5" name="Google Shape;4755;p19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6" name="Google Shape;4756;p19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7" name="Google Shape;4757;p19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8" name="Google Shape;4758;p19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9" name="Google Shape;4759;p19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0" name="Google Shape;4760;p19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1" name="Google Shape;4761;p19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2" name="Google Shape;4762;p19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3" name="Google Shape;4763;p19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4" name="Google Shape;4764;p19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5" name="Google Shape;4765;p19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6" name="Google Shape;4766;p19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7" name="Google Shape;4767;p19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8" name="Google Shape;4768;p19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9" name="Google Shape;4769;p19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0" name="Google Shape;4770;p19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1" name="Google Shape;4771;p19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2" name="Google Shape;4772;p19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3" name="Google Shape;4773;p19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4" name="Google Shape;4774;p19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5" name="Google Shape;4775;p19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6" name="Google Shape;4776;p19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7" name="Google Shape;4777;p19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8" name="Google Shape;4778;p19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9" name="Google Shape;4779;p19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0" name="Google Shape;4780;p19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1" name="Google Shape;4781;p19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2" name="Google Shape;4782;p19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3" name="Google Shape;4783;p19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4" name="Google Shape;4784;p19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5" name="Google Shape;4785;p19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6" name="Google Shape;4786;p19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7" name="Google Shape;4787;p19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8" name="Google Shape;4788;p19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9" name="Google Shape;4789;p19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0" name="Google Shape;4790;p19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1" name="Google Shape;4791;p19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2" name="Google Shape;4792;p19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3" name="Google Shape;4793;p19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4" name="Google Shape;4794;p19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5" name="Google Shape;4795;p19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6" name="Google Shape;4796;p19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7" name="Google Shape;4797;p19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8" name="Google Shape;4798;p19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9" name="Google Shape;4799;p19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0" name="Google Shape;4800;p19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1" name="Google Shape;4801;p19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2" name="Google Shape;4802;p19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3" name="Google Shape;4803;p19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4" name="Google Shape;4804;p19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5" name="Google Shape;4805;p19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6" name="Google Shape;4806;p19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7" name="Google Shape;4807;p19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8" name="Google Shape;4808;p19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9" name="Google Shape;4809;p19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0" name="Google Shape;4810;p19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1" name="Google Shape;4811;p19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2" name="Google Shape;4812;p19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3" name="Google Shape;4813;p19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4" name="Google Shape;4814;p19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5" name="Google Shape;4815;p19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6" name="Google Shape;4816;p19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7" name="Google Shape;4817;p19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8" name="Google Shape;4818;p19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9" name="Google Shape;4819;p19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0" name="Google Shape;4820;p19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1" name="Google Shape;4821;p19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2" name="Google Shape;4822;p19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3" name="Google Shape;4823;p19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4" name="Google Shape;4824;p19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5" name="Google Shape;4825;p19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6" name="Google Shape;4826;p19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19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19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9" name="Google Shape;4829;p19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0" name="Google Shape;4830;p19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1" name="Google Shape;4831;p19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2" name="Google Shape;4832;p19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3" name="Google Shape;4833;p19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4" name="Google Shape;4834;p19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5" name="Google Shape;4835;p19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19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19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19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19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0" name="Google Shape;4840;p19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1" name="Google Shape;4841;p19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2" name="Google Shape;4842;p19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3" name="Google Shape;4843;p19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4" name="Google Shape;4844;p19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845" name="Google Shape;4845;p19"/>
          <p:cNvSpPr/>
          <p:nvPr/>
        </p:nvSpPr>
        <p:spPr>
          <a:xfrm rot="1152610">
            <a:off x="6216705" y="6373231"/>
            <a:ext cx="452696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46" name="Google Shape;4846;p19"/>
          <p:cNvSpPr/>
          <p:nvPr/>
        </p:nvSpPr>
        <p:spPr>
          <a:xfrm>
            <a:off x="9713348" y="2719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47" name="Google Shape;4847;p19"/>
          <p:cNvSpPr/>
          <p:nvPr/>
        </p:nvSpPr>
        <p:spPr>
          <a:xfrm>
            <a:off x="9147030" y="6394280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848" name="Google Shape;4848;p19"/>
          <p:cNvGrpSpPr/>
          <p:nvPr/>
        </p:nvGrpSpPr>
        <p:grpSpPr>
          <a:xfrm rot="2700000">
            <a:off x="10862918" y="5329411"/>
            <a:ext cx="914407" cy="1424637"/>
            <a:chOff x="231900" y="729199"/>
            <a:chExt cx="1185086" cy="1846354"/>
          </a:xfrm>
        </p:grpSpPr>
        <p:sp>
          <p:nvSpPr>
            <p:cNvPr id="4849" name="Google Shape;4849;p19"/>
            <p:cNvSpPr/>
            <p:nvPr/>
          </p:nvSpPr>
          <p:spPr>
            <a:xfrm>
              <a:off x="231900" y="729199"/>
              <a:ext cx="1185086" cy="1846354"/>
            </a:xfrm>
            <a:custGeom>
              <a:avLst/>
              <a:gdLst/>
              <a:ahLst/>
              <a:cxnLst/>
              <a:rect l="l" t="t" r="r" b="b"/>
              <a:pathLst>
                <a:path w="21434" h="33394" extrusionOk="0">
                  <a:moveTo>
                    <a:pt x="3310" y="0"/>
                  </a:moveTo>
                  <a:cubicBezTo>
                    <a:pt x="3013" y="0"/>
                    <a:pt x="2694" y="46"/>
                    <a:pt x="2443" y="137"/>
                  </a:cubicBezTo>
                  <a:cubicBezTo>
                    <a:pt x="1963" y="274"/>
                    <a:pt x="1552" y="571"/>
                    <a:pt x="1233" y="982"/>
                  </a:cubicBezTo>
                  <a:cubicBezTo>
                    <a:pt x="1073" y="1164"/>
                    <a:pt x="982" y="1347"/>
                    <a:pt x="913" y="1461"/>
                  </a:cubicBezTo>
                  <a:cubicBezTo>
                    <a:pt x="845" y="1598"/>
                    <a:pt x="776" y="1758"/>
                    <a:pt x="708" y="1940"/>
                  </a:cubicBezTo>
                  <a:cubicBezTo>
                    <a:pt x="616" y="2214"/>
                    <a:pt x="571" y="2488"/>
                    <a:pt x="525" y="2785"/>
                  </a:cubicBezTo>
                  <a:cubicBezTo>
                    <a:pt x="457" y="3333"/>
                    <a:pt x="480" y="3858"/>
                    <a:pt x="502" y="4246"/>
                  </a:cubicBezTo>
                  <a:cubicBezTo>
                    <a:pt x="502" y="4405"/>
                    <a:pt x="502" y="4542"/>
                    <a:pt x="525" y="4679"/>
                  </a:cubicBezTo>
                  <a:cubicBezTo>
                    <a:pt x="343" y="5889"/>
                    <a:pt x="228" y="7167"/>
                    <a:pt x="183" y="8788"/>
                  </a:cubicBezTo>
                  <a:cubicBezTo>
                    <a:pt x="183" y="8811"/>
                    <a:pt x="160" y="8833"/>
                    <a:pt x="160" y="8856"/>
                  </a:cubicBezTo>
                  <a:cubicBezTo>
                    <a:pt x="160" y="8879"/>
                    <a:pt x="137" y="8902"/>
                    <a:pt x="137" y="8925"/>
                  </a:cubicBezTo>
                  <a:cubicBezTo>
                    <a:pt x="0" y="9381"/>
                    <a:pt x="46" y="9838"/>
                    <a:pt x="228" y="10271"/>
                  </a:cubicBezTo>
                  <a:lnTo>
                    <a:pt x="6072" y="23898"/>
                  </a:lnTo>
                  <a:cubicBezTo>
                    <a:pt x="6049" y="23967"/>
                    <a:pt x="6026" y="24012"/>
                    <a:pt x="6026" y="24081"/>
                  </a:cubicBezTo>
                  <a:cubicBezTo>
                    <a:pt x="5980" y="24218"/>
                    <a:pt x="5935" y="24355"/>
                    <a:pt x="5912" y="24492"/>
                  </a:cubicBezTo>
                  <a:cubicBezTo>
                    <a:pt x="5866" y="24720"/>
                    <a:pt x="5866" y="24925"/>
                    <a:pt x="5866" y="25039"/>
                  </a:cubicBezTo>
                  <a:cubicBezTo>
                    <a:pt x="5866" y="25268"/>
                    <a:pt x="5912" y="25473"/>
                    <a:pt x="5935" y="25610"/>
                  </a:cubicBezTo>
                  <a:cubicBezTo>
                    <a:pt x="6003" y="25907"/>
                    <a:pt x="6117" y="26135"/>
                    <a:pt x="6186" y="26272"/>
                  </a:cubicBezTo>
                  <a:cubicBezTo>
                    <a:pt x="6277" y="26409"/>
                    <a:pt x="6346" y="26546"/>
                    <a:pt x="6460" y="26660"/>
                  </a:cubicBezTo>
                  <a:cubicBezTo>
                    <a:pt x="6460" y="26751"/>
                    <a:pt x="6483" y="26843"/>
                    <a:pt x="6505" y="26888"/>
                  </a:cubicBezTo>
                  <a:cubicBezTo>
                    <a:pt x="6574" y="27185"/>
                    <a:pt x="6711" y="27482"/>
                    <a:pt x="6916" y="27756"/>
                  </a:cubicBezTo>
                  <a:cubicBezTo>
                    <a:pt x="7099" y="28007"/>
                    <a:pt x="7327" y="28212"/>
                    <a:pt x="7578" y="28395"/>
                  </a:cubicBezTo>
                  <a:cubicBezTo>
                    <a:pt x="7692" y="28851"/>
                    <a:pt x="7806" y="29353"/>
                    <a:pt x="7989" y="29833"/>
                  </a:cubicBezTo>
                  <a:cubicBezTo>
                    <a:pt x="8172" y="30403"/>
                    <a:pt x="8377" y="30883"/>
                    <a:pt x="8651" y="31339"/>
                  </a:cubicBezTo>
                  <a:cubicBezTo>
                    <a:pt x="8788" y="31567"/>
                    <a:pt x="8948" y="31818"/>
                    <a:pt x="9108" y="32047"/>
                  </a:cubicBezTo>
                  <a:cubicBezTo>
                    <a:pt x="9244" y="32229"/>
                    <a:pt x="9404" y="32389"/>
                    <a:pt x="9564" y="32549"/>
                  </a:cubicBezTo>
                  <a:cubicBezTo>
                    <a:pt x="9724" y="32686"/>
                    <a:pt x="9929" y="32823"/>
                    <a:pt x="10135" y="32937"/>
                  </a:cubicBezTo>
                  <a:cubicBezTo>
                    <a:pt x="10409" y="33074"/>
                    <a:pt x="10705" y="33188"/>
                    <a:pt x="11002" y="33256"/>
                  </a:cubicBezTo>
                  <a:cubicBezTo>
                    <a:pt x="11367" y="33348"/>
                    <a:pt x="11732" y="33393"/>
                    <a:pt x="12143" y="33393"/>
                  </a:cubicBezTo>
                  <a:lnTo>
                    <a:pt x="12212" y="33393"/>
                  </a:lnTo>
                  <a:cubicBezTo>
                    <a:pt x="12531" y="33393"/>
                    <a:pt x="12874" y="33348"/>
                    <a:pt x="13262" y="33302"/>
                  </a:cubicBezTo>
                  <a:cubicBezTo>
                    <a:pt x="13855" y="33211"/>
                    <a:pt x="14494" y="33051"/>
                    <a:pt x="15202" y="32823"/>
                  </a:cubicBezTo>
                  <a:cubicBezTo>
                    <a:pt x="15818" y="32640"/>
                    <a:pt x="16412" y="32389"/>
                    <a:pt x="17028" y="32092"/>
                  </a:cubicBezTo>
                  <a:cubicBezTo>
                    <a:pt x="17530" y="31841"/>
                    <a:pt x="18032" y="31545"/>
                    <a:pt x="18512" y="31248"/>
                  </a:cubicBezTo>
                  <a:cubicBezTo>
                    <a:pt x="19082" y="30883"/>
                    <a:pt x="19539" y="30495"/>
                    <a:pt x="19972" y="30107"/>
                  </a:cubicBezTo>
                  <a:cubicBezTo>
                    <a:pt x="20201" y="29878"/>
                    <a:pt x="20429" y="29627"/>
                    <a:pt x="20611" y="29376"/>
                  </a:cubicBezTo>
                  <a:cubicBezTo>
                    <a:pt x="20863" y="29057"/>
                    <a:pt x="21068" y="28691"/>
                    <a:pt x="21205" y="28372"/>
                  </a:cubicBezTo>
                  <a:cubicBezTo>
                    <a:pt x="21205" y="28349"/>
                    <a:pt x="21228" y="28303"/>
                    <a:pt x="21251" y="28281"/>
                  </a:cubicBezTo>
                  <a:cubicBezTo>
                    <a:pt x="21388" y="27938"/>
                    <a:pt x="21433" y="27596"/>
                    <a:pt x="21433" y="27231"/>
                  </a:cubicBezTo>
                  <a:cubicBezTo>
                    <a:pt x="21433" y="27002"/>
                    <a:pt x="21410" y="26774"/>
                    <a:pt x="21365" y="26569"/>
                  </a:cubicBezTo>
                  <a:cubicBezTo>
                    <a:pt x="21296" y="26272"/>
                    <a:pt x="21205" y="25998"/>
                    <a:pt x="21114" y="25747"/>
                  </a:cubicBezTo>
                  <a:cubicBezTo>
                    <a:pt x="20954" y="25245"/>
                    <a:pt x="20726" y="24765"/>
                    <a:pt x="20429" y="24263"/>
                  </a:cubicBezTo>
                  <a:cubicBezTo>
                    <a:pt x="20155" y="23784"/>
                    <a:pt x="19835" y="23327"/>
                    <a:pt x="19516" y="22894"/>
                  </a:cubicBezTo>
                  <a:cubicBezTo>
                    <a:pt x="19539" y="22711"/>
                    <a:pt x="19539" y="22506"/>
                    <a:pt x="19516" y="22323"/>
                  </a:cubicBezTo>
                  <a:cubicBezTo>
                    <a:pt x="19447" y="21958"/>
                    <a:pt x="19333" y="21616"/>
                    <a:pt x="19151" y="21319"/>
                  </a:cubicBezTo>
                  <a:cubicBezTo>
                    <a:pt x="19082" y="21228"/>
                    <a:pt x="19037" y="21136"/>
                    <a:pt x="18945" y="21045"/>
                  </a:cubicBezTo>
                  <a:cubicBezTo>
                    <a:pt x="18945" y="20954"/>
                    <a:pt x="18922" y="20885"/>
                    <a:pt x="18900" y="20794"/>
                  </a:cubicBezTo>
                  <a:cubicBezTo>
                    <a:pt x="18808" y="20429"/>
                    <a:pt x="18626" y="20086"/>
                    <a:pt x="18352" y="19790"/>
                  </a:cubicBezTo>
                  <a:cubicBezTo>
                    <a:pt x="18169" y="19561"/>
                    <a:pt x="17941" y="19356"/>
                    <a:pt x="17644" y="19196"/>
                  </a:cubicBezTo>
                  <a:cubicBezTo>
                    <a:pt x="17553" y="19128"/>
                    <a:pt x="17439" y="19082"/>
                    <a:pt x="17347" y="19036"/>
                  </a:cubicBezTo>
                  <a:lnTo>
                    <a:pt x="11504" y="5387"/>
                  </a:lnTo>
                  <a:cubicBezTo>
                    <a:pt x="11436" y="5250"/>
                    <a:pt x="11367" y="5136"/>
                    <a:pt x="11299" y="5022"/>
                  </a:cubicBezTo>
                  <a:cubicBezTo>
                    <a:pt x="11185" y="4839"/>
                    <a:pt x="11048" y="4679"/>
                    <a:pt x="10888" y="4565"/>
                  </a:cubicBezTo>
                  <a:cubicBezTo>
                    <a:pt x="10523" y="4246"/>
                    <a:pt x="10180" y="3972"/>
                    <a:pt x="9838" y="3721"/>
                  </a:cubicBezTo>
                  <a:cubicBezTo>
                    <a:pt x="9496" y="3492"/>
                    <a:pt x="9153" y="3241"/>
                    <a:pt x="8742" y="2967"/>
                  </a:cubicBezTo>
                  <a:cubicBezTo>
                    <a:pt x="8058" y="2556"/>
                    <a:pt x="7373" y="2146"/>
                    <a:pt x="6688" y="1758"/>
                  </a:cubicBezTo>
                  <a:lnTo>
                    <a:pt x="6528" y="1621"/>
                  </a:lnTo>
                  <a:cubicBezTo>
                    <a:pt x="6300" y="1392"/>
                    <a:pt x="6117" y="1233"/>
                    <a:pt x="5935" y="1096"/>
                  </a:cubicBezTo>
                  <a:cubicBezTo>
                    <a:pt x="5661" y="867"/>
                    <a:pt x="5387" y="662"/>
                    <a:pt x="5113" y="525"/>
                  </a:cubicBezTo>
                  <a:cubicBezTo>
                    <a:pt x="4953" y="434"/>
                    <a:pt x="4771" y="342"/>
                    <a:pt x="4611" y="274"/>
                  </a:cubicBezTo>
                  <a:cubicBezTo>
                    <a:pt x="4405" y="183"/>
                    <a:pt x="4200" y="114"/>
                    <a:pt x="3995" y="69"/>
                  </a:cubicBezTo>
                  <a:cubicBezTo>
                    <a:pt x="3766" y="23"/>
                    <a:pt x="3538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0" name="Google Shape;4850;p19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1" name="Google Shape;4851;p19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2" name="Google Shape;4852;p19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3" name="Google Shape;4853;p19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rgbClr val="FEA4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4" name="Google Shape;4854;p19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5" name="Google Shape;4855;p19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6" name="Google Shape;4856;p19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7" name="Google Shape;4857;p19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8" name="Google Shape;4858;p19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9" name="Google Shape;4859;p19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0" name="Google Shape;4860;p19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1" name="Google Shape;4861;p19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DC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2" name="Google Shape;4862;p19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3" name="Google Shape;4863;p19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4" name="Google Shape;4864;p19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5" name="Google Shape;4865;p19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6" name="Google Shape;4866;p19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7" name="Google Shape;4867;p19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8" name="Google Shape;4868;p19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9" name="Google Shape;4869;p19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0" name="Google Shape;4870;p19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1" name="Google Shape;4871;p19"/>
            <p:cNvSpPr/>
            <p:nvPr/>
          </p:nvSpPr>
          <p:spPr>
            <a:xfrm>
              <a:off x="739192" y="2064413"/>
              <a:ext cx="16476" cy="45448"/>
            </a:xfrm>
            <a:custGeom>
              <a:avLst/>
              <a:gdLst/>
              <a:ahLst/>
              <a:cxnLst/>
              <a:rect l="l" t="t" r="r" b="b"/>
              <a:pathLst>
                <a:path w="298" h="822" extrusionOk="0">
                  <a:moveTo>
                    <a:pt x="161" y="0"/>
                  </a:moveTo>
                  <a:cubicBezTo>
                    <a:pt x="138" y="0"/>
                    <a:pt x="115" y="0"/>
                    <a:pt x="92" y="23"/>
                  </a:cubicBezTo>
                  <a:cubicBezTo>
                    <a:pt x="69" y="46"/>
                    <a:pt x="47" y="91"/>
                    <a:pt x="24" y="137"/>
                  </a:cubicBezTo>
                  <a:cubicBezTo>
                    <a:pt x="24" y="183"/>
                    <a:pt x="1" y="228"/>
                    <a:pt x="1" y="297"/>
                  </a:cubicBezTo>
                  <a:cubicBezTo>
                    <a:pt x="1" y="388"/>
                    <a:pt x="1" y="480"/>
                    <a:pt x="24" y="571"/>
                  </a:cubicBezTo>
                  <a:cubicBezTo>
                    <a:pt x="24" y="616"/>
                    <a:pt x="24" y="685"/>
                    <a:pt x="24" y="731"/>
                  </a:cubicBezTo>
                  <a:cubicBezTo>
                    <a:pt x="47" y="776"/>
                    <a:pt x="92" y="822"/>
                    <a:pt x="138" y="822"/>
                  </a:cubicBezTo>
                  <a:cubicBezTo>
                    <a:pt x="184" y="799"/>
                    <a:pt x="206" y="753"/>
                    <a:pt x="206" y="708"/>
                  </a:cubicBezTo>
                  <a:lnTo>
                    <a:pt x="184" y="571"/>
                  </a:lnTo>
                  <a:cubicBezTo>
                    <a:pt x="184" y="502"/>
                    <a:pt x="184" y="411"/>
                    <a:pt x="184" y="343"/>
                  </a:cubicBezTo>
                  <a:cubicBezTo>
                    <a:pt x="184" y="297"/>
                    <a:pt x="184" y="228"/>
                    <a:pt x="184" y="183"/>
                  </a:cubicBezTo>
                  <a:cubicBezTo>
                    <a:pt x="229" y="183"/>
                    <a:pt x="252" y="183"/>
                    <a:pt x="275" y="160"/>
                  </a:cubicBezTo>
                  <a:cubicBezTo>
                    <a:pt x="298" y="114"/>
                    <a:pt x="298" y="69"/>
                    <a:pt x="252" y="46"/>
                  </a:cubicBezTo>
                  <a:cubicBezTo>
                    <a:pt x="252" y="46"/>
                    <a:pt x="252" y="23"/>
                    <a:pt x="252" y="23"/>
                  </a:cubicBezTo>
                  <a:cubicBezTo>
                    <a:pt x="229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2" name="Google Shape;4872;p19"/>
            <p:cNvSpPr/>
            <p:nvPr/>
          </p:nvSpPr>
          <p:spPr>
            <a:xfrm>
              <a:off x="753125" y="2059326"/>
              <a:ext cx="31571" cy="101015"/>
            </a:xfrm>
            <a:custGeom>
              <a:avLst/>
              <a:gdLst/>
              <a:ahLst/>
              <a:cxnLst/>
              <a:rect l="l" t="t" r="r" b="b"/>
              <a:pathLst>
                <a:path w="571" h="1827" extrusionOk="0">
                  <a:moveTo>
                    <a:pt x="107" y="93"/>
                  </a:moveTo>
                  <a:lnTo>
                    <a:pt x="107" y="93"/>
                  </a:lnTo>
                  <a:cubicBezTo>
                    <a:pt x="101" y="95"/>
                    <a:pt x="91" y="101"/>
                    <a:pt x="91" y="115"/>
                  </a:cubicBezTo>
                  <a:cubicBezTo>
                    <a:pt x="99" y="107"/>
                    <a:pt x="104" y="100"/>
                    <a:pt x="107" y="93"/>
                  </a:cubicBezTo>
                  <a:close/>
                  <a:moveTo>
                    <a:pt x="183" y="1"/>
                  </a:moveTo>
                  <a:cubicBezTo>
                    <a:pt x="160" y="1"/>
                    <a:pt x="114" y="24"/>
                    <a:pt x="114" y="69"/>
                  </a:cubicBezTo>
                  <a:cubicBezTo>
                    <a:pt x="114" y="69"/>
                    <a:pt x="114" y="80"/>
                    <a:pt x="107" y="93"/>
                  </a:cubicBezTo>
                  <a:lnTo>
                    <a:pt x="107" y="93"/>
                  </a:lnTo>
                  <a:cubicBezTo>
                    <a:pt x="111" y="92"/>
                    <a:pt x="114" y="92"/>
                    <a:pt x="114" y="92"/>
                  </a:cubicBezTo>
                  <a:lnTo>
                    <a:pt x="114" y="92"/>
                  </a:lnTo>
                  <a:lnTo>
                    <a:pt x="91" y="115"/>
                  </a:lnTo>
                  <a:cubicBezTo>
                    <a:pt x="91" y="161"/>
                    <a:pt x="69" y="229"/>
                    <a:pt x="46" y="275"/>
                  </a:cubicBezTo>
                  <a:cubicBezTo>
                    <a:pt x="46" y="320"/>
                    <a:pt x="23" y="343"/>
                    <a:pt x="23" y="366"/>
                  </a:cubicBezTo>
                  <a:cubicBezTo>
                    <a:pt x="23" y="412"/>
                    <a:pt x="0" y="457"/>
                    <a:pt x="0" y="503"/>
                  </a:cubicBezTo>
                  <a:cubicBezTo>
                    <a:pt x="0" y="617"/>
                    <a:pt x="0" y="731"/>
                    <a:pt x="0" y="823"/>
                  </a:cubicBezTo>
                  <a:cubicBezTo>
                    <a:pt x="0" y="868"/>
                    <a:pt x="0" y="914"/>
                    <a:pt x="0" y="937"/>
                  </a:cubicBezTo>
                  <a:cubicBezTo>
                    <a:pt x="23" y="982"/>
                    <a:pt x="23" y="1028"/>
                    <a:pt x="23" y="1074"/>
                  </a:cubicBezTo>
                  <a:cubicBezTo>
                    <a:pt x="46" y="1165"/>
                    <a:pt x="69" y="1256"/>
                    <a:pt x="91" y="1325"/>
                  </a:cubicBezTo>
                  <a:cubicBezTo>
                    <a:pt x="91" y="1393"/>
                    <a:pt x="114" y="1439"/>
                    <a:pt x="137" y="1485"/>
                  </a:cubicBezTo>
                  <a:cubicBezTo>
                    <a:pt x="183" y="1553"/>
                    <a:pt x="205" y="1621"/>
                    <a:pt x="251" y="1690"/>
                  </a:cubicBezTo>
                  <a:cubicBezTo>
                    <a:pt x="297" y="1736"/>
                    <a:pt x="342" y="1804"/>
                    <a:pt x="411" y="1827"/>
                  </a:cubicBezTo>
                  <a:lnTo>
                    <a:pt x="457" y="1827"/>
                  </a:lnTo>
                  <a:cubicBezTo>
                    <a:pt x="502" y="1827"/>
                    <a:pt x="525" y="1804"/>
                    <a:pt x="548" y="1781"/>
                  </a:cubicBezTo>
                  <a:cubicBezTo>
                    <a:pt x="548" y="1758"/>
                    <a:pt x="571" y="1736"/>
                    <a:pt x="571" y="1713"/>
                  </a:cubicBezTo>
                  <a:cubicBezTo>
                    <a:pt x="548" y="1667"/>
                    <a:pt x="548" y="1644"/>
                    <a:pt x="525" y="1621"/>
                  </a:cubicBezTo>
                  <a:cubicBezTo>
                    <a:pt x="502" y="1621"/>
                    <a:pt x="502" y="1621"/>
                    <a:pt x="502" y="1599"/>
                  </a:cubicBezTo>
                  <a:cubicBezTo>
                    <a:pt x="479" y="1576"/>
                    <a:pt x="434" y="1553"/>
                    <a:pt x="411" y="1507"/>
                  </a:cubicBezTo>
                  <a:cubicBezTo>
                    <a:pt x="388" y="1439"/>
                    <a:pt x="365" y="1370"/>
                    <a:pt x="320" y="1325"/>
                  </a:cubicBezTo>
                  <a:cubicBezTo>
                    <a:pt x="297" y="1233"/>
                    <a:pt x="274" y="1165"/>
                    <a:pt x="251" y="1096"/>
                  </a:cubicBezTo>
                  <a:cubicBezTo>
                    <a:pt x="251" y="1096"/>
                    <a:pt x="251" y="1074"/>
                    <a:pt x="251" y="1074"/>
                  </a:cubicBezTo>
                  <a:cubicBezTo>
                    <a:pt x="228" y="1005"/>
                    <a:pt x="228" y="914"/>
                    <a:pt x="205" y="845"/>
                  </a:cubicBezTo>
                  <a:cubicBezTo>
                    <a:pt x="205" y="754"/>
                    <a:pt x="183" y="640"/>
                    <a:pt x="183" y="549"/>
                  </a:cubicBezTo>
                  <a:cubicBezTo>
                    <a:pt x="183" y="503"/>
                    <a:pt x="183" y="457"/>
                    <a:pt x="205" y="412"/>
                  </a:cubicBezTo>
                  <a:cubicBezTo>
                    <a:pt x="205" y="366"/>
                    <a:pt x="205" y="343"/>
                    <a:pt x="205" y="298"/>
                  </a:cubicBezTo>
                  <a:cubicBezTo>
                    <a:pt x="228" y="229"/>
                    <a:pt x="251" y="161"/>
                    <a:pt x="274" y="92"/>
                  </a:cubicBezTo>
                  <a:cubicBezTo>
                    <a:pt x="274" y="47"/>
                    <a:pt x="251" y="1"/>
                    <a:pt x="205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3" name="Google Shape;4873;p19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4" name="Google Shape;4874;p19"/>
            <p:cNvSpPr/>
            <p:nvPr/>
          </p:nvSpPr>
          <p:spPr>
            <a:xfrm>
              <a:off x="777066" y="2156527"/>
              <a:ext cx="29083" cy="69444"/>
            </a:xfrm>
            <a:custGeom>
              <a:avLst/>
              <a:gdLst/>
              <a:ahLst/>
              <a:cxnLst/>
              <a:rect l="l" t="t" r="r" b="b"/>
              <a:pathLst>
                <a:path w="526" h="1256" extrusionOk="0">
                  <a:moveTo>
                    <a:pt x="92" y="0"/>
                  </a:moveTo>
                  <a:cubicBezTo>
                    <a:pt x="69" y="0"/>
                    <a:pt x="24" y="23"/>
                    <a:pt x="24" y="46"/>
                  </a:cubicBezTo>
                  <a:cubicBezTo>
                    <a:pt x="24" y="115"/>
                    <a:pt x="1" y="160"/>
                    <a:pt x="1" y="206"/>
                  </a:cubicBezTo>
                  <a:cubicBezTo>
                    <a:pt x="1" y="297"/>
                    <a:pt x="1" y="366"/>
                    <a:pt x="1" y="457"/>
                  </a:cubicBezTo>
                  <a:cubicBezTo>
                    <a:pt x="24" y="503"/>
                    <a:pt x="24" y="571"/>
                    <a:pt x="24" y="640"/>
                  </a:cubicBezTo>
                  <a:cubicBezTo>
                    <a:pt x="46" y="685"/>
                    <a:pt x="46" y="754"/>
                    <a:pt x="69" y="799"/>
                  </a:cubicBezTo>
                  <a:cubicBezTo>
                    <a:pt x="92" y="891"/>
                    <a:pt x="138" y="982"/>
                    <a:pt x="206" y="1073"/>
                  </a:cubicBezTo>
                  <a:cubicBezTo>
                    <a:pt x="206" y="1096"/>
                    <a:pt x="229" y="1142"/>
                    <a:pt x="252" y="1165"/>
                  </a:cubicBezTo>
                  <a:cubicBezTo>
                    <a:pt x="275" y="1187"/>
                    <a:pt x="320" y="1233"/>
                    <a:pt x="366" y="1256"/>
                  </a:cubicBezTo>
                  <a:cubicBezTo>
                    <a:pt x="389" y="1256"/>
                    <a:pt x="434" y="1256"/>
                    <a:pt x="480" y="1233"/>
                  </a:cubicBezTo>
                  <a:cubicBezTo>
                    <a:pt x="526" y="1210"/>
                    <a:pt x="526" y="1142"/>
                    <a:pt x="526" y="1096"/>
                  </a:cubicBezTo>
                  <a:cubicBezTo>
                    <a:pt x="503" y="1050"/>
                    <a:pt x="480" y="1050"/>
                    <a:pt x="457" y="1005"/>
                  </a:cubicBezTo>
                  <a:lnTo>
                    <a:pt x="434" y="1005"/>
                  </a:lnTo>
                  <a:cubicBezTo>
                    <a:pt x="389" y="959"/>
                    <a:pt x="366" y="913"/>
                    <a:pt x="343" y="868"/>
                  </a:cubicBezTo>
                  <a:cubicBezTo>
                    <a:pt x="297" y="822"/>
                    <a:pt x="275" y="754"/>
                    <a:pt x="252" y="685"/>
                  </a:cubicBezTo>
                  <a:cubicBezTo>
                    <a:pt x="229" y="640"/>
                    <a:pt x="206" y="571"/>
                    <a:pt x="206" y="525"/>
                  </a:cubicBezTo>
                  <a:cubicBezTo>
                    <a:pt x="184" y="414"/>
                    <a:pt x="162" y="324"/>
                    <a:pt x="161" y="213"/>
                  </a:cubicBezTo>
                  <a:lnTo>
                    <a:pt x="161" y="213"/>
                  </a:lnTo>
                  <a:cubicBezTo>
                    <a:pt x="161" y="173"/>
                    <a:pt x="163" y="132"/>
                    <a:pt x="183" y="92"/>
                  </a:cubicBezTo>
                  <a:cubicBezTo>
                    <a:pt x="183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5" name="Google Shape;4875;p19"/>
            <p:cNvSpPr/>
            <p:nvPr/>
          </p:nvSpPr>
          <p:spPr>
            <a:xfrm>
              <a:off x="755613" y="2053023"/>
              <a:ext cx="37929" cy="109087"/>
            </a:xfrm>
            <a:custGeom>
              <a:avLst/>
              <a:gdLst/>
              <a:ahLst/>
              <a:cxnLst/>
              <a:rect l="l" t="t" r="r" b="b"/>
              <a:pathLst>
                <a:path w="686" h="1973" extrusionOk="0">
                  <a:moveTo>
                    <a:pt x="389" y="1"/>
                  </a:moveTo>
                  <a:cubicBezTo>
                    <a:pt x="366" y="1"/>
                    <a:pt x="366" y="1"/>
                    <a:pt x="343" y="24"/>
                  </a:cubicBezTo>
                  <a:cubicBezTo>
                    <a:pt x="297" y="46"/>
                    <a:pt x="252" y="92"/>
                    <a:pt x="206" y="138"/>
                  </a:cubicBezTo>
                  <a:cubicBezTo>
                    <a:pt x="160" y="206"/>
                    <a:pt x="115" y="252"/>
                    <a:pt x="92" y="320"/>
                  </a:cubicBezTo>
                  <a:cubicBezTo>
                    <a:pt x="24" y="457"/>
                    <a:pt x="1" y="617"/>
                    <a:pt x="1" y="754"/>
                  </a:cubicBezTo>
                  <a:cubicBezTo>
                    <a:pt x="1" y="868"/>
                    <a:pt x="1" y="959"/>
                    <a:pt x="1" y="1051"/>
                  </a:cubicBezTo>
                  <a:cubicBezTo>
                    <a:pt x="1" y="1142"/>
                    <a:pt x="24" y="1210"/>
                    <a:pt x="46" y="1302"/>
                  </a:cubicBezTo>
                  <a:cubicBezTo>
                    <a:pt x="69" y="1370"/>
                    <a:pt x="92" y="1439"/>
                    <a:pt x="115" y="1507"/>
                  </a:cubicBezTo>
                  <a:cubicBezTo>
                    <a:pt x="138" y="1576"/>
                    <a:pt x="183" y="1644"/>
                    <a:pt x="206" y="1713"/>
                  </a:cubicBezTo>
                  <a:cubicBezTo>
                    <a:pt x="252" y="1758"/>
                    <a:pt x="275" y="1804"/>
                    <a:pt x="320" y="1850"/>
                  </a:cubicBezTo>
                  <a:cubicBezTo>
                    <a:pt x="343" y="1872"/>
                    <a:pt x="366" y="1895"/>
                    <a:pt x="389" y="1918"/>
                  </a:cubicBezTo>
                  <a:cubicBezTo>
                    <a:pt x="412" y="1918"/>
                    <a:pt x="434" y="1941"/>
                    <a:pt x="457" y="1941"/>
                  </a:cubicBezTo>
                  <a:cubicBezTo>
                    <a:pt x="480" y="1964"/>
                    <a:pt x="480" y="1964"/>
                    <a:pt x="503" y="1964"/>
                  </a:cubicBezTo>
                  <a:cubicBezTo>
                    <a:pt x="515" y="1970"/>
                    <a:pt x="529" y="1973"/>
                    <a:pt x="543" y="1973"/>
                  </a:cubicBezTo>
                  <a:cubicBezTo>
                    <a:pt x="582" y="1973"/>
                    <a:pt x="623" y="1951"/>
                    <a:pt x="640" y="1918"/>
                  </a:cubicBezTo>
                  <a:cubicBezTo>
                    <a:pt x="663" y="1895"/>
                    <a:pt x="663" y="1895"/>
                    <a:pt x="685" y="1872"/>
                  </a:cubicBezTo>
                  <a:cubicBezTo>
                    <a:pt x="685" y="1827"/>
                    <a:pt x="685" y="1781"/>
                    <a:pt x="663" y="1758"/>
                  </a:cubicBezTo>
                  <a:cubicBezTo>
                    <a:pt x="640" y="1758"/>
                    <a:pt x="640" y="1735"/>
                    <a:pt x="617" y="1735"/>
                  </a:cubicBezTo>
                  <a:cubicBezTo>
                    <a:pt x="617" y="1713"/>
                    <a:pt x="594" y="1690"/>
                    <a:pt x="571" y="1690"/>
                  </a:cubicBezTo>
                  <a:cubicBezTo>
                    <a:pt x="549" y="1667"/>
                    <a:pt x="526" y="1644"/>
                    <a:pt x="503" y="1621"/>
                  </a:cubicBezTo>
                  <a:cubicBezTo>
                    <a:pt x="480" y="1599"/>
                    <a:pt x="457" y="1553"/>
                    <a:pt x="434" y="1507"/>
                  </a:cubicBezTo>
                  <a:cubicBezTo>
                    <a:pt x="389" y="1439"/>
                    <a:pt x="366" y="1393"/>
                    <a:pt x="343" y="1325"/>
                  </a:cubicBezTo>
                  <a:cubicBezTo>
                    <a:pt x="320" y="1256"/>
                    <a:pt x="297" y="1210"/>
                    <a:pt x="275" y="1142"/>
                  </a:cubicBezTo>
                  <a:cubicBezTo>
                    <a:pt x="275" y="1074"/>
                    <a:pt x="252" y="982"/>
                    <a:pt x="252" y="914"/>
                  </a:cubicBezTo>
                  <a:cubicBezTo>
                    <a:pt x="252" y="830"/>
                    <a:pt x="252" y="766"/>
                    <a:pt x="252" y="686"/>
                  </a:cubicBezTo>
                  <a:cubicBezTo>
                    <a:pt x="252" y="640"/>
                    <a:pt x="252" y="594"/>
                    <a:pt x="252" y="571"/>
                  </a:cubicBezTo>
                  <a:cubicBezTo>
                    <a:pt x="252" y="526"/>
                    <a:pt x="252" y="480"/>
                    <a:pt x="275" y="457"/>
                  </a:cubicBezTo>
                  <a:cubicBezTo>
                    <a:pt x="297" y="389"/>
                    <a:pt x="320" y="320"/>
                    <a:pt x="343" y="275"/>
                  </a:cubicBezTo>
                  <a:cubicBezTo>
                    <a:pt x="366" y="252"/>
                    <a:pt x="389" y="229"/>
                    <a:pt x="412" y="206"/>
                  </a:cubicBezTo>
                  <a:cubicBezTo>
                    <a:pt x="412" y="183"/>
                    <a:pt x="434" y="183"/>
                    <a:pt x="457" y="161"/>
                  </a:cubicBezTo>
                  <a:cubicBezTo>
                    <a:pt x="503" y="138"/>
                    <a:pt x="503" y="69"/>
                    <a:pt x="480" y="46"/>
                  </a:cubicBezTo>
                  <a:cubicBezTo>
                    <a:pt x="457" y="24"/>
                    <a:pt x="434" y="1"/>
                    <a:pt x="389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6" name="Google Shape;4876;p19"/>
            <p:cNvSpPr/>
            <p:nvPr/>
          </p:nvSpPr>
          <p:spPr>
            <a:xfrm>
              <a:off x="779609" y="2155255"/>
              <a:ext cx="37929" cy="71269"/>
            </a:xfrm>
            <a:custGeom>
              <a:avLst/>
              <a:gdLst/>
              <a:ahLst/>
              <a:cxnLst/>
              <a:rect l="l" t="t" r="r" b="b"/>
              <a:pathLst>
                <a:path w="686" h="1289" extrusionOk="0">
                  <a:moveTo>
                    <a:pt x="183" y="1"/>
                  </a:moveTo>
                  <a:cubicBezTo>
                    <a:pt x="160" y="1"/>
                    <a:pt x="137" y="23"/>
                    <a:pt x="115" y="46"/>
                  </a:cubicBezTo>
                  <a:cubicBezTo>
                    <a:pt x="92" y="69"/>
                    <a:pt x="69" y="115"/>
                    <a:pt x="46" y="138"/>
                  </a:cubicBezTo>
                  <a:cubicBezTo>
                    <a:pt x="46" y="183"/>
                    <a:pt x="23" y="229"/>
                    <a:pt x="23" y="252"/>
                  </a:cubicBezTo>
                  <a:cubicBezTo>
                    <a:pt x="0" y="320"/>
                    <a:pt x="0" y="389"/>
                    <a:pt x="23" y="457"/>
                  </a:cubicBezTo>
                  <a:cubicBezTo>
                    <a:pt x="23" y="503"/>
                    <a:pt x="23" y="571"/>
                    <a:pt x="46" y="617"/>
                  </a:cubicBezTo>
                  <a:lnTo>
                    <a:pt x="46" y="594"/>
                  </a:lnTo>
                  <a:cubicBezTo>
                    <a:pt x="69" y="685"/>
                    <a:pt x="92" y="754"/>
                    <a:pt x="115" y="822"/>
                  </a:cubicBezTo>
                  <a:cubicBezTo>
                    <a:pt x="137" y="868"/>
                    <a:pt x="183" y="936"/>
                    <a:pt x="206" y="982"/>
                  </a:cubicBezTo>
                  <a:cubicBezTo>
                    <a:pt x="251" y="1051"/>
                    <a:pt x="297" y="1096"/>
                    <a:pt x="343" y="1142"/>
                  </a:cubicBezTo>
                  <a:cubicBezTo>
                    <a:pt x="366" y="1165"/>
                    <a:pt x="388" y="1188"/>
                    <a:pt x="434" y="1210"/>
                  </a:cubicBezTo>
                  <a:cubicBezTo>
                    <a:pt x="434" y="1233"/>
                    <a:pt x="457" y="1233"/>
                    <a:pt x="480" y="1256"/>
                  </a:cubicBezTo>
                  <a:cubicBezTo>
                    <a:pt x="503" y="1256"/>
                    <a:pt x="503" y="1256"/>
                    <a:pt x="525" y="1279"/>
                  </a:cubicBezTo>
                  <a:lnTo>
                    <a:pt x="548" y="1279"/>
                  </a:lnTo>
                  <a:cubicBezTo>
                    <a:pt x="555" y="1285"/>
                    <a:pt x="565" y="1288"/>
                    <a:pt x="578" y="1288"/>
                  </a:cubicBezTo>
                  <a:cubicBezTo>
                    <a:pt x="607" y="1288"/>
                    <a:pt x="646" y="1272"/>
                    <a:pt x="662" y="1256"/>
                  </a:cubicBezTo>
                  <a:cubicBezTo>
                    <a:pt x="685" y="1233"/>
                    <a:pt x="685" y="1210"/>
                    <a:pt x="685" y="1165"/>
                  </a:cubicBezTo>
                  <a:cubicBezTo>
                    <a:pt x="685" y="1142"/>
                    <a:pt x="662" y="1142"/>
                    <a:pt x="662" y="1119"/>
                  </a:cubicBezTo>
                  <a:lnTo>
                    <a:pt x="640" y="1119"/>
                  </a:lnTo>
                  <a:cubicBezTo>
                    <a:pt x="640" y="1096"/>
                    <a:pt x="617" y="1073"/>
                    <a:pt x="594" y="1073"/>
                  </a:cubicBezTo>
                  <a:cubicBezTo>
                    <a:pt x="594" y="1051"/>
                    <a:pt x="571" y="1051"/>
                    <a:pt x="571" y="1028"/>
                  </a:cubicBezTo>
                  <a:cubicBezTo>
                    <a:pt x="525" y="1005"/>
                    <a:pt x="503" y="982"/>
                    <a:pt x="480" y="959"/>
                  </a:cubicBezTo>
                  <a:cubicBezTo>
                    <a:pt x="411" y="891"/>
                    <a:pt x="366" y="822"/>
                    <a:pt x="320" y="731"/>
                  </a:cubicBezTo>
                  <a:cubicBezTo>
                    <a:pt x="274" y="663"/>
                    <a:pt x="229" y="571"/>
                    <a:pt x="206" y="480"/>
                  </a:cubicBezTo>
                  <a:cubicBezTo>
                    <a:pt x="206" y="434"/>
                    <a:pt x="183" y="366"/>
                    <a:pt x="183" y="320"/>
                  </a:cubicBezTo>
                  <a:cubicBezTo>
                    <a:pt x="183" y="274"/>
                    <a:pt x="206" y="252"/>
                    <a:pt x="206" y="229"/>
                  </a:cubicBezTo>
                  <a:cubicBezTo>
                    <a:pt x="206" y="206"/>
                    <a:pt x="206" y="183"/>
                    <a:pt x="229" y="183"/>
                  </a:cubicBezTo>
                  <a:cubicBezTo>
                    <a:pt x="229" y="160"/>
                    <a:pt x="229" y="160"/>
                    <a:pt x="251" y="138"/>
                  </a:cubicBezTo>
                  <a:cubicBezTo>
                    <a:pt x="274" y="115"/>
                    <a:pt x="274" y="46"/>
                    <a:pt x="229" y="23"/>
                  </a:cubicBezTo>
                  <a:cubicBezTo>
                    <a:pt x="229" y="23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7" name="Google Shape;4877;p19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8" name="Google Shape;4878;p19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9" name="Google Shape;4879;p19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0" name="Google Shape;4880;p19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1" name="Google Shape;4881;p19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2" name="Google Shape;4882;p19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3" name="Google Shape;4883;p19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4" name="Google Shape;4884;p19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5" name="Google Shape;4885;p19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6" name="Google Shape;4886;p19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7" name="Google Shape;4887;p19"/>
            <p:cNvSpPr/>
            <p:nvPr/>
          </p:nvSpPr>
          <p:spPr>
            <a:xfrm>
              <a:off x="818700" y="2204464"/>
              <a:ext cx="45504" cy="12717"/>
            </a:xfrm>
            <a:custGeom>
              <a:avLst/>
              <a:gdLst/>
              <a:ahLst/>
              <a:cxnLst/>
              <a:rect l="l" t="t" r="r" b="b"/>
              <a:pathLst>
                <a:path w="823" h="230" extrusionOk="0">
                  <a:moveTo>
                    <a:pt x="754" y="1"/>
                  </a:moveTo>
                  <a:cubicBezTo>
                    <a:pt x="709" y="24"/>
                    <a:pt x="686" y="24"/>
                    <a:pt x="640" y="46"/>
                  </a:cubicBezTo>
                  <a:cubicBezTo>
                    <a:pt x="594" y="69"/>
                    <a:pt x="549" y="69"/>
                    <a:pt x="503" y="69"/>
                  </a:cubicBezTo>
                  <a:cubicBezTo>
                    <a:pt x="457" y="92"/>
                    <a:pt x="389" y="92"/>
                    <a:pt x="343" y="92"/>
                  </a:cubicBezTo>
                  <a:cubicBezTo>
                    <a:pt x="252" y="115"/>
                    <a:pt x="138" y="138"/>
                    <a:pt x="47" y="138"/>
                  </a:cubicBezTo>
                  <a:cubicBezTo>
                    <a:pt x="24" y="138"/>
                    <a:pt x="1" y="161"/>
                    <a:pt x="1" y="183"/>
                  </a:cubicBezTo>
                  <a:cubicBezTo>
                    <a:pt x="1" y="206"/>
                    <a:pt x="24" y="229"/>
                    <a:pt x="47" y="229"/>
                  </a:cubicBezTo>
                  <a:cubicBezTo>
                    <a:pt x="184" y="229"/>
                    <a:pt x="298" y="206"/>
                    <a:pt x="412" y="183"/>
                  </a:cubicBezTo>
                  <a:cubicBezTo>
                    <a:pt x="457" y="183"/>
                    <a:pt x="503" y="183"/>
                    <a:pt x="572" y="161"/>
                  </a:cubicBezTo>
                  <a:cubicBezTo>
                    <a:pt x="640" y="161"/>
                    <a:pt x="731" y="115"/>
                    <a:pt x="800" y="92"/>
                  </a:cubicBezTo>
                  <a:cubicBezTo>
                    <a:pt x="823" y="92"/>
                    <a:pt x="823" y="46"/>
                    <a:pt x="823" y="24"/>
                  </a:cubicBezTo>
                  <a:cubicBezTo>
                    <a:pt x="823" y="1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8" name="Google Shape;4888;p19"/>
            <p:cNvSpPr/>
            <p:nvPr/>
          </p:nvSpPr>
          <p:spPr>
            <a:xfrm>
              <a:off x="818700" y="2199433"/>
              <a:ext cx="64468" cy="17748"/>
            </a:xfrm>
            <a:custGeom>
              <a:avLst/>
              <a:gdLst/>
              <a:ahLst/>
              <a:cxnLst/>
              <a:rect l="l" t="t" r="r" b="b"/>
              <a:pathLst>
                <a:path w="1166" h="321" extrusionOk="0">
                  <a:moveTo>
                    <a:pt x="1119" y="0"/>
                  </a:moveTo>
                  <a:cubicBezTo>
                    <a:pt x="937" y="46"/>
                    <a:pt x="754" y="92"/>
                    <a:pt x="572" y="137"/>
                  </a:cubicBezTo>
                  <a:cubicBezTo>
                    <a:pt x="480" y="160"/>
                    <a:pt x="412" y="160"/>
                    <a:pt x="321" y="183"/>
                  </a:cubicBezTo>
                  <a:cubicBezTo>
                    <a:pt x="298" y="183"/>
                    <a:pt x="275" y="206"/>
                    <a:pt x="252" y="206"/>
                  </a:cubicBezTo>
                  <a:lnTo>
                    <a:pt x="47" y="206"/>
                  </a:lnTo>
                  <a:cubicBezTo>
                    <a:pt x="24" y="229"/>
                    <a:pt x="1" y="252"/>
                    <a:pt x="1" y="274"/>
                  </a:cubicBezTo>
                  <a:cubicBezTo>
                    <a:pt x="1" y="274"/>
                    <a:pt x="24" y="297"/>
                    <a:pt x="24" y="297"/>
                  </a:cubicBezTo>
                  <a:cubicBezTo>
                    <a:pt x="47" y="320"/>
                    <a:pt x="47" y="320"/>
                    <a:pt x="69" y="320"/>
                  </a:cubicBezTo>
                  <a:cubicBezTo>
                    <a:pt x="115" y="320"/>
                    <a:pt x="161" y="320"/>
                    <a:pt x="206" y="297"/>
                  </a:cubicBezTo>
                  <a:lnTo>
                    <a:pt x="343" y="297"/>
                  </a:lnTo>
                  <a:cubicBezTo>
                    <a:pt x="366" y="274"/>
                    <a:pt x="412" y="274"/>
                    <a:pt x="457" y="274"/>
                  </a:cubicBezTo>
                  <a:cubicBezTo>
                    <a:pt x="480" y="252"/>
                    <a:pt x="480" y="252"/>
                    <a:pt x="503" y="252"/>
                  </a:cubicBezTo>
                  <a:cubicBezTo>
                    <a:pt x="526" y="252"/>
                    <a:pt x="549" y="252"/>
                    <a:pt x="572" y="229"/>
                  </a:cubicBezTo>
                  <a:cubicBezTo>
                    <a:pt x="754" y="183"/>
                    <a:pt x="937" y="137"/>
                    <a:pt x="1119" y="92"/>
                  </a:cubicBezTo>
                  <a:cubicBezTo>
                    <a:pt x="1142" y="92"/>
                    <a:pt x="1165" y="92"/>
                    <a:pt x="1165" y="69"/>
                  </a:cubicBezTo>
                  <a:cubicBezTo>
                    <a:pt x="1165" y="69"/>
                    <a:pt x="1165" y="46"/>
                    <a:pt x="1165" y="46"/>
                  </a:cubicBezTo>
                  <a:cubicBezTo>
                    <a:pt x="1165" y="23"/>
                    <a:pt x="1165" y="23"/>
                    <a:pt x="1165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9" name="Google Shape;4889;p19"/>
            <p:cNvSpPr/>
            <p:nvPr/>
          </p:nvSpPr>
          <p:spPr>
            <a:xfrm>
              <a:off x="793487" y="2207007"/>
              <a:ext cx="17693" cy="12661"/>
            </a:xfrm>
            <a:custGeom>
              <a:avLst/>
              <a:gdLst/>
              <a:ahLst/>
              <a:cxnLst/>
              <a:rect l="l" t="t" r="r" b="b"/>
              <a:pathLst>
                <a:path w="320" h="229" extrusionOk="0">
                  <a:moveTo>
                    <a:pt x="46" y="0"/>
                  </a:moveTo>
                  <a:cubicBezTo>
                    <a:pt x="23" y="0"/>
                    <a:pt x="23" y="0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46" y="115"/>
                    <a:pt x="92" y="137"/>
                    <a:pt x="137" y="160"/>
                  </a:cubicBezTo>
                  <a:cubicBezTo>
                    <a:pt x="160" y="183"/>
                    <a:pt x="206" y="206"/>
                    <a:pt x="252" y="229"/>
                  </a:cubicBezTo>
                  <a:cubicBezTo>
                    <a:pt x="274" y="229"/>
                    <a:pt x="297" y="229"/>
                    <a:pt x="297" y="206"/>
                  </a:cubicBezTo>
                  <a:cubicBezTo>
                    <a:pt x="320" y="183"/>
                    <a:pt x="297" y="137"/>
                    <a:pt x="274" y="137"/>
                  </a:cubicBezTo>
                  <a:cubicBezTo>
                    <a:pt x="229" y="115"/>
                    <a:pt x="183" y="92"/>
                    <a:pt x="137" y="69"/>
                  </a:cubicBezTo>
                  <a:cubicBezTo>
                    <a:pt x="115" y="46"/>
                    <a:pt x="92" y="23"/>
                    <a:pt x="69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0" name="Google Shape;4890;p19"/>
            <p:cNvSpPr/>
            <p:nvPr/>
          </p:nvSpPr>
          <p:spPr>
            <a:xfrm>
              <a:off x="788456" y="2204464"/>
              <a:ext cx="22724" cy="16476"/>
            </a:xfrm>
            <a:custGeom>
              <a:avLst/>
              <a:gdLst/>
              <a:ahLst/>
              <a:cxnLst/>
              <a:rect l="l" t="t" r="r" b="b"/>
              <a:pathLst>
                <a:path w="411" h="298" extrusionOk="0">
                  <a:moveTo>
                    <a:pt x="23" y="1"/>
                  </a:moveTo>
                  <a:cubicBezTo>
                    <a:pt x="0" y="24"/>
                    <a:pt x="0" y="24"/>
                    <a:pt x="0" y="46"/>
                  </a:cubicBezTo>
                  <a:cubicBezTo>
                    <a:pt x="0" y="46"/>
                    <a:pt x="0" y="69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46" y="138"/>
                    <a:pt x="69" y="161"/>
                    <a:pt x="91" y="161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28" y="229"/>
                    <a:pt x="251" y="252"/>
                    <a:pt x="274" y="252"/>
                  </a:cubicBezTo>
                  <a:cubicBezTo>
                    <a:pt x="274" y="275"/>
                    <a:pt x="297" y="275"/>
                    <a:pt x="297" y="275"/>
                  </a:cubicBezTo>
                  <a:cubicBezTo>
                    <a:pt x="320" y="298"/>
                    <a:pt x="343" y="298"/>
                    <a:pt x="365" y="298"/>
                  </a:cubicBezTo>
                  <a:cubicBezTo>
                    <a:pt x="388" y="298"/>
                    <a:pt x="411" y="252"/>
                    <a:pt x="411" y="229"/>
                  </a:cubicBezTo>
                  <a:cubicBezTo>
                    <a:pt x="411" y="229"/>
                    <a:pt x="388" y="206"/>
                    <a:pt x="388" y="206"/>
                  </a:cubicBezTo>
                  <a:cubicBezTo>
                    <a:pt x="365" y="183"/>
                    <a:pt x="365" y="183"/>
                    <a:pt x="343" y="183"/>
                  </a:cubicBezTo>
                  <a:cubicBezTo>
                    <a:pt x="320" y="183"/>
                    <a:pt x="297" y="161"/>
                    <a:pt x="274" y="161"/>
                  </a:cubicBezTo>
                  <a:cubicBezTo>
                    <a:pt x="228" y="138"/>
                    <a:pt x="206" y="115"/>
                    <a:pt x="183" y="92"/>
                  </a:cubicBezTo>
                  <a:cubicBezTo>
                    <a:pt x="160" y="92"/>
                    <a:pt x="137" y="69"/>
                    <a:pt x="114" y="69"/>
                  </a:cubicBezTo>
                  <a:cubicBezTo>
                    <a:pt x="114" y="46"/>
                    <a:pt x="91" y="46"/>
                    <a:pt x="91" y="24"/>
                  </a:cubicBezTo>
                  <a:lnTo>
                    <a:pt x="69" y="24"/>
                  </a:ln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1" name="Google Shape;4891;p19"/>
            <p:cNvSpPr/>
            <p:nvPr/>
          </p:nvSpPr>
          <p:spPr>
            <a:xfrm>
              <a:off x="767003" y="2207007"/>
              <a:ext cx="34114" cy="17693"/>
            </a:xfrm>
            <a:custGeom>
              <a:avLst/>
              <a:gdLst/>
              <a:ahLst/>
              <a:cxnLst/>
              <a:rect l="l" t="t" r="r" b="b"/>
              <a:pathLst>
                <a:path w="617" h="320" extrusionOk="0">
                  <a:moveTo>
                    <a:pt x="69" y="0"/>
                  </a:moveTo>
                  <a:cubicBezTo>
                    <a:pt x="46" y="0"/>
                    <a:pt x="23" y="23"/>
                    <a:pt x="23" y="23"/>
                  </a:cubicBezTo>
                  <a:cubicBezTo>
                    <a:pt x="23" y="46"/>
                    <a:pt x="0" y="46"/>
                    <a:pt x="23" y="69"/>
                  </a:cubicBezTo>
                  <a:cubicBezTo>
                    <a:pt x="23" y="69"/>
                    <a:pt x="23" y="92"/>
                    <a:pt x="23" y="92"/>
                  </a:cubicBezTo>
                  <a:cubicBezTo>
                    <a:pt x="46" y="115"/>
                    <a:pt x="69" y="137"/>
                    <a:pt x="91" y="160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51" y="252"/>
                    <a:pt x="297" y="274"/>
                    <a:pt x="343" y="274"/>
                  </a:cubicBezTo>
                  <a:cubicBezTo>
                    <a:pt x="365" y="297"/>
                    <a:pt x="411" y="297"/>
                    <a:pt x="434" y="320"/>
                  </a:cubicBezTo>
                  <a:lnTo>
                    <a:pt x="571" y="320"/>
                  </a:lnTo>
                  <a:cubicBezTo>
                    <a:pt x="571" y="320"/>
                    <a:pt x="594" y="320"/>
                    <a:pt x="594" y="297"/>
                  </a:cubicBezTo>
                  <a:cubicBezTo>
                    <a:pt x="616" y="297"/>
                    <a:pt x="616" y="274"/>
                    <a:pt x="616" y="252"/>
                  </a:cubicBezTo>
                  <a:cubicBezTo>
                    <a:pt x="616" y="229"/>
                    <a:pt x="594" y="206"/>
                    <a:pt x="548" y="206"/>
                  </a:cubicBezTo>
                  <a:lnTo>
                    <a:pt x="434" y="206"/>
                  </a:lnTo>
                  <a:cubicBezTo>
                    <a:pt x="411" y="206"/>
                    <a:pt x="388" y="206"/>
                    <a:pt x="388" y="183"/>
                  </a:cubicBezTo>
                  <a:lnTo>
                    <a:pt x="343" y="183"/>
                  </a:lnTo>
                  <a:cubicBezTo>
                    <a:pt x="320" y="160"/>
                    <a:pt x="297" y="160"/>
                    <a:pt x="297" y="160"/>
                  </a:cubicBezTo>
                  <a:cubicBezTo>
                    <a:pt x="251" y="137"/>
                    <a:pt x="206" y="115"/>
                    <a:pt x="183" y="92"/>
                  </a:cubicBezTo>
                  <a:cubicBezTo>
                    <a:pt x="160" y="92"/>
                    <a:pt x="160" y="69"/>
                    <a:pt x="137" y="69"/>
                  </a:cubicBezTo>
                  <a:cubicBezTo>
                    <a:pt x="114" y="46"/>
                    <a:pt x="114" y="46"/>
                    <a:pt x="91" y="23"/>
                  </a:cubicBezTo>
                  <a:cubicBezTo>
                    <a:pt x="91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2" name="Google Shape;4892;p19"/>
            <p:cNvSpPr/>
            <p:nvPr/>
          </p:nvSpPr>
          <p:spPr>
            <a:xfrm>
              <a:off x="787184" y="2155255"/>
              <a:ext cx="39145" cy="70716"/>
            </a:xfrm>
            <a:custGeom>
              <a:avLst/>
              <a:gdLst/>
              <a:ahLst/>
              <a:cxnLst/>
              <a:rect l="l" t="t" r="r" b="b"/>
              <a:pathLst>
                <a:path w="708" h="1279" extrusionOk="0">
                  <a:moveTo>
                    <a:pt x="114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46" y="92"/>
                    <a:pt x="23" y="138"/>
                    <a:pt x="23" y="160"/>
                  </a:cubicBezTo>
                  <a:cubicBezTo>
                    <a:pt x="23" y="206"/>
                    <a:pt x="0" y="252"/>
                    <a:pt x="0" y="274"/>
                  </a:cubicBezTo>
                  <a:cubicBezTo>
                    <a:pt x="0" y="320"/>
                    <a:pt x="0" y="366"/>
                    <a:pt x="0" y="411"/>
                  </a:cubicBezTo>
                  <a:cubicBezTo>
                    <a:pt x="0" y="457"/>
                    <a:pt x="23" y="480"/>
                    <a:pt x="23" y="503"/>
                  </a:cubicBezTo>
                  <a:cubicBezTo>
                    <a:pt x="23" y="526"/>
                    <a:pt x="23" y="571"/>
                    <a:pt x="46" y="617"/>
                  </a:cubicBezTo>
                  <a:cubicBezTo>
                    <a:pt x="46" y="663"/>
                    <a:pt x="69" y="708"/>
                    <a:pt x="92" y="777"/>
                  </a:cubicBezTo>
                  <a:cubicBezTo>
                    <a:pt x="114" y="822"/>
                    <a:pt x="137" y="868"/>
                    <a:pt x="183" y="914"/>
                  </a:cubicBezTo>
                  <a:cubicBezTo>
                    <a:pt x="206" y="959"/>
                    <a:pt x="229" y="1005"/>
                    <a:pt x="274" y="1051"/>
                  </a:cubicBezTo>
                  <a:cubicBezTo>
                    <a:pt x="297" y="1096"/>
                    <a:pt x="343" y="1119"/>
                    <a:pt x="388" y="1165"/>
                  </a:cubicBezTo>
                  <a:cubicBezTo>
                    <a:pt x="411" y="1188"/>
                    <a:pt x="434" y="1210"/>
                    <a:pt x="457" y="1233"/>
                  </a:cubicBezTo>
                  <a:cubicBezTo>
                    <a:pt x="480" y="1233"/>
                    <a:pt x="503" y="1256"/>
                    <a:pt x="525" y="1256"/>
                  </a:cubicBezTo>
                  <a:cubicBezTo>
                    <a:pt x="548" y="1279"/>
                    <a:pt x="571" y="1279"/>
                    <a:pt x="617" y="1279"/>
                  </a:cubicBezTo>
                  <a:cubicBezTo>
                    <a:pt x="662" y="1279"/>
                    <a:pt x="685" y="1233"/>
                    <a:pt x="708" y="1188"/>
                  </a:cubicBezTo>
                  <a:cubicBezTo>
                    <a:pt x="708" y="1165"/>
                    <a:pt x="708" y="1165"/>
                    <a:pt x="708" y="1142"/>
                  </a:cubicBezTo>
                  <a:cubicBezTo>
                    <a:pt x="685" y="1119"/>
                    <a:pt x="662" y="1096"/>
                    <a:pt x="639" y="1073"/>
                  </a:cubicBezTo>
                  <a:cubicBezTo>
                    <a:pt x="617" y="1073"/>
                    <a:pt x="617" y="1051"/>
                    <a:pt x="594" y="1051"/>
                  </a:cubicBezTo>
                  <a:cubicBezTo>
                    <a:pt x="548" y="1028"/>
                    <a:pt x="503" y="982"/>
                    <a:pt x="457" y="936"/>
                  </a:cubicBezTo>
                  <a:cubicBezTo>
                    <a:pt x="411" y="891"/>
                    <a:pt x="388" y="845"/>
                    <a:pt x="343" y="777"/>
                  </a:cubicBezTo>
                  <a:cubicBezTo>
                    <a:pt x="320" y="731"/>
                    <a:pt x="274" y="685"/>
                    <a:pt x="251" y="640"/>
                  </a:cubicBezTo>
                  <a:cubicBezTo>
                    <a:pt x="206" y="548"/>
                    <a:pt x="183" y="480"/>
                    <a:pt x="160" y="389"/>
                  </a:cubicBezTo>
                  <a:cubicBezTo>
                    <a:pt x="160" y="320"/>
                    <a:pt x="137" y="252"/>
                    <a:pt x="160" y="183"/>
                  </a:cubicBezTo>
                  <a:cubicBezTo>
                    <a:pt x="160" y="138"/>
                    <a:pt x="160" y="115"/>
                    <a:pt x="183" y="69"/>
                  </a:cubicBezTo>
                  <a:cubicBezTo>
                    <a:pt x="183" y="46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3" name="Google Shape;4893;p19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4" name="Google Shape;4894;p19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5" name="Google Shape;4895;p19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6" name="Google Shape;4896;p19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7" name="Google Shape;4897;p19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8" name="Google Shape;4898;p19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9" name="Google Shape;4899;p19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0" name="Google Shape;4900;p19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1" name="Google Shape;4901;p19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2" name="Google Shape;4902;p19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3" name="Google Shape;4903;p19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4" name="Google Shape;4904;p19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5" name="Google Shape;4905;p19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6" name="Google Shape;4906;p19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7" name="Google Shape;4907;p19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8" name="Google Shape;4908;p19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9" name="Google Shape;4909;p19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0" name="Google Shape;4910;p19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1" name="Google Shape;4911;p19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2" name="Google Shape;4912;p19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3" name="Google Shape;4913;p19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4" name="Google Shape;4914;p19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5" name="Google Shape;4915;p19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6" name="Google Shape;4916;p19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7" name="Google Shape;4917;p19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8" name="Google Shape;4918;p19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9" name="Google Shape;4919;p19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0" name="Google Shape;4920;p19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1" name="Google Shape;4921;p19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2" name="Google Shape;4922;p19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3" name="Google Shape;4923;p19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4" name="Google Shape;4924;p19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5" name="Google Shape;4925;p19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6" name="Google Shape;4926;p19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7" name="Google Shape;4927;p19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8" name="Google Shape;4928;p19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9" name="Google Shape;4929;p19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0" name="Google Shape;4930;p19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1" name="Google Shape;4931;p19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2" name="Google Shape;4932;p19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3" name="Google Shape;4933;p19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4" name="Google Shape;4934;p19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5" name="Google Shape;4935;p19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6" name="Google Shape;4936;p19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7" name="Google Shape;4937;p19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8" name="Google Shape;4938;p19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9" name="Google Shape;4939;p19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0" name="Google Shape;4940;p19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1" name="Google Shape;4941;p19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2" name="Google Shape;4942;p19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3" name="Google Shape;4943;p19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4" name="Google Shape;4944;p19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5" name="Google Shape;4945;p19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6" name="Google Shape;4946;p19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7" name="Google Shape;4947;p19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8" name="Google Shape;4948;p19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9" name="Google Shape;4949;p19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0" name="Google Shape;4950;p19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1" name="Google Shape;4951;p19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2" name="Google Shape;4952;p19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3" name="Google Shape;4953;p19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4" name="Google Shape;4954;p19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5" name="Google Shape;4955;p19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6" name="Google Shape;4956;p19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7" name="Google Shape;4957;p19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8" name="Google Shape;4958;p19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9" name="Google Shape;4959;p19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0" name="Google Shape;4960;p19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1" name="Google Shape;4961;p19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2" name="Google Shape;4962;p19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3" name="Google Shape;4963;p19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4" name="Google Shape;4964;p19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5" name="Google Shape;4965;p19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6" name="Google Shape;4966;p19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7" name="Google Shape;4967;p19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8" name="Google Shape;4968;p19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9" name="Google Shape;4969;p19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0" name="Google Shape;4970;p19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1" name="Google Shape;4971;p19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2" name="Google Shape;4972;p19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3" name="Google Shape;4973;p19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4" name="Google Shape;4974;p19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5" name="Google Shape;4975;p19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6" name="Google Shape;4976;p19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7" name="Google Shape;4977;p19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8" name="Google Shape;4978;p19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9" name="Google Shape;4979;p19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0" name="Google Shape;4980;p19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1" name="Google Shape;4981;p19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2" name="Google Shape;4982;p19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3" name="Google Shape;4983;p19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4" name="Google Shape;4984;p19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5" name="Google Shape;4985;p19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6" name="Google Shape;4986;p19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7" name="Google Shape;4987;p19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8" name="Google Shape;4988;p19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9" name="Google Shape;4989;p19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0" name="Google Shape;4990;p19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1" name="Google Shape;4991;p19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2" name="Google Shape;4992;p19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19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4" name="Google Shape;4994;p19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5" name="Google Shape;4995;p19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6" name="Google Shape;4996;p19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7" name="Google Shape;4997;p19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8" name="Google Shape;4998;p19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9" name="Google Shape;4999;p19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0" name="Google Shape;5000;p19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1" name="Google Shape;5001;p19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2" name="Google Shape;5002;p19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3" name="Google Shape;5003;p19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4" name="Google Shape;5004;p19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5" name="Google Shape;5005;p19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6" name="Google Shape;5006;p19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7" name="Google Shape;5007;p19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8" name="Google Shape;5008;p19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9" name="Google Shape;5009;p19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0" name="Google Shape;5010;p19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1" name="Google Shape;5011;p19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2" name="Google Shape;5012;p19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3" name="Google Shape;5013;p19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4" name="Google Shape;5014;p19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5" name="Google Shape;5015;p19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6" name="Google Shape;5016;p19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017" name="Google Shape;5017;p19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018" name="Google Shape;5018;p19"/>
          <p:cNvSpPr txBox="1">
            <a:spLocks noGrp="1"/>
          </p:cNvSpPr>
          <p:nvPr>
            <p:ph type="title" idx="2"/>
          </p:nvPr>
        </p:nvSpPr>
        <p:spPr>
          <a:xfrm>
            <a:off x="1302733" y="2480733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19" name="Google Shape;5019;p19"/>
          <p:cNvSpPr txBox="1">
            <a:spLocks noGrp="1"/>
          </p:cNvSpPr>
          <p:nvPr>
            <p:ph type="subTitle" idx="1"/>
          </p:nvPr>
        </p:nvSpPr>
        <p:spPr>
          <a:xfrm>
            <a:off x="1302733" y="30074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0" name="Google Shape;5020;p19"/>
          <p:cNvSpPr txBox="1">
            <a:spLocks noGrp="1"/>
          </p:cNvSpPr>
          <p:nvPr>
            <p:ph type="title" idx="3"/>
          </p:nvPr>
        </p:nvSpPr>
        <p:spPr>
          <a:xfrm>
            <a:off x="4670569" y="2480733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1" name="Google Shape;5021;p19"/>
          <p:cNvSpPr txBox="1">
            <a:spLocks noGrp="1"/>
          </p:cNvSpPr>
          <p:nvPr>
            <p:ph type="subTitle" idx="4"/>
          </p:nvPr>
        </p:nvSpPr>
        <p:spPr>
          <a:xfrm>
            <a:off x="4670581" y="30074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2" name="Google Shape;5022;p19"/>
          <p:cNvSpPr txBox="1">
            <a:spLocks noGrp="1"/>
          </p:cNvSpPr>
          <p:nvPr>
            <p:ph type="title" idx="5"/>
          </p:nvPr>
        </p:nvSpPr>
        <p:spPr>
          <a:xfrm>
            <a:off x="1302733" y="4391800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3" name="Google Shape;5023;p19"/>
          <p:cNvSpPr txBox="1">
            <a:spLocks noGrp="1"/>
          </p:cNvSpPr>
          <p:nvPr>
            <p:ph type="subTitle" idx="6"/>
          </p:nvPr>
        </p:nvSpPr>
        <p:spPr>
          <a:xfrm>
            <a:off x="1302733" y="49186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4" name="Google Shape;5024;p19"/>
          <p:cNvSpPr txBox="1">
            <a:spLocks noGrp="1"/>
          </p:cNvSpPr>
          <p:nvPr>
            <p:ph type="title" idx="7"/>
          </p:nvPr>
        </p:nvSpPr>
        <p:spPr>
          <a:xfrm>
            <a:off x="4724579" y="4391800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5" name="Google Shape;5025;p19"/>
          <p:cNvSpPr txBox="1">
            <a:spLocks noGrp="1"/>
          </p:cNvSpPr>
          <p:nvPr>
            <p:ph type="subTitle" idx="8"/>
          </p:nvPr>
        </p:nvSpPr>
        <p:spPr>
          <a:xfrm>
            <a:off x="4724580" y="49186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24242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6" name="Google Shape;5026;p19"/>
          <p:cNvSpPr txBox="1">
            <a:spLocks noGrp="1"/>
          </p:cNvSpPr>
          <p:nvPr>
            <p:ph type="title" idx="9"/>
          </p:nvPr>
        </p:nvSpPr>
        <p:spPr>
          <a:xfrm>
            <a:off x="8146433" y="2480600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7" name="Google Shape;5027;p19"/>
          <p:cNvSpPr txBox="1">
            <a:spLocks noGrp="1"/>
          </p:cNvSpPr>
          <p:nvPr>
            <p:ph type="subTitle" idx="13"/>
          </p:nvPr>
        </p:nvSpPr>
        <p:spPr>
          <a:xfrm>
            <a:off x="8146433" y="30074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24242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8" name="Google Shape;5028;p19"/>
          <p:cNvSpPr txBox="1">
            <a:spLocks noGrp="1"/>
          </p:cNvSpPr>
          <p:nvPr>
            <p:ph type="title" idx="14"/>
          </p:nvPr>
        </p:nvSpPr>
        <p:spPr>
          <a:xfrm>
            <a:off x="8146433" y="4391800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9" name="Google Shape;5029;p19"/>
          <p:cNvSpPr txBox="1">
            <a:spLocks noGrp="1"/>
          </p:cNvSpPr>
          <p:nvPr>
            <p:ph type="subTitle" idx="15"/>
          </p:nvPr>
        </p:nvSpPr>
        <p:spPr>
          <a:xfrm>
            <a:off x="8146433" y="49186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8144710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5" name="Google Shape;1695;p8"/>
          <p:cNvSpPr/>
          <p:nvPr/>
        </p:nvSpPr>
        <p:spPr>
          <a:xfrm rot="10800000" flipH="1">
            <a:off x="6777374" y="2112002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1696" name="Google Shape;1696;p8"/>
          <p:cNvSpPr/>
          <p:nvPr/>
        </p:nvSpPr>
        <p:spPr>
          <a:xfrm rot="10800000">
            <a:off x="-1444868" y="-1392685"/>
            <a:ext cx="4675339" cy="5514125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1697" name="Google Shape;1697;p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flipH="1">
            <a:off x="5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98" name="Google Shape;1698;p8"/>
          <p:cNvGrpSpPr/>
          <p:nvPr/>
        </p:nvGrpSpPr>
        <p:grpSpPr>
          <a:xfrm>
            <a:off x="299582" y="432844"/>
            <a:ext cx="1653244" cy="1734747"/>
            <a:chOff x="-818813" y="1823137"/>
            <a:chExt cx="1579734" cy="1657613"/>
          </a:xfrm>
        </p:grpSpPr>
        <p:sp>
          <p:nvSpPr>
            <p:cNvPr id="1699" name="Google Shape;1699;p8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" name="Google Shape;1700;p8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" name="Google Shape;1701;p8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" name="Google Shape;1702;p8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" name="Google Shape;1703;p8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" name="Google Shape;1704;p8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" name="Google Shape;1705;p8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" name="Google Shape;1706;p8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" name="Google Shape;1707;p8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" name="Google Shape;1708;p8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" name="Google Shape;1709;p8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" name="Google Shape;1710;p8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" name="Google Shape;1711;p8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" name="Google Shape;1712;p8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" name="Google Shape;1713;p8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8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8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8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" name="Google Shape;1717;p8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" name="Google Shape;1718;p8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" name="Google Shape;1719;p8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" name="Google Shape;1720;p8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8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8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8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8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8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8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8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8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8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8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8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" name="Google Shape;1732;p8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" name="Google Shape;1733;p8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" name="Google Shape;1734;p8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8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8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1" name="Google Shape;1761;p8"/>
          <p:cNvGrpSpPr/>
          <p:nvPr/>
        </p:nvGrpSpPr>
        <p:grpSpPr>
          <a:xfrm rot="-10012868" flipH="1">
            <a:off x="357947" y="2320799"/>
            <a:ext cx="439516" cy="565108"/>
            <a:chOff x="3526675" y="707075"/>
            <a:chExt cx="187750" cy="241400"/>
          </a:xfrm>
        </p:grpSpPr>
        <p:sp>
          <p:nvSpPr>
            <p:cNvPr id="1762" name="Google Shape;1762;p8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5" name="Google Shape;1765;p8"/>
          <p:cNvGrpSpPr/>
          <p:nvPr/>
        </p:nvGrpSpPr>
        <p:grpSpPr>
          <a:xfrm>
            <a:off x="10684212" y="5293845"/>
            <a:ext cx="1458576" cy="1331051"/>
            <a:chOff x="4097300" y="529025"/>
            <a:chExt cx="796050" cy="726450"/>
          </a:xfrm>
        </p:grpSpPr>
        <p:sp>
          <p:nvSpPr>
            <p:cNvPr id="1766" name="Google Shape;1766;p8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8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8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" name="Google Shape;1801;p8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" name="Google Shape;1802;p8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" name="Google Shape;1804;p8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" name="Google Shape;1805;p8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" name="Google Shape;1806;p8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8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" name="Google Shape;1817;p8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" name="Google Shape;1818;p8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8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8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8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8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8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8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45" name="Google Shape;1845;p8"/>
          <p:cNvGrpSpPr/>
          <p:nvPr/>
        </p:nvGrpSpPr>
        <p:grpSpPr>
          <a:xfrm rot="672145">
            <a:off x="11397727" y="4466589"/>
            <a:ext cx="439524" cy="565119"/>
            <a:chOff x="3526675" y="707075"/>
            <a:chExt cx="187750" cy="241400"/>
          </a:xfrm>
        </p:grpSpPr>
        <p:sp>
          <p:nvSpPr>
            <p:cNvPr id="1846" name="Google Shape;1846;p8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49" name="Google Shape;1849;p8"/>
          <p:cNvGrpSpPr/>
          <p:nvPr/>
        </p:nvGrpSpPr>
        <p:grpSpPr>
          <a:xfrm rot="-1377965">
            <a:off x="719461" y="5793865"/>
            <a:ext cx="462931" cy="680865"/>
            <a:chOff x="3716700" y="1378700"/>
            <a:chExt cx="135825" cy="199750"/>
          </a:xfrm>
        </p:grpSpPr>
        <p:sp>
          <p:nvSpPr>
            <p:cNvPr id="1850" name="Google Shape;1850;p8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8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8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8"/>
          <p:cNvGrpSpPr/>
          <p:nvPr/>
        </p:nvGrpSpPr>
        <p:grpSpPr>
          <a:xfrm rot="-1687898">
            <a:off x="10942703" y="543408"/>
            <a:ext cx="456072" cy="557843"/>
            <a:chOff x="2019050" y="1133325"/>
            <a:chExt cx="153525" cy="187750"/>
          </a:xfrm>
        </p:grpSpPr>
        <p:sp>
          <p:nvSpPr>
            <p:cNvPr id="1855" name="Google Shape;1855;p8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8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8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8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9" name="Google Shape;1859;p8"/>
          <p:cNvGrpSpPr/>
          <p:nvPr/>
        </p:nvGrpSpPr>
        <p:grpSpPr>
          <a:xfrm>
            <a:off x="5579252" y="5674322"/>
            <a:ext cx="1033573" cy="919945"/>
            <a:chOff x="4748225" y="4600750"/>
            <a:chExt cx="332125" cy="295625"/>
          </a:xfrm>
        </p:grpSpPr>
        <p:sp>
          <p:nvSpPr>
            <p:cNvPr id="1860" name="Google Shape;1860;p8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" name="Google Shape;1861;p8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8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8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8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8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8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8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8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8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" name="Google Shape;1870;p8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" name="Google Shape;1871;p8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" name="Google Shape;1872;p8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" name="Google Shape;1873;p8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" name="Google Shape;1874;p8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" name="Google Shape;1875;p8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" name="Google Shape;1876;p8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" name="Google Shape;1877;p8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8" name="Google Shape;1878;p8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8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0" name="Google Shape;1880;p8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" name="Google Shape;1881;p8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" name="Google Shape;1882;p8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" name="Google Shape;1883;p8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8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8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8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8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8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8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8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8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8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8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8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8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8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8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8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" name="Google Shape;1899;p8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" name="Google Shape;1900;p8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" name="Google Shape;1901;p8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" name="Google Shape;1902;p8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8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8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8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8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8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8" name="Google Shape;1908;p8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9" name="Google Shape;1909;p8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0" name="Google Shape;1910;p8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1" name="Google Shape;1911;p8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2" name="Google Shape;1912;p8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8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4" name="Google Shape;1914;p8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5" name="Google Shape;1915;p8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6" name="Google Shape;1916;p8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" name="Google Shape;1917;p8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8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" name="Google Shape;1919;p8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" name="Google Shape;1920;p8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" name="Google Shape;1921;p8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" name="Google Shape;1922;p8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" name="Google Shape;1923;p8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" name="Google Shape;1924;p8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25" name="Google Shape;1925;p8"/>
          <p:cNvSpPr/>
          <p:nvPr/>
        </p:nvSpPr>
        <p:spPr>
          <a:xfrm>
            <a:off x="604981" y="40118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8"/>
          <p:cNvSpPr/>
          <p:nvPr/>
        </p:nvSpPr>
        <p:spPr>
          <a:xfrm rot="1258828">
            <a:off x="2766372" y="5885610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8"/>
          <p:cNvSpPr/>
          <p:nvPr/>
        </p:nvSpPr>
        <p:spPr>
          <a:xfrm>
            <a:off x="4765597" y="66786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8"/>
          <p:cNvSpPr/>
          <p:nvPr/>
        </p:nvSpPr>
        <p:spPr>
          <a:xfrm rot="-975912">
            <a:off x="11014856" y="2188148"/>
            <a:ext cx="452688" cy="147513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8"/>
          <p:cNvSpPr/>
          <p:nvPr/>
        </p:nvSpPr>
        <p:spPr>
          <a:xfrm>
            <a:off x="7972681" y="4328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0" name="Google Shape;1930;p8"/>
          <p:cNvSpPr/>
          <p:nvPr/>
        </p:nvSpPr>
        <p:spPr>
          <a:xfrm>
            <a:off x="9306697" y="5618898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1" name="Google Shape;1931;p8"/>
          <p:cNvSpPr txBox="1">
            <a:spLocks noGrp="1"/>
          </p:cNvSpPr>
          <p:nvPr>
            <p:ph type="title"/>
          </p:nvPr>
        </p:nvSpPr>
        <p:spPr>
          <a:xfrm>
            <a:off x="2025633" y="1742800"/>
            <a:ext cx="8140800" cy="33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4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0902443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314836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3084" y="4406902"/>
            <a:ext cx="10363200" cy="1362076"/>
          </a:xfrm>
        </p:spPr>
        <p:txBody>
          <a:bodyPr anchor="t"/>
          <a:lstStyle>
            <a:lvl1pPr algn="l">
              <a:defRPr sz="5333" b="1" cap="all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667">
                <a:solidFill>
                  <a:schemeClr val="tx1">
                    <a:tint val="75000"/>
                  </a:schemeClr>
                </a:solidFill>
              </a:defRPr>
            </a:lvl1pPr>
            <a:lvl2pPr marL="609585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9170" indent="0">
              <a:buNone/>
              <a:defRPr sz="2133">
                <a:solidFill>
                  <a:schemeClr val="tx1">
                    <a:tint val="75000"/>
                  </a:schemeClr>
                </a:solidFill>
              </a:defRPr>
            </a:lvl3pPr>
            <a:lvl4pPr marL="1828754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4pPr>
            <a:lvl5pPr marL="2438339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5pPr>
            <a:lvl6pPr marL="3047924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6pPr>
            <a:lvl7pPr marL="3657509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7pPr>
            <a:lvl8pPr marL="4267093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8pPr>
            <a:lvl9pPr marL="4876678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2023/10/6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289771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609600" y="1600200"/>
            <a:ext cx="5384800" cy="4525963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97600" y="1600200"/>
            <a:ext cx="5384800" cy="4525963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2023/10/6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995298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93370" y="1535113"/>
            <a:ext cx="5389033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93370" y="2174875"/>
            <a:ext cx="5389033" cy="3951288"/>
          </a:xfr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2023/10/6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152773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2023/10/6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263906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723696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矩形 11">
            <a:extLst>
              <a:ext uri="{FF2B5EF4-FFF2-40B4-BE49-F238E27FC236}">
                <a16:creationId xmlns:a16="http://schemas.microsoft.com/office/drawing/2014/main" id="{F26A098B-D504-42D6-94EF-3066D6FA751A}"/>
              </a:ext>
            </a:extLst>
          </p:cNvPr>
          <p:cNvSpPr/>
          <p:nvPr userDrawn="1"/>
        </p:nvSpPr>
        <p:spPr>
          <a:xfrm>
            <a:off x="4972943" y="1914401"/>
            <a:ext cx="6868521" cy="3802956"/>
          </a:xfrm>
          <a:prstGeom prst="rect">
            <a:avLst/>
          </a:prstGeom>
          <a:solidFill>
            <a:srgbClr val="85D8DE"/>
          </a:solidFill>
          <a:ln w="381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408F9912-75F2-41A5-AF08-9D72784BB09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7343C2AB-E622-41D8-AF3A-A919C4F406C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grpSp>
        <p:nvGrpSpPr>
          <p:cNvPr id="18" name="组合 17">
            <a:extLst>
              <a:ext uri="{FF2B5EF4-FFF2-40B4-BE49-F238E27FC236}">
                <a16:creationId xmlns:a16="http://schemas.microsoft.com/office/drawing/2014/main" id="{84554CFF-B746-440E-80FD-BBFE3B44ED2B}"/>
              </a:ext>
            </a:extLst>
          </p:cNvPr>
          <p:cNvGrpSpPr/>
          <p:nvPr userDrawn="1"/>
        </p:nvGrpSpPr>
        <p:grpSpPr>
          <a:xfrm>
            <a:off x="5594832" y="1645879"/>
            <a:ext cx="3937628" cy="4096878"/>
            <a:chOff x="5594832" y="1645879"/>
            <a:chExt cx="3937628" cy="4096878"/>
          </a:xfrm>
          <a:solidFill>
            <a:schemeClr val="bg1">
              <a:alpha val="50000"/>
            </a:schemeClr>
          </a:solidFill>
        </p:grpSpPr>
        <p:sp>
          <p:nvSpPr>
            <p:cNvPr id="14" name="平行四边形 13">
              <a:extLst>
                <a:ext uri="{FF2B5EF4-FFF2-40B4-BE49-F238E27FC236}">
                  <a16:creationId xmlns:a16="http://schemas.microsoft.com/office/drawing/2014/main" id="{969A46BF-5A1C-4FD9-BE6A-0570852B4FB7}"/>
                </a:ext>
              </a:extLst>
            </p:cNvPr>
            <p:cNvSpPr/>
            <p:nvPr userDrawn="1"/>
          </p:nvSpPr>
          <p:spPr>
            <a:xfrm>
              <a:off x="5594832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平行四边形 14">
              <a:extLst>
                <a:ext uri="{FF2B5EF4-FFF2-40B4-BE49-F238E27FC236}">
                  <a16:creationId xmlns:a16="http://schemas.microsoft.com/office/drawing/2014/main" id="{5059F92F-6D7B-4C62-90F9-79083BB9A9D5}"/>
                </a:ext>
              </a:extLst>
            </p:cNvPr>
            <p:cNvSpPr/>
            <p:nvPr userDrawn="1"/>
          </p:nvSpPr>
          <p:spPr>
            <a:xfrm>
              <a:off x="5953785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平行四边形 15">
              <a:extLst>
                <a:ext uri="{FF2B5EF4-FFF2-40B4-BE49-F238E27FC236}">
                  <a16:creationId xmlns:a16="http://schemas.microsoft.com/office/drawing/2014/main" id="{EC047FB7-FA1B-4CAE-80D1-90745477BB8E}"/>
                </a:ext>
              </a:extLst>
            </p:cNvPr>
            <p:cNvSpPr/>
            <p:nvPr userDrawn="1"/>
          </p:nvSpPr>
          <p:spPr>
            <a:xfrm>
              <a:off x="6312738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平行四边形 16">
              <a:extLst>
                <a:ext uri="{FF2B5EF4-FFF2-40B4-BE49-F238E27FC236}">
                  <a16:creationId xmlns:a16="http://schemas.microsoft.com/office/drawing/2014/main" id="{DF3F7B47-4549-49EC-806B-509376A5ACA4}"/>
                </a:ext>
              </a:extLst>
            </p:cNvPr>
            <p:cNvSpPr/>
            <p:nvPr userDrawn="1"/>
          </p:nvSpPr>
          <p:spPr>
            <a:xfrm>
              <a:off x="6671690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9" name="矩形 8">
            <a:extLst>
              <a:ext uri="{FF2B5EF4-FFF2-40B4-BE49-F238E27FC236}">
                <a16:creationId xmlns:a16="http://schemas.microsoft.com/office/drawing/2014/main" id="{2BB5A366-227D-4CFC-94D7-F6257B834F07}"/>
              </a:ext>
            </a:extLst>
          </p:cNvPr>
          <p:cNvSpPr/>
          <p:nvPr userDrawn="1"/>
        </p:nvSpPr>
        <p:spPr>
          <a:xfrm>
            <a:off x="4676504" y="1620479"/>
            <a:ext cx="6736457" cy="3617040"/>
          </a:xfrm>
          <a:prstGeom prst="rect">
            <a:avLst/>
          </a:prstGeom>
          <a:solidFill>
            <a:schemeClr val="bg1"/>
          </a:solidFill>
          <a:ln w="1270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0" name="图片 9" descr="图片包含 定居者&#10;&#10;描述已自动生成">
            <a:extLst>
              <a:ext uri="{FF2B5EF4-FFF2-40B4-BE49-F238E27FC236}">
                <a16:creationId xmlns:a16="http://schemas.microsoft.com/office/drawing/2014/main" id="{CF36D730-F0C3-47E1-B754-CC61E5E422FA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191497" y="4112654"/>
            <a:ext cx="2409754" cy="12900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043105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9" grpId="0" animBg="1"/>
    </p:bld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3" y="273051"/>
            <a:ext cx="4011084" cy="1162051"/>
          </a:xfr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4766733" y="273052"/>
            <a:ext cx="6815667" cy="5853113"/>
          </a:xfrm>
        </p:spPr>
        <p:txBody>
          <a:bodyPr/>
          <a:lstStyle>
            <a:lvl1pPr>
              <a:defRPr sz="4267"/>
            </a:lvl1pPr>
            <a:lvl2pPr>
              <a:defRPr sz="3733"/>
            </a:lvl2pPr>
            <a:lvl3pPr>
              <a:defRPr sz="3200"/>
            </a:lvl3pPr>
            <a:lvl4pPr>
              <a:defRPr sz="2667"/>
            </a:lvl4pPr>
            <a:lvl5pPr>
              <a:defRPr sz="2667"/>
            </a:lvl5pPr>
            <a:lvl6pPr>
              <a:defRPr sz="2667"/>
            </a:lvl6pPr>
            <a:lvl7pPr>
              <a:defRPr sz="2667"/>
            </a:lvl7pPr>
            <a:lvl8pPr>
              <a:defRPr sz="2667"/>
            </a:lvl8pPr>
            <a:lvl9pPr>
              <a:defRPr sz="2667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09603" y="1435102"/>
            <a:ext cx="4011084" cy="4691063"/>
          </a:xfrm>
        </p:spPr>
        <p:txBody>
          <a:bodyPr/>
          <a:lstStyle>
            <a:lvl1pPr marL="0" indent="0">
              <a:buNone/>
              <a:defRPr sz="1867"/>
            </a:lvl1pPr>
            <a:lvl2pPr marL="609585" indent="0">
              <a:buNone/>
              <a:defRPr sz="1600"/>
            </a:lvl2pPr>
            <a:lvl3pPr marL="1219170" indent="0">
              <a:buNone/>
              <a:defRPr sz="1333"/>
            </a:lvl3pPr>
            <a:lvl4pPr marL="1828754" indent="0">
              <a:buNone/>
              <a:defRPr sz="1200"/>
            </a:lvl4pPr>
            <a:lvl5pPr marL="2438339" indent="0">
              <a:buNone/>
              <a:defRPr sz="1200"/>
            </a:lvl5pPr>
            <a:lvl6pPr marL="3047924" indent="0">
              <a:buNone/>
              <a:defRPr sz="1200"/>
            </a:lvl6pPr>
            <a:lvl7pPr marL="3657509" indent="0">
              <a:buNone/>
              <a:defRPr sz="1200"/>
            </a:lvl7pPr>
            <a:lvl8pPr marL="4267093" indent="0">
              <a:buNone/>
              <a:defRPr sz="1200"/>
            </a:lvl8pPr>
            <a:lvl9pPr marL="4876678" indent="0">
              <a:buNone/>
              <a:defRPr sz="12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2023/10/6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305811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9"/>
          </a:xfr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4267"/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2389717" y="5367339"/>
            <a:ext cx="7315200" cy="804861"/>
          </a:xfrm>
        </p:spPr>
        <p:txBody>
          <a:bodyPr/>
          <a:lstStyle>
            <a:lvl1pPr marL="0" indent="0">
              <a:buNone/>
              <a:defRPr sz="1867"/>
            </a:lvl1pPr>
            <a:lvl2pPr marL="609585" indent="0">
              <a:buNone/>
              <a:defRPr sz="1600"/>
            </a:lvl2pPr>
            <a:lvl3pPr marL="1219170" indent="0">
              <a:buNone/>
              <a:defRPr sz="1333"/>
            </a:lvl3pPr>
            <a:lvl4pPr marL="1828754" indent="0">
              <a:buNone/>
              <a:defRPr sz="1200"/>
            </a:lvl4pPr>
            <a:lvl5pPr marL="2438339" indent="0">
              <a:buNone/>
              <a:defRPr sz="1200"/>
            </a:lvl5pPr>
            <a:lvl6pPr marL="3047924" indent="0">
              <a:buNone/>
              <a:defRPr sz="1200"/>
            </a:lvl6pPr>
            <a:lvl7pPr marL="3657509" indent="0">
              <a:buNone/>
              <a:defRPr sz="1200"/>
            </a:lvl7pPr>
            <a:lvl8pPr marL="4267093" indent="0">
              <a:buNone/>
              <a:defRPr sz="1200"/>
            </a:lvl8pPr>
            <a:lvl9pPr marL="4876678" indent="0">
              <a:buNone/>
              <a:defRPr sz="12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2023/10/6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5612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2023/10/6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363533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>
            <a:lvl1pPr>
              <a:defRPr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2023/10/6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22230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5083"/>
            <a:ext cx="10972800" cy="1142647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609600" y="1599707"/>
            <a:ext cx="10972800" cy="452615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</p:spTree>
    <p:extLst>
      <p:ext uri="{BB962C8B-B14F-4D97-AF65-F5344CB8AC3E}">
        <p14:creationId xmlns:p14="http://schemas.microsoft.com/office/powerpoint/2010/main" val="2722689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26490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矩形 18">
            <a:extLst>
              <a:ext uri="{FF2B5EF4-FFF2-40B4-BE49-F238E27FC236}">
                <a16:creationId xmlns:a16="http://schemas.microsoft.com/office/drawing/2014/main" id="{92F0645A-18B9-437F-8BCE-A8E56994CD1D}"/>
              </a:ext>
            </a:extLst>
          </p:cNvPr>
          <p:cNvSpPr/>
          <p:nvPr userDrawn="1"/>
        </p:nvSpPr>
        <p:spPr>
          <a:xfrm>
            <a:off x="2859717" y="2157826"/>
            <a:ext cx="7333163" cy="2580143"/>
          </a:xfrm>
          <a:prstGeom prst="rect">
            <a:avLst/>
          </a:prstGeom>
          <a:solidFill>
            <a:srgbClr val="85D8DE"/>
          </a:solidFill>
          <a:ln w="127000">
            <a:solidFill>
              <a:srgbClr val="85D8DE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480E2959-2275-4A63-94ED-2631360C9CE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7472A700-1A0D-4070-ACFA-126C327B9A9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sp>
        <p:nvSpPr>
          <p:cNvPr id="9" name="矩形 8">
            <a:extLst>
              <a:ext uri="{FF2B5EF4-FFF2-40B4-BE49-F238E27FC236}">
                <a16:creationId xmlns:a16="http://schemas.microsoft.com/office/drawing/2014/main" id="{F765F7B5-FF41-4AA3-A43C-389A51865F41}"/>
              </a:ext>
            </a:extLst>
          </p:cNvPr>
          <p:cNvSpPr/>
          <p:nvPr userDrawn="1"/>
        </p:nvSpPr>
        <p:spPr>
          <a:xfrm>
            <a:off x="2429417" y="1733396"/>
            <a:ext cx="7333163" cy="2580143"/>
          </a:xfrm>
          <a:prstGeom prst="rect">
            <a:avLst/>
          </a:prstGeom>
          <a:solidFill>
            <a:schemeClr val="bg1"/>
          </a:solidFill>
          <a:ln w="127000">
            <a:solidFill>
              <a:srgbClr val="85D8DE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0" name="图片 9" descr="图片包含 定居者&#10;&#10;描述已自动生成">
            <a:extLst>
              <a:ext uri="{FF2B5EF4-FFF2-40B4-BE49-F238E27FC236}">
                <a16:creationId xmlns:a16="http://schemas.microsoft.com/office/drawing/2014/main" id="{B3A40FC9-0E13-4A27-88B0-D9226E3E16B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783126" y="3447899"/>
            <a:ext cx="2409754" cy="12900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680194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9" grpId="0" animBg="1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>
            <a:extLst>
              <a:ext uri="{FF2B5EF4-FFF2-40B4-BE49-F238E27FC236}">
                <a16:creationId xmlns:a16="http://schemas.microsoft.com/office/drawing/2014/main" id="{2F10E82C-BCA5-41DA-837F-4DBC4BAF139D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9" name="图片 8">
            <a:extLst>
              <a:ext uri="{FF2B5EF4-FFF2-40B4-BE49-F238E27FC236}">
                <a16:creationId xmlns:a16="http://schemas.microsoft.com/office/drawing/2014/main" id="{B016DAA2-C119-4DE8-8240-3C90EC9993C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C525ABEE-41C3-4A5E-A073-CE8889D1CD0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22" name="组合 21">
            <a:extLst>
              <a:ext uri="{FF2B5EF4-FFF2-40B4-BE49-F238E27FC236}">
                <a16:creationId xmlns:a16="http://schemas.microsoft.com/office/drawing/2014/main" id="{A51F15F9-BA13-4460-8142-9C6FEEA7EF54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1" name="矩形: 圆角 10">
              <a:extLst>
                <a:ext uri="{FF2B5EF4-FFF2-40B4-BE49-F238E27FC236}">
                  <a16:creationId xmlns:a16="http://schemas.microsoft.com/office/drawing/2014/main" id="{26E569E2-751C-463C-8A75-50ABCD6239FA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21" name="组合 20">
              <a:extLst>
                <a:ext uri="{FF2B5EF4-FFF2-40B4-BE49-F238E27FC236}">
                  <a16:creationId xmlns:a16="http://schemas.microsoft.com/office/drawing/2014/main" id="{384130DF-5256-41EA-9C12-071D06ED52D3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7" name="组合 16">
                <a:extLst>
                  <a:ext uri="{FF2B5EF4-FFF2-40B4-BE49-F238E27FC236}">
                    <a16:creationId xmlns:a16="http://schemas.microsoft.com/office/drawing/2014/main" id="{32EF5879-ECE7-4468-98E5-4BC081A6B4CC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3" name="直接连接符 12">
                  <a:extLst>
                    <a:ext uri="{FF2B5EF4-FFF2-40B4-BE49-F238E27FC236}">
                      <a16:creationId xmlns:a16="http://schemas.microsoft.com/office/drawing/2014/main" id="{10D593B2-9D37-4401-9C6B-1AEF9632F8F8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5" name="椭圆 14">
                  <a:extLst>
                    <a:ext uri="{FF2B5EF4-FFF2-40B4-BE49-F238E27FC236}">
                      <a16:creationId xmlns:a16="http://schemas.microsoft.com/office/drawing/2014/main" id="{F0FDC6A6-874D-4D2B-95AF-7BC7424C43FB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8" name="组合 17">
                <a:extLst>
                  <a:ext uri="{FF2B5EF4-FFF2-40B4-BE49-F238E27FC236}">
                    <a16:creationId xmlns:a16="http://schemas.microsoft.com/office/drawing/2014/main" id="{FECAF79D-C9F9-4FD5-BAE0-858E5D5296C2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9" name="直接连接符 18">
                  <a:extLst>
                    <a:ext uri="{FF2B5EF4-FFF2-40B4-BE49-F238E27FC236}">
                      <a16:creationId xmlns:a16="http://schemas.microsoft.com/office/drawing/2014/main" id="{9D75DC75-44FF-450A-AFD0-EE1E1D19EC1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0" name="椭圆 19">
                  <a:extLst>
                    <a:ext uri="{FF2B5EF4-FFF2-40B4-BE49-F238E27FC236}">
                      <a16:creationId xmlns:a16="http://schemas.microsoft.com/office/drawing/2014/main" id="{5493F22F-265D-4EAA-958E-B9F157613B8F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842306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>
            <a:extLst>
              <a:ext uri="{FF2B5EF4-FFF2-40B4-BE49-F238E27FC236}">
                <a16:creationId xmlns:a16="http://schemas.microsoft.com/office/drawing/2014/main" id="{D5982FBE-1C8A-40CB-935A-9ECFF77FB202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1" name="图片 10">
            <a:extLst>
              <a:ext uri="{FF2B5EF4-FFF2-40B4-BE49-F238E27FC236}">
                <a16:creationId xmlns:a16="http://schemas.microsoft.com/office/drawing/2014/main" id="{B1676F0A-7FD5-4714-BA6B-22EE5242534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12" name="图片 11">
            <a:extLst>
              <a:ext uri="{FF2B5EF4-FFF2-40B4-BE49-F238E27FC236}">
                <a16:creationId xmlns:a16="http://schemas.microsoft.com/office/drawing/2014/main" id="{BB7F5AAC-CB42-41FD-9562-F142B6647F4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13" name="组合 12">
            <a:extLst>
              <a:ext uri="{FF2B5EF4-FFF2-40B4-BE49-F238E27FC236}">
                <a16:creationId xmlns:a16="http://schemas.microsoft.com/office/drawing/2014/main" id="{AD88DA1E-8532-41E4-826B-BC6E552CD37D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4" name="矩形: 圆角 13">
              <a:extLst>
                <a:ext uri="{FF2B5EF4-FFF2-40B4-BE49-F238E27FC236}">
                  <a16:creationId xmlns:a16="http://schemas.microsoft.com/office/drawing/2014/main" id="{16AE8B10-5C3A-4604-9B2E-37FBA072957A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15" name="组合 14">
              <a:extLst>
                <a:ext uri="{FF2B5EF4-FFF2-40B4-BE49-F238E27FC236}">
                  <a16:creationId xmlns:a16="http://schemas.microsoft.com/office/drawing/2014/main" id="{B94BF722-B479-4702-BB30-417A26BC04FB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6" name="组合 15">
                <a:extLst>
                  <a:ext uri="{FF2B5EF4-FFF2-40B4-BE49-F238E27FC236}">
                    <a16:creationId xmlns:a16="http://schemas.microsoft.com/office/drawing/2014/main" id="{E5B5F2D1-364F-45A2-816B-A9C7AE715FF8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20" name="直接连接符 19">
                  <a:extLst>
                    <a:ext uri="{FF2B5EF4-FFF2-40B4-BE49-F238E27FC236}">
                      <a16:creationId xmlns:a16="http://schemas.microsoft.com/office/drawing/2014/main" id="{0C786428-846B-4280-AE92-FB2B3C5062B1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1" name="椭圆 20">
                  <a:extLst>
                    <a:ext uri="{FF2B5EF4-FFF2-40B4-BE49-F238E27FC236}">
                      <a16:creationId xmlns:a16="http://schemas.microsoft.com/office/drawing/2014/main" id="{50DCD29A-3CF1-4415-8C1D-B387A2EB1980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7" name="组合 16">
                <a:extLst>
                  <a:ext uri="{FF2B5EF4-FFF2-40B4-BE49-F238E27FC236}">
                    <a16:creationId xmlns:a16="http://schemas.microsoft.com/office/drawing/2014/main" id="{17BE55E5-5514-49FC-8942-75BDC779AD33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8" name="直接连接符 17">
                  <a:extLst>
                    <a:ext uri="{FF2B5EF4-FFF2-40B4-BE49-F238E27FC236}">
                      <a16:creationId xmlns:a16="http://schemas.microsoft.com/office/drawing/2014/main" id="{B8B6B3AF-9B46-4555-9483-231493111B9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9" name="椭圆 18">
                  <a:extLst>
                    <a:ext uri="{FF2B5EF4-FFF2-40B4-BE49-F238E27FC236}">
                      <a16:creationId xmlns:a16="http://schemas.microsoft.com/office/drawing/2014/main" id="{C81ABF99-5387-4EF9-B39C-D7EFD6F4FB3E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7119161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>
            <a:extLst>
              <a:ext uri="{FF2B5EF4-FFF2-40B4-BE49-F238E27FC236}">
                <a16:creationId xmlns:a16="http://schemas.microsoft.com/office/drawing/2014/main" id="{759FFFEB-D577-46C2-83B6-E986266027BD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3A896F24-1165-4292-AC1A-48F7D77E489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C8D913F4-5503-4A6A-AC87-6F4491D42CE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9" name="组合 8">
            <a:extLst>
              <a:ext uri="{FF2B5EF4-FFF2-40B4-BE49-F238E27FC236}">
                <a16:creationId xmlns:a16="http://schemas.microsoft.com/office/drawing/2014/main" id="{4D082E6F-EC48-413E-BE38-D1AA8769D900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0" name="矩形: 圆角 9">
              <a:extLst>
                <a:ext uri="{FF2B5EF4-FFF2-40B4-BE49-F238E27FC236}">
                  <a16:creationId xmlns:a16="http://schemas.microsoft.com/office/drawing/2014/main" id="{586A89F1-5537-4804-BF13-3E2E8CF6897C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11" name="组合 10">
              <a:extLst>
                <a:ext uri="{FF2B5EF4-FFF2-40B4-BE49-F238E27FC236}">
                  <a16:creationId xmlns:a16="http://schemas.microsoft.com/office/drawing/2014/main" id="{68A9C95B-1DA7-47A3-96A3-343759102BE4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2" name="组合 11">
                <a:extLst>
                  <a:ext uri="{FF2B5EF4-FFF2-40B4-BE49-F238E27FC236}">
                    <a16:creationId xmlns:a16="http://schemas.microsoft.com/office/drawing/2014/main" id="{C78FFD77-09F1-4B70-85A6-08152CD00B82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6" name="直接连接符 15">
                  <a:extLst>
                    <a:ext uri="{FF2B5EF4-FFF2-40B4-BE49-F238E27FC236}">
                      <a16:creationId xmlns:a16="http://schemas.microsoft.com/office/drawing/2014/main" id="{D17C174F-2A54-44A8-9BCA-6C54FCAE7F18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" name="椭圆 16">
                  <a:extLst>
                    <a:ext uri="{FF2B5EF4-FFF2-40B4-BE49-F238E27FC236}">
                      <a16:creationId xmlns:a16="http://schemas.microsoft.com/office/drawing/2014/main" id="{5707558A-0E85-4828-8332-C0888E6B850E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3" name="组合 12">
                <a:extLst>
                  <a:ext uri="{FF2B5EF4-FFF2-40B4-BE49-F238E27FC236}">
                    <a16:creationId xmlns:a16="http://schemas.microsoft.com/office/drawing/2014/main" id="{56E7A15D-08C8-49FE-A2F4-6ED4E1709CC7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4" name="直接连接符 13">
                  <a:extLst>
                    <a:ext uri="{FF2B5EF4-FFF2-40B4-BE49-F238E27FC236}">
                      <a16:creationId xmlns:a16="http://schemas.microsoft.com/office/drawing/2014/main" id="{8EAD2DED-C37A-4B33-AB12-1EA125863C7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5" name="椭圆 14">
                  <a:extLst>
                    <a:ext uri="{FF2B5EF4-FFF2-40B4-BE49-F238E27FC236}">
                      <a16:creationId xmlns:a16="http://schemas.microsoft.com/office/drawing/2014/main" id="{FCE5F093-2CE0-4931-A94A-42FE38861863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8566689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microsoft.com/office/2007/relationships/hdphoto" Target="../media/hdphoto1.wdp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20" Type="http://schemas.openxmlformats.org/officeDocument/2006/relationships/image" Target="../media/image3.jp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image" Target="../media/image2.pn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.xml"/><Relationship Id="rId3" Type="http://schemas.openxmlformats.org/officeDocument/2006/relationships/slideLayout" Target="../slideLayouts/slideLayout18.xml"/><Relationship Id="rId7" Type="http://schemas.openxmlformats.org/officeDocument/2006/relationships/slideLayout" Target="../slideLayouts/slideLayout22.xml"/><Relationship Id="rId2" Type="http://schemas.openxmlformats.org/officeDocument/2006/relationships/slideLayout" Target="../slideLayouts/slideLayout17.xml"/><Relationship Id="rId1" Type="http://schemas.openxmlformats.org/officeDocument/2006/relationships/slideLayout" Target="../slideLayouts/slideLayout16.xml"/><Relationship Id="rId6" Type="http://schemas.openxmlformats.org/officeDocument/2006/relationships/slideLayout" Target="../slideLayouts/slideLayout21.xml"/><Relationship Id="rId5" Type="http://schemas.openxmlformats.org/officeDocument/2006/relationships/slideLayout" Target="../slideLayouts/slideLayout20.xml"/><Relationship Id="rId10" Type="http://schemas.openxmlformats.org/officeDocument/2006/relationships/theme" Target="../theme/theme2.xml"/><Relationship Id="rId4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4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.xml"/><Relationship Id="rId3" Type="http://schemas.openxmlformats.org/officeDocument/2006/relationships/slideLayout" Target="../slideLayouts/slideLayout27.xml"/><Relationship Id="rId7" Type="http://schemas.openxmlformats.org/officeDocument/2006/relationships/slideLayout" Target="../slideLayouts/slideLayout31.xml"/><Relationship Id="rId2" Type="http://schemas.openxmlformats.org/officeDocument/2006/relationships/slideLayout" Target="../slideLayouts/slideLayout26.xml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5" Type="http://schemas.openxmlformats.org/officeDocument/2006/relationships/slideLayout" Target="../slideLayouts/slideLayout29.xml"/><Relationship Id="rId10" Type="http://schemas.openxmlformats.org/officeDocument/2006/relationships/theme" Target="../theme/theme3.xml"/><Relationship Id="rId4" Type="http://schemas.openxmlformats.org/officeDocument/2006/relationships/slideLayout" Target="../slideLayouts/slideLayout28.xml"/><Relationship Id="rId9" Type="http://schemas.openxmlformats.org/officeDocument/2006/relationships/slideLayout" Target="../slideLayouts/slideLayout3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theme" Target="../theme/theme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1.xml"/><Relationship Id="rId13" Type="http://schemas.openxmlformats.org/officeDocument/2006/relationships/theme" Target="../theme/theme5.xml"/><Relationship Id="rId3" Type="http://schemas.openxmlformats.org/officeDocument/2006/relationships/slideLayout" Target="../slideLayouts/slideLayout46.xml"/><Relationship Id="rId7" Type="http://schemas.openxmlformats.org/officeDocument/2006/relationships/slideLayout" Target="../slideLayouts/slideLayout50.xml"/><Relationship Id="rId12" Type="http://schemas.openxmlformats.org/officeDocument/2006/relationships/slideLayout" Target="../slideLayouts/slideLayout55.xml"/><Relationship Id="rId2" Type="http://schemas.openxmlformats.org/officeDocument/2006/relationships/slideLayout" Target="../slideLayouts/slideLayout45.xml"/><Relationship Id="rId1" Type="http://schemas.openxmlformats.org/officeDocument/2006/relationships/slideLayout" Target="../slideLayouts/slideLayout44.xml"/><Relationship Id="rId6" Type="http://schemas.openxmlformats.org/officeDocument/2006/relationships/slideLayout" Target="../slideLayouts/slideLayout49.xml"/><Relationship Id="rId11" Type="http://schemas.openxmlformats.org/officeDocument/2006/relationships/slideLayout" Target="../slideLayouts/slideLayout54.xml"/><Relationship Id="rId5" Type="http://schemas.openxmlformats.org/officeDocument/2006/relationships/slideLayout" Target="../slideLayouts/slideLayout48.xml"/><Relationship Id="rId10" Type="http://schemas.openxmlformats.org/officeDocument/2006/relationships/slideLayout" Target="../slideLayouts/slideLayout53.xml"/><Relationship Id="rId4" Type="http://schemas.openxmlformats.org/officeDocument/2006/relationships/slideLayout" Target="../slideLayouts/slideLayout47.xml"/><Relationship Id="rId9" Type="http://schemas.openxmlformats.org/officeDocument/2006/relationships/slideLayout" Target="../slideLayouts/slideLayout5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9Slide.vn - 2019">
            <a:extLst>
              <a:ext uri="{FF2B5EF4-FFF2-40B4-BE49-F238E27FC236}">
                <a16:creationId xmlns:a16="http://schemas.microsoft.com/office/drawing/2014/main" id="{E3885D9D-19FA-4633-ADBC-C28CB04E6166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pic>
        <p:nvPicPr>
          <p:cNvPr id="6" name="图片 5">
            <a:extLst>
              <a:ext uri="{FF2B5EF4-FFF2-40B4-BE49-F238E27FC236}">
                <a16:creationId xmlns:a16="http://schemas.microsoft.com/office/drawing/2014/main" id="{6C4D570C-AF36-46FF-9604-3115B924A186}"/>
              </a:ext>
            </a:extLst>
          </p:cNvPr>
          <p:cNvPicPr>
            <a:picLocks noChangeAspect="1"/>
          </p:cNvPicPr>
          <p:nvPr userDrawn="1"/>
        </p:nvPicPr>
        <p:blipFill>
          <a:blip r:embed="rId17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2667001" y="-2667000"/>
            <a:ext cx="6857998" cy="12192004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2A55372E-B0E0-4188-804F-04CC135AC1F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814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" name="Picture 2" descr="A pink background with white leaves and black text&#10;&#10;Description automatically generated">
            <a:extLst>
              <a:ext uri="{FF2B5EF4-FFF2-40B4-BE49-F238E27FC236}">
                <a16:creationId xmlns:a16="http://schemas.microsoft.com/office/drawing/2014/main" id="{733D64E4-58A8-3993-0A9D-9B9075118DBF}"/>
              </a:ext>
            </a:extLst>
          </p:cNvPr>
          <p:cNvPicPr>
            <a:picLocks noChangeAspect="1"/>
          </p:cNvPicPr>
          <p:nvPr userDrawn="1"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781176" y="133350"/>
            <a:ext cx="1533525" cy="15335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31892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9Slide.vn - 2019">
            <a:extLst>
              <a:ext uri="{FF2B5EF4-FFF2-40B4-BE49-F238E27FC236}">
                <a16:creationId xmlns:a16="http://schemas.microsoft.com/office/drawing/2014/main" id="{EE7C6EF4-5E73-4298-8F67-EB4552F5033B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</p:spTree>
    <p:extLst>
      <p:ext uri="{BB962C8B-B14F-4D97-AF65-F5344CB8AC3E}">
        <p14:creationId xmlns:p14="http://schemas.microsoft.com/office/powerpoint/2010/main" val="57203986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7" r:id="rId1"/>
    <p:sldLayoutId id="2147483678" r:id="rId2"/>
    <p:sldLayoutId id="2147483679" r:id="rId3"/>
    <p:sldLayoutId id="2147483680" r:id="rId4"/>
    <p:sldLayoutId id="2147483681" r:id="rId5"/>
    <p:sldLayoutId id="2147483682" r:id="rId6"/>
    <p:sldLayoutId id="2147483683" r:id="rId7"/>
    <p:sldLayoutId id="2147483684" r:id="rId8"/>
    <p:sldLayoutId id="2147483685" r:id="rId9"/>
  </p:sldLayoutIdLst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voon"/>
              <a:buNone/>
              <a:defRPr sz="3500">
                <a:solidFill>
                  <a:schemeClr val="dk1"/>
                </a:solidFill>
                <a:latin typeface="Kavoon"/>
                <a:ea typeface="Kavoon"/>
                <a:cs typeface="Kavoon"/>
                <a:sym typeface="Kavoo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800" y="1536633"/>
            <a:ext cx="102904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4585160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1" r:id="rId1"/>
    <p:sldLayoutId id="2147483702" r:id="rId2"/>
    <p:sldLayoutId id="2147483703" r:id="rId3"/>
    <p:sldLayoutId id="2147483704" r:id="rId4"/>
    <p:sldLayoutId id="2147483705" r:id="rId5"/>
    <p:sldLayoutId id="2147483706" r:id="rId6"/>
    <p:sldLayoutId id="2147483707" r:id="rId7"/>
    <p:sldLayoutId id="2147483708" r:id="rId8"/>
    <p:sldLayoutId id="2147483710" r:id="rId9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42">
          <p15:clr>
            <a:srgbClr val="EA4335"/>
          </p15:clr>
        </p15:guide>
        <p15:guide id="2" pos="449">
          <p15:clr>
            <a:srgbClr val="EA4335"/>
          </p15:clr>
        </p15:guide>
        <p15:guide id="3" pos="5311">
          <p15:clr>
            <a:srgbClr val="EA4335"/>
          </p15:clr>
        </p15:guide>
        <p15:guide id="4" orient="horz" pos="2898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voon"/>
              <a:buNone/>
              <a:defRPr sz="3500">
                <a:solidFill>
                  <a:schemeClr val="dk1"/>
                </a:solidFill>
                <a:latin typeface="Kavoon"/>
                <a:ea typeface="Kavoon"/>
                <a:cs typeface="Kavoon"/>
                <a:sym typeface="Kavoo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800" y="1536633"/>
            <a:ext cx="102904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5048156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12" r:id="rId1"/>
    <p:sldLayoutId id="2147483713" r:id="rId2"/>
    <p:sldLayoutId id="2147483714" r:id="rId3"/>
    <p:sldLayoutId id="2147483715" r:id="rId4"/>
    <p:sldLayoutId id="2147483716" r:id="rId5"/>
    <p:sldLayoutId id="2147483717" r:id="rId6"/>
    <p:sldLayoutId id="2147483718" r:id="rId7"/>
    <p:sldLayoutId id="2147483719" r:id="rId8"/>
    <p:sldLayoutId id="2147483720" r:id="rId9"/>
    <p:sldLayoutId id="2147483721" r:id="rId10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42">
          <p15:clr>
            <a:srgbClr val="EA4335"/>
          </p15:clr>
        </p15:guide>
        <p15:guide id="2" pos="449">
          <p15:clr>
            <a:srgbClr val="EA4335"/>
          </p15:clr>
        </p15:guide>
        <p15:guide id="3" pos="5311">
          <p15:clr>
            <a:srgbClr val="EA4335"/>
          </p15:clr>
        </p15:guide>
        <p15:guide id="4" orient="horz" pos="2898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09600" y="1600200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609600" y="6356352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  <a:latin typeface="Arial" panose="020B0604020202020204" pitchFamily="34" charset="0"/>
              </a:defRPr>
            </a:lvl1pPr>
          </a:lstStyle>
          <a:p>
            <a:fld id="{530820CF-B880-4189-942D-D702A7CBA730}" type="datetimeFigureOut">
              <a:rPr lang="zh-CN" altLang="en-US" smtClean="0"/>
              <a:pPr/>
              <a:t>2023/10/6</a:t>
            </a:fld>
            <a:endParaRPr lang="zh-CN" altLang="en-US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165600" y="6356352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  <a:latin typeface="Arial" panose="020B0604020202020204" pitchFamily="34" charset="0"/>
              </a:defRPr>
            </a:lvl1pPr>
          </a:lstStyle>
          <a:p>
            <a:endParaRPr lang="zh-CN" altLang="en-US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737600" y="6356352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  <a:latin typeface="Arial" panose="020B0604020202020204" pitchFamily="34" charset="0"/>
              </a:defRPr>
            </a:lvl1pPr>
          </a:lstStyle>
          <a:p>
            <a:fld id="{0C913308-F349-4B6D-A68A-DD1791B4A57B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0458394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3" r:id="rId1"/>
    <p:sldLayoutId id="2147483724" r:id="rId2"/>
    <p:sldLayoutId id="2147483725" r:id="rId3"/>
    <p:sldLayoutId id="2147483726" r:id="rId4"/>
    <p:sldLayoutId id="2147483727" r:id="rId5"/>
    <p:sldLayoutId id="2147483728" r:id="rId6"/>
    <p:sldLayoutId id="2147483729" r:id="rId7"/>
    <p:sldLayoutId id="2147483730" r:id="rId8"/>
    <p:sldLayoutId id="2147483731" r:id="rId9"/>
    <p:sldLayoutId id="2147483732" r:id="rId10"/>
    <p:sldLayoutId id="2147483733" r:id="rId11"/>
    <p:sldLayoutId id="2147483734" r:id="rId12"/>
  </p:sldLayoutIdLst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xStyles>
    <p:titleStyle>
      <a:lvl1pPr algn="ctr" defTabSz="1219170" rtl="0" eaLnBrk="1" latinLnBrk="0" hangingPunct="1">
        <a:spcBef>
          <a:spcPct val="0"/>
        </a:spcBef>
        <a:buNone/>
        <a:defRPr sz="5867" kern="1200">
          <a:solidFill>
            <a:schemeClr val="tx1"/>
          </a:solidFill>
          <a:latin typeface="Arial" panose="020B0604020202020204" pitchFamily="34" charset="0"/>
          <a:ea typeface="印品黑体" panose="00000500000000000000" pitchFamily="2" charset="-122"/>
          <a:cs typeface="+mj-cs"/>
        </a:defRPr>
      </a:lvl1pPr>
    </p:titleStyle>
    <p:bodyStyle>
      <a:lvl1pPr marL="457189" indent="-457189" algn="l" defTabSz="1219170" rtl="0" eaLnBrk="1" latinLnBrk="0" hangingPunct="1">
        <a:spcBef>
          <a:spcPct val="20000"/>
        </a:spcBef>
        <a:buFont typeface="Arial" pitchFamily="34" charset="0"/>
        <a:buChar char="•"/>
        <a:defRPr sz="4267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1pPr>
      <a:lvl2pPr marL="990575" indent="-380990" algn="l" defTabSz="1219170" rtl="0" eaLnBrk="1" latinLnBrk="0" hangingPunct="1">
        <a:spcBef>
          <a:spcPct val="20000"/>
        </a:spcBef>
        <a:buFont typeface="Arial" pitchFamily="34" charset="0"/>
        <a:buChar char="–"/>
        <a:defRPr sz="3733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2pPr>
      <a:lvl3pPr marL="1523962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3pPr>
      <a:lvl4pPr marL="2133547" indent="-304792" algn="l" defTabSz="1219170" rtl="0" eaLnBrk="1" latinLnBrk="0" hangingPunct="1">
        <a:spcBef>
          <a:spcPct val="20000"/>
        </a:spcBef>
        <a:buFont typeface="Arial" pitchFamily="34" charset="0"/>
        <a:buChar char="–"/>
        <a:defRPr sz="2667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4pPr>
      <a:lvl5pPr marL="2743131" indent="-304792" algn="l" defTabSz="1219170" rtl="0" eaLnBrk="1" latinLnBrk="0" hangingPunct="1">
        <a:spcBef>
          <a:spcPct val="20000"/>
        </a:spcBef>
        <a:buFont typeface="Arial" pitchFamily="34" charset="0"/>
        <a:buChar char="»"/>
        <a:defRPr sz="2667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5pPr>
      <a:lvl6pPr marL="3352716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6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50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9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9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9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9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2.xml"/><Relationship Id="rId5" Type="http://schemas.openxmlformats.org/officeDocument/2006/relationships/image" Target="../media/image53.png"/><Relationship Id="rId4" Type="http://schemas.openxmlformats.org/officeDocument/2006/relationships/image" Target="../media/image52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7" Type="http://schemas.openxmlformats.org/officeDocument/2006/relationships/image" Target="../media/image57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4.xml"/><Relationship Id="rId6" Type="http://schemas.openxmlformats.org/officeDocument/2006/relationships/image" Target="../media/image56.png"/><Relationship Id="rId5" Type="http://schemas.openxmlformats.org/officeDocument/2006/relationships/image" Target="../media/image55.png"/><Relationship Id="rId4" Type="http://schemas.openxmlformats.org/officeDocument/2006/relationships/hyperlink" Target="https://www.facebook.com/huongthaoGADT" TargetMode="Externa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13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notesSlide" Target="../notesSlides/notesSlide2.xml"/><Relationship Id="rId9" Type="http://schemas.openxmlformats.org/officeDocument/2006/relationships/image" Target="../media/image15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2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13" Type="http://schemas.openxmlformats.org/officeDocument/2006/relationships/image" Target="../media/image21.png"/><Relationship Id="rId18" Type="http://schemas.microsoft.com/office/2007/relationships/hdphoto" Target="../media/hdphoto2.wdp"/><Relationship Id="rId3" Type="http://schemas.openxmlformats.org/officeDocument/2006/relationships/audio" Target="NULL" TargetMode="External"/><Relationship Id="rId7" Type="http://schemas.openxmlformats.org/officeDocument/2006/relationships/audio" Target="../media/audio1.wav"/><Relationship Id="rId12" Type="http://schemas.openxmlformats.org/officeDocument/2006/relationships/image" Target="../media/image20.png"/><Relationship Id="rId17" Type="http://schemas.openxmlformats.org/officeDocument/2006/relationships/image" Target="../media/image24.png"/><Relationship Id="rId2" Type="http://schemas.openxmlformats.org/officeDocument/2006/relationships/audio" Target="../media/media2.mp3"/><Relationship Id="rId16" Type="http://schemas.openxmlformats.org/officeDocument/2006/relationships/image" Target="../media/image15.png"/><Relationship Id="rId20" Type="http://schemas.openxmlformats.org/officeDocument/2006/relationships/image" Target="../media/image26.png"/><Relationship Id="rId1" Type="http://schemas.microsoft.com/office/2007/relationships/media" Target="../media/media2.mp3"/><Relationship Id="rId6" Type="http://schemas.openxmlformats.org/officeDocument/2006/relationships/notesSlide" Target="../notesSlides/notesSlide3.xml"/><Relationship Id="rId11" Type="http://schemas.openxmlformats.org/officeDocument/2006/relationships/image" Target="../media/image19.png"/><Relationship Id="rId5" Type="http://schemas.openxmlformats.org/officeDocument/2006/relationships/slideLayout" Target="../slideLayouts/slideLayout2.xml"/><Relationship Id="rId15" Type="http://schemas.openxmlformats.org/officeDocument/2006/relationships/image" Target="../media/image23.png"/><Relationship Id="rId10" Type="http://schemas.openxmlformats.org/officeDocument/2006/relationships/image" Target="../media/image18.png"/><Relationship Id="rId19" Type="http://schemas.openxmlformats.org/officeDocument/2006/relationships/image" Target="../media/image25.png"/><Relationship Id="rId4" Type="http://schemas.microsoft.com/office/2007/relationships/media" Target="../media/media3.mp3"/><Relationship Id="rId9" Type="http://schemas.openxmlformats.org/officeDocument/2006/relationships/image" Target="../media/image17.png"/><Relationship Id="rId14" Type="http://schemas.openxmlformats.org/officeDocument/2006/relationships/image" Target="../media/image22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21.png"/><Relationship Id="rId18" Type="http://schemas.microsoft.com/office/2007/relationships/hdphoto" Target="../media/hdphoto2.wdp"/><Relationship Id="rId3" Type="http://schemas.openxmlformats.org/officeDocument/2006/relationships/audio" Target="NULL" TargetMode="External"/><Relationship Id="rId21" Type="http://schemas.openxmlformats.org/officeDocument/2006/relationships/image" Target="../media/image26.png"/><Relationship Id="rId7" Type="http://schemas.openxmlformats.org/officeDocument/2006/relationships/audio" Target="../media/audio1.wav"/><Relationship Id="rId12" Type="http://schemas.openxmlformats.org/officeDocument/2006/relationships/image" Target="../media/image20.png"/><Relationship Id="rId17" Type="http://schemas.openxmlformats.org/officeDocument/2006/relationships/image" Target="../media/image24.png"/><Relationship Id="rId2" Type="http://schemas.openxmlformats.org/officeDocument/2006/relationships/audio" Target="../media/media2.mp3"/><Relationship Id="rId16" Type="http://schemas.openxmlformats.org/officeDocument/2006/relationships/image" Target="../media/image15.png"/><Relationship Id="rId20" Type="http://schemas.openxmlformats.org/officeDocument/2006/relationships/image" Target="../media/image29.png"/><Relationship Id="rId1" Type="http://schemas.microsoft.com/office/2007/relationships/media" Target="../media/media2.mp3"/><Relationship Id="rId6" Type="http://schemas.openxmlformats.org/officeDocument/2006/relationships/notesSlide" Target="../notesSlides/notesSlide4.xml"/><Relationship Id="rId11" Type="http://schemas.openxmlformats.org/officeDocument/2006/relationships/image" Target="../media/image19.png"/><Relationship Id="rId5" Type="http://schemas.openxmlformats.org/officeDocument/2006/relationships/slideLayout" Target="../slideLayouts/slideLayout2.xml"/><Relationship Id="rId15" Type="http://schemas.openxmlformats.org/officeDocument/2006/relationships/image" Target="../media/image23.png"/><Relationship Id="rId10" Type="http://schemas.openxmlformats.org/officeDocument/2006/relationships/slide" Target="slide5.xml"/><Relationship Id="rId19" Type="http://schemas.openxmlformats.org/officeDocument/2006/relationships/image" Target="../media/image28.png"/><Relationship Id="rId4" Type="http://schemas.microsoft.com/office/2007/relationships/media" Target="../media/media3.mp3"/><Relationship Id="rId9" Type="http://schemas.openxmlformats.org/officeDocument/2006/relationships/image" Target="../media/image18.png"/><Relationship Id="rId14" Type="http://schemas.openxmlformats.org/officeDocument/2006/relationships/image" Target="../media/image22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23.png"/><Relationship Id="rId18" Type="http://schemas.microsoft.com/office/2007/relationships/hdphoto" Target="../media/hdphoto3.wdp"/><Relationship Id="rId3" Type="http://schemas.openxmlformats.org/officeDocument/2006/relationships/audio" Target="NULL" TargetMode="External"/><Relationship Id="rId7" Type="http://schemas.openxmlformats.org/officeDocument/2006/relationships/audio" Target="../media/audio1.wav"/><Relationship Id="rId12" Type="http://schemas.openxmlformats.org/officeDocument/2006/relationships/image" Target="../media/image22.png"/><Relationship Id="rId17" Type="http://schemas.openxmlformats.org/officeDocument/2006/relationships/image" Target="../media/image32.png"/><Relationship Id="rId2" Type="http://schemas.openxmlformats.org/officeDocument/2006/relationships/audio" Target="../media/media2.mp3"/><Relationship Id="rId16" Type="http://schemas.openxmlformats.org/officeDocument/2006/relationships/image" Target="../media/image31.png"/><Relationship Id="rId20" Type="http://schemas.openxmlformats.org/officeDocument/2006/relationships/image" Target="../media/image26.png"/><Relationship Id="rId1" Type="http://schemas.microsoft.com/office/2007/relationships/media" Target="../media/media2.mp3"/><Relationship Id="rId6" Type="http://schemas.openxmlformats.org/officeDocument/2006/relationships/notesSlide" Target="../notesSlides/notesSlide5.xml"/><Relationship Id="rId11" Type="http://schemas.openxmlformats.org/officeDocument/2006/relationships/image" Target="../media/image21.png"/><Relationship Id="rId5" Type="http://schemas.openxmlformats.org/officeDocument/2006/relationships/slideLayout" Target="../slideLayouts/slideLayout2.xml"/><Relationship Id="rId15" Type="http://schemas.openxmlformats.org/officeDocument/2006/relationships/image" Target="../media/image30.png"/><Relationship Id="rId10" Type="http://schemas.openxmlformats.org/officeDocument/2006/relationships/image" Target="../media/image20.png"/><Relationship Id="rId19" Type="http://schemas.openxmlformats.org/officeDocument/2006/relationships/image" Target="../media/image33.png"/><Relationship Id="rId4" Type="http://schemas.microsoft.com/office/2007/relationships/media" Target="../media/media3.mp3"/><Relationship Id="rId9" Type="http://schemas.openxmlformats.org/officeDocument/2006/relationships/image" Target="../media/image19.png"/><Relationship Id="rId14" Type="http://schemas.openxmlformats.org/officeDocument/2006/relationships/image" Target="../media/image15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7.png"/><Relationship Id="rId5" Type="http://schemas.openxmlformats.org/officeDocument/2006/relationships/image" Target="../media/image36.png"/><Relationship Id="rId4" Type="http://schemas.openxmlformats.org/officeDocument/2006/relationships/image" Target="../media/image35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svg"/><Relationship Id="rId13" Type="http://schemas.openxmlformats.org/officeDocument/2006/relationships/image" Target="../media/image45.png"/><Relationship Id="rId3" Type="http://schemas.openxmlformats.org/officeDocument/2006/relationships/image" Target="../media/image38.png"/><Relationship Id="rId7" Type="http://schemas.openxmlformats.org/officeDocument/2006/relationships/image" Target="../media/image40.png"/><Relationship Id="rId12" Type="http://schemas.openxmlformats.org/officeDocument/2006/relationships/image" Target="../media/image44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0.svg"/><Relationship Id="rId11" Type="http://schemas.openxmlformats.org/officeDocument/2006/relationships/image" Target="../media/image43.png"/><Relationship Id="rId5" Type="http://schemas.openxmlformats.org/officeDocument/2006/relationships/image" Target="../media/image39.png"/><Relationship Id="rId10" Type="http://schemas.openxmlformats.org/officeDocument/2006/relationships/image" Target="../media/image42.png"/><Relationship Id="rId4" Type="http://schemas.microsoft.com/office/2007/relationships/hdphoto" Target="../media/hdphoto4.wdp"/><Relationship Id="rId9" Type="http://schemas.openxmlformats.org/officeDocument/2006/relationships/image" Target="../media/image41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47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9.png"/><Relationship Id="rId5" Type="http://schemas.openxmlformats.org/officeDocument/2006/relationships/image" Target="../media/image48.png"/><Relationship Id="rId4" Type="http://schemas.microsoft.com/office/2007/relationships/hdphoto" Target="../media/hdphoto4.wdp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78FF5B50-CB3D-4EB7-83C8-E3DB1BADD2B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414944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3" name="Google Shape;8413;p39"/>
          <p:cNvSpPr txBox="1">
            <a:spLocks noGrp="1"/>
          </p:cNvSpPr>
          <p:nvPr>
            <p:ph type="subTitle" idx="1"/>
          </p:nvPr>
        </p:nvSpPr>
        <p:spPr>
          <a:xfrm>
            <a:off x="7521199" y="3802660"/>
            <a:ext cx="3642207" cy="1313619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indent="0" algn="ctr"/>
            <a:r>
              <a:rPr lang="en-US" sz="5333" err="1"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5333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333" err="1">
                <a:latin typeface="Cambria" panose="02040503050406030204" pitchFamily="18" charset="0"/>
                <a:ea typeface="Cambria" panose="02040503050406030204" pitchFamily="18" charset="0"/>
              </a:rPr>
              <a:t>chục</a:t>
            </a:r>
            <a:endParaRPr sz="5333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" name="Google Shape;8413;p39">
            <a:extLst>
              <a:ext uri="{FF2B5EF4-FFF2-40B4-BE49-F238E27FC236}">
                <a16:creationId xmlns:a16="http://schemas.microsoft.com/office/drawing/2014/main" id="{705FC3B7-FA8C-6C66-4114-EEA94C55C971}"/>
              </a:ext>
            </a:extLst>
          </p:cNvPr>
          <p:cNvSpPr txBox="1">
            <a:spLocks/>
          </p:cNvSpPr>
          <p:nvPr/>
        </p:nvSpPr>
        <p:spPr>
          <a:xfrm>
            <a:off x="7558530" y="2772191"/>
            <a:ext cx="3939917" cy="13136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25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pPr marL="0" indent="0" algn="ctr" defTabSz="1219170">
              <a:buClr>
                <a:srgbClr val="000000"/>
              </a:buClr>
            </a:pPr>
            <a:r>
              <a:rPr lang="vi-VN" sz="5333" kern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Hàng đơn vị</a:t>
            </a:r>
          </a:p>
        </p:txBody>
      </p:sp>
      <p:sp>
        <p:nvSpPr>
          <p:cNvPr id="3" name="Google Shape;8413;p39">
            <a:extLst>
              <a:ext uri="{FF2B5EF4-FFF2-40B4-BE49-F238E27FC236}">
                <a16:creationId xmlns:a16="http://schemas.microsoft.com/office/drawing/2014/main" id="{E23F55EC-0D36-4C15-06ED-7E38D9F7C331}"/>
              </a:ext>
            </a:extLst>
          </p:cNvPr>
          <p:cNvSpPr txBox="1">
            <a:spLocks/>
          </p:cNvSpPr>
          <p:nvPr/>
        </p:nvSpPr>
        <p:spPr>
          <a:xfrm>
            <a:off x="7558529" y="4929272"/>
            <a:ext cx="3523104" cy="13136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25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pPr marL="0" indent="0" algn="ctr" defTabSz="1219170">
              <a:buClr>
                <a:srgbClr val="000000"/>
              </a:buClr>
            </a:pPr>
            <a:r>
              <a:rPr lang="en-US" sz="5333" kern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5333" kern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333" kern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trăm</a:t>
            </a:r>
            <a:endParaRPr lang="vi-VN" sz="5333" kern="0">
              <a:solidFill>
                <a:srgbClr val="0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" name="Google Shape;8413;p39">
            <a:extLst>
              <a:ext uri="{FF2B5EF4-FFF2-40B4-BE49-F238E27FC236}">
                <a16:creationId xmlns:a16="http://schemas.microsoft.com/office/drawing/2014/main" id="{770842CE-DB13-14BF-3335-4641C57D70E3}"/>
              </a:ext>
            </a:extLst>
          </p:cNvPr>
          <p:cNvSpPr txBox="1">
            <a:spLocks/>
          </p:cNvSpPr>
          <p:nvPr/>
        </p:nvSpPr>
        <p:spPr>
          <a:xfrm>
            <a:off x="1138820" y="3802660"/>
            <a:ext cx="5529108" cy="13136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25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pPr marL="0" indent="0" algn="ctr" defTabSz="1219170">
              <a:buClr>
                <a:srgbClr val="000000"/>
              </a:buClr>
            </a:pP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5333" kern="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chục</a:t>
            </a:r>
            <a:r>
              <a:rPr lang="en-US" sz="5333" kern="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nghìn</a:t>
            </a:r>
            <a:endParaRPr lang="vi-VN" sz="5333" kern="0" dirty="0">
              <a:solidFill>
                <a:srgbClr val="0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5" name="Google Shape;8413;p39">
            <a:extLst>
              <a:ext uri="{FF2B5EF4-FFF2-40B4-BE49-F238E27FC236}">
                <a16:creationId xmlns:a16="http://schemas.microsoft.com/office/drawing/2014/main" id="{1AF00D1B-DC4E-C21D-2E2D-2FFA05BB3592}"/>
              </a:ext>
            </a:extLst>
          </p:cNvPr>
          <p:cNvSpPr txBox="1">
            <a:spLocks/>
          </p:cNvSpPr>
          <p:nvPr/>
        </p:nvSpPr>
        <p:spPr>
          <a:xfrm>
            <a:off x="1168596" y="4929272"/>
            <a:ext cx="5468510" cy="13136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25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pPr marL="0" indent="0" algn="ctr" defTabSz="1219170">
              <a:buClr>
                <a:srgbClr val="000000"/>
              </a:buClr>
            </a:pP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5333" kern="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trăm</a:t>
            </a:r>
            <a:r>
              <a:rPr lang="en-US" sz="5333" kern="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nghìn</a:t>
            </a:r>
            <a:endParaRPr lang="vi-VN" sz="5333" kern="0" dirty="0">
              <a:solidFill>
                <a:srgbClr val="0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" name="Google Shape;8413;p39">
            <a:extLst>
              <a:ext uri="{FF2B5EF4-FFF2-40B4-BE49-F238E27FC236}">
                <a16:creationId xmlns:a16="http://schemas.microsoft.com/office/drawing/2014/main" id="{E80FADB4-374F-12FE-6080-1E9BF9B46208}"/>
              </a:ext>
            </a:extLst>
          </p:cNvPr>
          <p:cNvSpPr txBox="1">
            <a:spLocks/>
          </p:cNvSpPr>
          <p:nvPr/>
        </p:nvSpPr>
        <p:spPr>
          <a:xfrm>
            <a:off x="1093820" y="2672429"/>
            <a:ext cx="4803545" cy="13136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25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pPr marL="0" indent="0" algn="ctr" defTabSz="1219170">
              <a:buClr>
                <a:srgbClr val="000000"/>
              </a:buClr>
            </a:pP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5333" kern="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nghìn</a:t>
            </a:r>
            <a:endParaRPr lang="vi-VN" sz="5333" kern="0" dirty="0">
              <a:solidFill>
                <a:srgbClr val="0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6DD56EE9-EB49-2291-FDF2-B867910B1BCB}"/>
              </a:ext>
            </a:extLst>
          </p:cNvPr>
          <p:cNvSpPr/>
          <p:nvPr/>
        </p:nvSpPr>
        <p:spPr>
          <a:xfrm>
            <a:off x="1138821" y="2541225"/>
            <a:ext cx="5324409" cy="3701668"/>
          </a:xfrm>
          <a:prstGeom prst="roundRect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AEFCC"/>
              </a:solidFill>
              <a:latin typeface="Cambria" panose="02040503050406030204" pitchFamily="18" charset="0"/>
              <a:ea typeface="Cambria" panose="02040503050406030204" pitchFamily="18" charset="0"/>
              <a:sym typeface="Arial"/>
            </a:endParaRP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7638EA1A-3A8B-DA3A-8C7A-7FC2CABAC383}"/>
              </a:ext>
            </a:extLst>
          </p:cNvPr>
          <p:cNvSpPr/>
          <p:nvPr/>
        </p:nvSpPr>
        <p:spPr>
          <a:xfrm>
            <a:off x="7466724" y="2541223"/>
            <a:ext cx="3939917" cy="3701668"/>
          </a:xfrm>
          <a:prstGeom prst="roundRect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AEFCC"/>
              </a:solidFill>
              <a:latin typeface="Cambria" panose="02040503050406030204" pitchFamily="18" charset="0"/>
              <a:ea typeface="Cambria" panose="02040503050406030204" pitchFamily="18" charset="0"/>
              <a:sym typeface="Arial"/>
            </a:endParaRPr>
          </a:p>
        </p:txBody>
      </p:sp>
      <p:cxnSp>
        <p:nvCxnSpPr>
          <p:cNvPr id="11" name="Google Shape;8598;p44">
            <a:extLst>
              <a:ext uri="{FF2B5EF4-FFF2-40B4-BE49-F238E27FC236}">
                <a16:creationId xmlns:a16="http://schemas.microsoft.com/office/drawing/2014/main" id="{FD06D978-8C89-72AB-57FE-5B9CEB08E3F8}"/>
              </a:ext>
            </a:extLst>
          </p:cNvPr>
          <p:cNvCxnSpPr>
            <a:cxnSpLocks/>
          </p:cNvCxnSpPr>
          <p:nvPr/>
        </p:nvCxnSpPr>
        <p:spPr>
          <a:xfrm>
            <a:off x="3699340" y="1821456"/>
            <a:ext cx="0" cy="600992"/>
          </a:xfrm>
          <a:prstGeom prst="straightConnector1">
            <a:avLst/>
          </a:prstGeom>
          <a:ln w="28575">
            <a:headEnd type="triangle" w="med" len="med"/>
            <a:tailEnd type="non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4" name="Google Shape;8598;p44">
            <a:extLst>
              <a:ext uri="{FF2B5EF4-FFF2-40B4-BE49-F238E27FC236}">
                <a16:creationId xmlns:a16="http://schemas.microsoft.com/office/drawing/2014/main" id="{CA9E4E03-FC6F-7F5E-859A-AD961F2E6075}"/>
              </a:ext>
            </a:extLst>
          </p:cNvPr>
          <p:cNvCxnSpPr>
            <a:cxnSpLocks/>
          </p:cNvCxnSpPr>
          <p:nvPr/>
        </p:nvCxnSpPr>
        <p:spPr>
          <a:xfrm>
            <a:off x="9528488" y="1821456"/>
            <a:ext cx="0" cy="600992"/>
          </a:xfrm>
          <a:prstGeom prst="straightConnector1">
            <a:avLst/>
          </a:prstGeom>
          <a:ln w="28575">
            <a:headEnd type="triangle" w="med" len="med"/>
            <a:tailEnd type="non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5" name="Google Shape;8497;p43">
            <a:extLst>
              <a:ext uri="{FF2B5EF4-FFF2-40B4-BE49-F238E27FC236}">
                <a16:creationId xmlns:a16="http://schemas.microsoft.com/office/drawing/2014/main" id="{CAC3E910-9E1A-C1AD-5DFE-2B2A21914C30}"/>
              </a:ext>
            </a:extLst>
          </p:cNvPr>
          <p:cNvSpPr/>
          <p:nvPr/>
        </p:nvSpPr>
        <p:spPr>
          <a:xfrm>
            <a:off x="1928037" y="878233"/>
            <a:ext cx="3628587" cy="883836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4000" b="1" kern="0" dirty="0">
                <a:solidFill>
                  <a:srgbClr val="FAEFCC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Lớp nghìn</a:t>
            </a:r>
            <a:endParaRPr sz="4000" b="1" kern="0" dirty="0">
              <a:solidFill>
                <a:srgbClr val="FAEFCC"/>
              </a:solidFill>
              <a:latin typeface="Cambria" panose="02040503050406030204" pitchFamily="18" charset="0"/>
              <a:ea typeface="Cambria" panose="02040503050406030204" pitchFamily="18" charset="0"/>
              <a:cs typeface="Tahoma" panose="020B0604030504040204" pitchFamily="34" charset="0"/>
              <a:sym typeface="Kavoon"/>
            </a:endParaRPr>
          </a:p>
        </p:txBody>
      </p:sp>
      <p:sp>
        <p:nvSpPr>
          <p:cNvPr id="16" name="Google Shape;8497;p43">
            <a:extLst>
              <a:ext uri="{FF2B5EF4-FFF2-40B4-BE49-F238E27FC236}">
                <a16:creationId xmlns:a16="http://schemas.microsoft.com/office/drawing/2014/main" id="{2C1C2A3C-C79C-E476-3995-738A1E6145CC}"/>
              </a:ext>
            </a:extLst>
          </p:cNvPr>
          <p:cNvSpPr/>
          <p:nvPr/>
        </p:nvSpPr>
        <p:spPr>
          <a:xfrm>
            <a:off x="7655501" y="878232"/>
            <a:ext cx="3628587" cy="855579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4000" b="1" kern="0">
                <a:solidFill>
                  <a:srgbClr val="FAEFCC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Lớp đơn vị</a:t>
            </a:r>
            <a:endParaRPr sz="4000" b="1" kern="0">
              <a:solidFill>
                <a:srgbClr val="FAEFCC"/>
              </a:solidFill>
              <a:latin typeface="Cambria" panose="02040503050406030204" pitchFamily="18" charset="0"/>
              <a:ea typeface="Cambria" panose="02040503050406030204" pitchFamily="18" charset="0"/>
              <a:cs typeface="Tahoma" panose="020B0604030504040204" pitchFamily="34" charset="0"/>
              <a:sym typeface="Kavoon"/>
            </a:endParaRPr>
          </a:p>
        </p:txBody>
      </p:sp>
    </p:spTree>
    <p:extLst>
      <p:ext uri="{BB962C8B-B14F-4D97-AF65-F5344CB8AC3E}">
        <p14:creationId xmlns:p14="http://schemas.microsoft.com/office/powerpoint/2010/main" val="40693105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4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4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413" grpId="0" build="p"/>
      <p:bldP spid="2" grpId="0"/>
      <p:bldP spid="3" grpId="0"/>
      <p:bldP spid="4" grpId="0"/>
      <p:bldP spid="5" grpId="0"/>
      <p:bldP spid="6" grpId="0"/>
      <p:bldP spid="9" grpId="0" animBg="1"/>
      <p:bldP spid="10" grpId="0" animBg="1"/>
      <p:bldP spid="15" grpId="0" animBg="1"/>
      <p:bldP spid="16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8497;p43">
            <a:extLst>
              <a:ext uri="{FF2B5EF4-FFF2-40B4-BE49-F238E27FC236}">
                <a16:creationId xmlns:a16="http://schemas.microsoft.com/office/drawing/2014/main" id="{8120BA18-39EB-1E80-84D1-4735A0A927A9}"/>
              </a:ext>
            </a:extLst>
          </p:cNvPr>
          <p:cNvSpPr/>
          <p:nvPr/>
        </p:nvSpPr>
        <p:spPr>
          <a:xfrm>
            <a:off x="102822" y="2835896"/>
            <a:ext cx="3070037" cy="1001328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4267" b="1" kern="0" dirty="0">
                <a:solidFill>
                  <a:srgbClr val="FAEFCC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Ghi nhớ</a:t>
            </a:r>
            <a:endParaRPr sz="4267" b="1" kern="0" dirty="0">
              <a:solidFill>
                <a:srgbClr val="FAEFCC"/>
              </a:solidFill>
              <a:latin typeface="Cambria" panose="02040503050406030204" pitchFamily="18" charset="0"/>
              <a:ea typeface="Cambria" panose="02040503050406030204" pitchFamily="18" charset="0"/>
              <a:cs typeface="Tahoma" panose="020B0604030504040204" pitchFamily="34" charset="0"/>
              <a:sym typeface="Kavoon"/>
            </a:endParaRPr>
          </a:p>
        </p:txBody>
      </p:sp>
      <p:cxnSp>
        <p:nvCxnSpPr>
          <p:cNvPr id="20" name="Google Shape;8482;p41">
            <a:extLst>
              <a:ext uri="{FF2B5EF4-FFF2-40B4-BE49-F238E27FC236}">
                <a16:creationId xmlns:a16="http://schemas.microsoft.com/office/drawing/2014/main" id="{890D2385-05B3-5CDE-B1DE-507D2058053C}"/>
              </a:ext>
            </a:extLst>
          </p:cNvPr>
          <p:cNvCxnSpPr>
            <a:cxnSpLocks/>
          </p:cNvCxnSpPr>
          <p:nvPr/>
        </p:nvCxnSpPr>
        <p:spPr>
          <a:xfrm rot="10800000" flipV="1">
            <a:off x="3172861" y="2142941"/>
            <a:ext cx="1358499" cy="1134863"/>
          </a:xfrm>
          <a:prstGeom prst="bentConnector3">
            <a:avLst>
              <a:gd name="adj1" fmla="val 50000"/>
            </a:avLst>
          </a:prstGeom>
          <a:noFill/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3" name="Google Shape;8484;p41">
            <a:extLst>
              <a:ext uri="{FF2B5EF4-FFF2-40B4-BE49-F238E27FC236}">
                <a16:creationId xmlns:a16="http://schemas.microsoft.com/office/drawing/2014/main" id="{8065F656-678A-3387-1505-539D9B7F28CC}"/>
              </a:ext>
            </a:extLst>
          </p:cNvPr>
          <p:cNvCxnSpPr>
            <a:cxnSpLocks/>
          </p:cNvCxnSpPr>
          <p:nvPr/>
        </p:nvCxnSpPr>
        <p:spPr>
          <a:xfrm rot="10800000">
            <a:off x="3172859" y="3286572"/>
            <a:ext cx="1358501" cy="1134864"/>
          </a:xfrm>
          <a:prstGeom prst="bentConnector3">
            <a:avLst>
              <a:gd name="adj1" fmla="val 50000"/>
            </a:avLst>
          </a:prstGeom>
          <a:noFill/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5" name="Google Shape;8625;p47">
            <a:extLst>
              <a:ext uri="{FF2B5EF4-FFF2-40B4-BE49-F238E27FC236}">
                <a16:creationId xmlns:a16="http://schemas.microsoft.com/office/drawing/2014/main" id="{606B702D-7E48-986D-3229-FB78D8921BF5}"/>
              </a:ext>
            </a:extLst>
          </p:cNvPr>
          <p:cNvSpPr/>
          <p:nvPr/>
        </p:nvSpPr>
        <p:spPr>
          <a:xfrm>
            <a:off x="4072451" y="1060304"/>
            <a:ext cx="8185899" cy="2032217"/>
          </a:xfrm>
          <a:prstGeom prst="roundRect">
            <a:avLst>
              <a:gd name="adj" fmla="val 50000"/>
            </a:avLst>
          </a:prstGeom>
          <a:solidFill>
            <a:schemeClr val="accent5">
              <a:lumMod val="90000"/>
            </a:schemeClr>
          </a:solidFill>
          <a:ln>
            <a:noFill/>
            <a:prstDash val="dash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4267" b="1" u="sng" kern="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Hàng đơn vị, hàng chục, hàng trăm</a:t>
            </a:r>
            <a:r>
              <a:rPr lang="es" sz="4267" b="1" kern="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 hợp thành </a:t>
            </a:r>
            <a:r>
              <a:rPr lang="es" sz="4267" b="1" u="sng" kern="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lớp đơn vị.</a:t>
            </a:r>
            <a:endParaRPr sz="4267" b="1" u="sng" kern="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  <a:cs typeface="Tahoma" panose="020B0604030504040204" pitchFamily="34" charset="0"/>
              <a:sym typeface="Kavoon"/>
            </a:endParaRPr>
          </a:p>
        </p:txBody>
      </p:sp>
      <p:sp>
        <p:nvSpPr>
          <p:cNvPr id="29" name="Google Shape;8625;p47">
            <a:extLst>
              <a:ext uri="{FF2B5EF4-FFF2-40B4-BE49-F238E27FC236}">
                <a16:creationId xmlns:a16="http://schemas.microsoft.com/office/drawing/2014/main" id="{ED98901F-4DED-4B01-BA92-F25D8E02527B}"/>
              </a:ext>
            </a:extLst>
          </p:cNvPr>
          <p:cNvSpPr/>
          <p:nvPr/>
        </p:nvSpPr>
        <p:spPr>
          <a:xfrm>
            <a:off x="4072449" y="3524036"/>
            <a:ext cx="8119551" cy="2273661"/>
          </a:xfrm>
          <a:prstGeom prst="roundRect">
            <a:avLst>
              <a:gd name="adj" fmla="val 50000"/>
            </a:avLst>
          </a:prstGeom>
          <a:solidFill>
            <a:schemeClr val="accent5">
              <a:lumMod val="90000"/>
            </a:schemeClr>
          </a:solidFill>
          <a:ln>
            <a:noFill/>
            <a:prstDash val="dash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4267" b="1" u="sng" kern="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Hàng nghìn, hàng chục nghìn, hàng trăm nghìn</a:t>
            </a:r>
            <a:r>
              <a:rPr lang="es" sz="4267" b="1" kern="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 hợp thành </a:t>
            </a:r>
            <a:r>
              <a:rPr lang="es" sz="4267" b="1" u="sng" kern="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lớp nghìn.</a:t>
            </a:r>
            <a:endParaRPr sz="4267" b="1" u="sng" kern="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  <a:cs typeface="Tahoma" panose="020B0604030504040204" pitchFamily="34" charset="0"/>
              <a:sym typeface="Kavoon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25" grpId="0" animBg="1"/>
      <p:bldP spid="29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8143;p35">
            <a:extLst>
              <a:ext uri="{FF2B5EF4-FFF2-40B4-BE49-F238E27FC236}">
                <a16:creationId xmlns:a16="http://schemas.microsoft.com/office/drawing/2014/main" id="{DDC5583E-9A28-D8C1-61B5-827F9298A5A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303450" y="3291191"/>
            <a:ext cx="3510709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s" sz="5333" b="1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514 293</a:t>
            </a:r>
            <a:endParaRPr sz="5333" b="1" dirty="0">
              <a:solidFill>
                <a:srgbClr val="C0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9" name="Google Shape;8143;p35">
            <a:extLst>
              <a:ext uri="{FF2B5EF4-FFF2-40B4-BE49-F238E27FC236}">
                <a16:creationId xmlns:a16="http://schemas.microsoft.com/office/drawing/2014/main" id="{7ECFFC2C-CDBD-E054-5877-8AA71E8EED77}"/>
              </a:ext>
            </a:extLst>
          </p:cNvPr>
          <p:cNvSpPr txBox="1">
            <a:spLocks/>
          </p:cNvSpPr>
          <p:nvPr/>
        </p:nvSpPr>
        <p:spPr>
          <a:xfrm>
            <a:off x="3381920" y="2166603"/>
            <a:ext cx="8810080" cy="29973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voon"/>
              <a:buNone/>
              <a:defRPr sz="3500" b="0" i="0" u="none" strike="noStrike" cap="none">
                <a:solidFill>
                  <a:schemeClr val="dk1"/>
                </a:solidFill>
                <a:latin typeface="Kavoon"/>
                <a:ea typeface="Kavoon"/>
                <a:cs typeface="Kavoon"/>
                <a:sym typeface="Kavoon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algn="l" defTabSz="1219170">
              <a:buClr>
                <a:srgbClr val="04596F"/>
              </a:buClr>
            </a:pPr>
            <a:r>
              <a:rPr lang="es" sz="5333" kern="0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Năm trăm mười bốn nghìn hai trăm chín mươi ba.</a:t>
            </a:r>
          </a:p>
        </p:txBody>
      </p:sp>
      <p:cxnSp>
        <p:nvCxnSpPr>
          <p:cNvPr id="2" name="Google Shape;8482;p41">
            <a:extLst>
              <a:ext uri="{FF2B5EF4-FFF2-40B4-BE49-F238E27FC236}">
                <a16:creationId xmlns:a16="http://schemas.microsoft.com/office/drawing/2014/main" id="{5878A68C-4846-66EC-F756-719F0A3E559B}"/>
              </a:ext>
            </a:extLst>
          </p:cNvPr>
          <p:cNvCxnSpPr>
            <a:cxnSpLocks/>
          </p:cNvCxnSpPr>
          <p:nvPr/>
        </p:nvCxnSpPr>
        <p:spPr>
          <a:xfrm rot="10800000" flipV="1">
            <a:off x="1203385" y="2166603"/>
            <a:ext cx="1358499" cy="1134863"/>
          </a:xfrm>
          <a:prstGeom prst="bentConnector3">
            <a:avLst>
              <a:gd name="adj1" fmla="val 100626"/>
            </a:avLst>
          </a:prstGeom>
          <a:noFill/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" name="Google Shape;8143;p35">
            <a:extLst>
              <a:ext uri="{FF2B5EF4-FFF2-40B4-BE49-F238E27FC236}">
                <a16:creationId xmlns:a16="http://schemas.microsoft.com/office/drawing/2014/main" id="{483B6968-AC5D-A4D7-131E-8EE8CEEF02B8}"/>
              </a:ext>
            </a:extLst>
          </p:cNvPr>
          <p:cNvSpPr txBox="1">
            <a:spLocks/>
          </p:cNvSpPr>
          <p:nvPr/>
        </p:nvSpPr>
        <p:spPr>
          <a:xfrm>
            <a:off x="2561885" y="1403003"/>
            <a:ext cx="3768577" cy="1134863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voon"/>
              <a:buNone/>
              <a:defRPr sz="3500" b="0" i="0" u="none" strike="noStrike" cap="none">
                <a:solidFill>
                  <a:schemeClr val="dk1"/>
                </a:solidFill>
                <a:latin typeface="Kavoon"/>
                <a:ea typeface="Kavoon"/>
                <a:cs typeface="Kavoon"/>
                <a:sym typeface="Kavoon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algn="l" defTabSz="1219170">
              <a:buClr>
                <a:srgbClr val="04596F"/>
              </a:buClr>
            </a:pPr>
            <a:r>
              <a:rPr lang="es" sz="5333" kern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Hàng nghìn</a:t>
            </a:r>
          </a:p>
        </p:txBody>
      </p:sp>
      <p:cxnSp>
        <p:nvCxnSpPr>
          <p:cNvPr id="7" name="Google Shape;8484;p41">
            <a:extLst>
              <a:ext uri="{FF2B5EF4-FFF2-40B4-BE49-F238E27FC236}">
                <a16:creationId xmlns:a16="http://schemas.microsoft.com/office/drawing/2014/main" id="{B92D83EA-712F-845A-3A47-715B453B234E}"/>
              </a:ext>
            </a:extLst>
          </p:cNvPr>
          <p:cNvCxnSpPr>
            <a:cxnSpLocks/>
          </p:cNvCxnSpPr>
          <p:nvPr/>
        </p:nvCxnSpPr>
        <p:spPr>
          <a:xfrm rot="10800000">
            <a:off x="1203384" y="4261233"/>
            <a:ext cx="1358501" cy="1134864"/>
          </a:xfrm>
          <a:prstGeom prst="bentConnector3">
            <a:avLst>
              <a:gd name="adj1" fmla="val 98325"/>
            </a:avLst>
          </a:prstGeom>
          <a:noFill/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9" name="Google Shape;8143;p35">
            <a:extLst>
              <a:ext uri="{FF2B5EF4-FFF2-40B4-BE49-F238E27FC236}">
                <a16:creationId xmlns:a16="http://schemas.microsoft.com/office/drawing/2014/main" id="{D8F547A8-6C83-8321-D280-97255708ADF2}"/>
              </a:ext>
            </a:extLst>
          </p:cNvPr>
          <p:cNvSpPr txBox="1">
            <a:spLocks/>
          </p:cNvSpPr>
          <p:nvPr/>
        </p:nvSpPr>
        <p:spPr>
          <a:xfrm>
            <a:off x="2561885" y="4792707"/>
            <a:ext cx="3768577" cy="1134863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voon"/>
              <a:buNone/>
              <a:defRPr sz="3500" b="0" i="0" u="none" strike="noStrike" cap="none">
                <a:solidFill>
                  <a:schemeClr val="dk1"/>
                </a:solidFill>
                <a:latin typeface="Kavoon"/>
                <a:ea typeface="Kavoon"/>
                <a:cs typeface="Kavoon"/>
                <a:sym typeface="Kavoon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algn="l" defTabSz="1219170">
              <a:buClr>
                <a:srgbClr val="04596F"/>
              </a:buClr>
            </a:pPr>
            <a:r>
              <a:rPr lang="es" sz="5333" kern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Lớp nghìn</a:t>
            </a:r>
          </a:p>
        </p:txBody>
      </p:sp>
    </p:spTree>
    <p:extLst>
      <p:ext uri="{BB962C8B-B14F-4D97-AF65-F5344CB8AC3E}">
        <p14:creationId xmlns:p14="http://schemas.microsoft.com/office/powerpoint/2010/main" val="38620726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9" grpId="0"/>
      <p:bldP spid="4" grpId="0" animBg="1"/>
      <p:bldP spid="9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03145DBF-AADF-DD02-E2D9-19BC0821D7D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409E6C4E-4E33-2CDE-7A1D-ECDD255F1EB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46177" y="3496322"/>
            <a:ext cx="2188654" cy="1755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902074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497;p43">
            <a:extLst>
              <a:ext uri="{FF2B5EF4-FFF2-40B4-BE49-F238E27FC236}">
                <a16:creationId xmlns:a16="http://schemas.microsoft.com/office/drawing/2014/main" id="{8E16718F-653F-72BF-F727-CA8FC6BC023B}"/>
              </a:ext>
            </a:extLst>
          </p:cNvPr>
          <p:cNvSpPr/>
          <p:nvPr/>
        </p:nvSpPr>
        <p:spPr>
          <a:xfrm>
            <a:off x="2827412" y="277402"/>
            <a:ext cx="7153621" cy="638400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Bài 1: Hoàn thành bảng sau.</a:t>
            </a:r>
            <a:endParaRPr sz="3333" b="1" kern="0" dirty="0">
              <a:solidFill>
                <a:srgbClr val="FAEFCC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Kavoon"/>
            </a:endParaRPr>
          </a:p>
        </p:txBody>
      </p:sp>
      <p:graphicFrame>
        <p:nvGraphicFramePr>
          <p:cNvPr id="3" name="Table 3">
            <a:extLst>
              <a:ext uri="{FF2B5EF4-FFF2-40B4-BE49-F238E27FC236}">
                <a16:creationId xmlns:a16="http://schemas.microsoft.com/office/drawing/2014/main" id="{EC0CC9B3-9B86-5F63-24F0-8A7064D0E3A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69574957"/>
              </p:ext>
            </p:extLst>
          </p:nvPr>
        </p:nvGraphicFramePr>
        <p:xfrm>
          <a:off x="226032" y="1203481"/>
          <a:ext cx="11774183" cy="5556917"/>
        </p:xfrm>
        <a:graphic>
          <a:graphicData uri="http://schemas.openxmlformats.org/drawingml/2006/table">
            <a:tbl>
              <a:tblPr firstRow="1" bandRow="1"/>
              <a:tblGrid>
                <a:gridCol w="3598943">
                  <a:extLst>
                    <a:ext uri="{9D8B030D-6E8A-4147-A177-3AD203B41FA5}">
                      <a16:colId xmlns:a16="http://schemas.microsoft.com/office/drawing/2014/main" val="425599369"/>
                    </a:ext>
                  </a:extLst>
                </a:gridCol>
                <a:gridCol w="1471089">
                  <a:extLst>
                    <a:ext uri="{9D8B030D-6E8A-4147-A177-3AD203B41FA5}">
                      <a16:colId xmlns:a16="http://schemas.microsoft.com/office/drawing/2014/main" val="2718646055"/>
                    </a:ext>
                  </a:extLst>
                </a:gridCol>
                <a:gridCol w="1342933">
                  <a:extLst>
                    <a:ext uri="{9D8B030D-6E8A-4147-A177-3AD203B41FA5}">
                      <a16:colId xmlns:a16="http://schemas.microsoft.com/office/drawing/2014/main" val="2397905025"/>
                    </a:ext>
                  </a:extLst>
                </a:gridCol>
                <a:gridCol w="1564120">
                  <a:extLst>
                    <a:ext uri="{9D8B030D-6E8A-4147-A177-3AD203B41FA5}">
                      <a16:colId xmlns:a16="http://schemas.microsoft.com/office/drawing/2014/main" val="43171460"/>
                    </a:ext>
                  </a:extLst>
                </a:gridCol>
                <a:gridCol w="1216538">
                  <a:extLst>
                    <a:ext uri="{9D8B030D-6E8A-4147-A177-3AD203B41FA5}">
                      <a16:colId xmlns:a16="http://schemas.microsoft.com/office/drawing/2014/main" val="4124050054"/>
                    </a:ext>
                  </a:extLst>
                </a:gridCol>
                <a:gridCol w="1200737">
                  <a:extLst>
                    <a:ext uri="{9D8B030D-6E8A-4147-A177-3AD203B41FA5}">
                      <a16:colId xmlns:a16="http://schemas.microsoft.com/office/drawing/2014/main" val="485701667"/>
                    </a:ext>
                  </a:extLst>
                </a:gridCol>
                <a:gridCol w="1379823">
                  <a:extLst>
                    <a:ext uri="{9D8B030D-6E8A-4147-A177-3AD203B41FA5}">
                      <a16:colId xmlns:a16="http://schemas.microsoft.com/office/drawing/2014/main" val="2567021439"/>
                    </a:ext>
                  </a:extLst>
                </a:gridCol>
              </a:tblGrid>
              <a:tr h="555035">
                <a:tc rowSpan="2"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Viết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số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n-US" sz="2700" b="1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Lớp</a:t>
                      </a:r>
                      <a:r>
                        <a:rPr lang="en-US" sz="2700" b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nghìn</a:t>
                      </a:r>
                      <a:endParaRPr lang="en-US" sz="2700" b="1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n-US" sz="2700" b="1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Lớp</a:t>
                      </a:r>
                      <a:r>
                        <a:rPr lang="en-US" sz="2700" b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đơn</a:t>
                      </a:r>
                      <a:r>
                        <a:rPr lang="en-US" sz="2700" b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vị</a:t>
                      </a:r>
                      <a:endParaRPr lang="en-US" sz="2700" b="1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63352936"/>
                  </a:ext>
                </a:extLst>
              </a:tr>
              <a:tr h="1408935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trăm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nghìn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chục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nghìn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nghìn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trăm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chục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đơn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vị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96101042"/>
                  </a:ext>
                </a:extLst>
              </a:tr>
              <a:tr h="896594">
                <a:tc>
                  <a:txBody>
                    <a:bodyPr/>
                    <a:lstStyle/>
                    <a:p>
                      <a:pPr algn="ctr"/>
                      <a:r>
                        <a:rPr lang="en-US" sz="48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377 931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0330455"/>
                  </a:ext>
                </a:extLst>
              </a:tr>
              <a:tr h="903165">
                <a:tc>
                  <a:txBody>
                    <a:bodyPr/>
                    <a:lstStyle/>
                    <a:p>
                      <a:pPr algn="ctr"/>
                      <a:r>
                        <a:rPr lang="en-US" sz="48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700" b="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9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4184571"/>
                  </a:ext>
                </a:extLst>
              </a:tr>
              <a:tr h="896594">
                <a:tc>
                  <a:txBody>
                    <a:bodyPr/>
                    <a:lstStyle/>
                    <a:p>
                      <a:pPr algn="ctr"/>
                      <a:r>
                        <a:rPr lang="en-US" sz="48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6 030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700" b="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700" b="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70819634"/>
                  </a:ext>
                </a:extLst>
              </a:tr>
              <a:tr h="896594">
                <a:tc>
                  <a:txBody>
                    <a:bodyPr/>
                    <a:lstStyle/>
                    <a:p>
                      <a:pPr algn="ctr"/>
                      <a:r>
                        <a:rPr lang="en-US" sz="48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5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5251527"/>
                  </a:ext>
                </a:extLst>
              </a:tr>
            </a:tbl>
          </a:graphicData>
        </a:graphic>
      </p:graphicFrame>
      <p:sp>
        <p:nvSpPr>
          <p:cNvPr id="25" name="TextBox 24">
            <a:extLst>
              <a:ext uri="{FF2B5EF4-FFF2-40B4-BE49-F238E27FC236}">
                <a16:creationId xmlns:a16="http://schemas.microsoft.com/office/drawing/2014/main" id="{D4DE9680-B5FF-1F3D-0DCA-647B972E07A4}"/>
              </a:ext>
            </a:extLst>
          </p:cNvPr>
          <p:cNvSpPr txBox="1"/>
          <p:nvPr/>
        </p:nvSpPr>
        <p:spPr>
          <a:xfrm>
            <a:off x="4119936" y="3201642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3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240FFCB0-6A01-ADCB-00FD-97223CD56530}"/>
              </a:ext>
            </a:extLst>
          </p:cNvPr>
          <p:cNvSpPr txBox="1"/>
          <p:nvPr/>
        </p:nvSpPr>
        <p:spPr>
          <a:xfrm>
            <a:off x="5599415" y="3211917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7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A72610BC-7770-0B51-4F47-9D7A1027C8EF}"/>
              </a:ext>
            </a:extLst>
          </p:cNvPr>
          <p:cNvSpPr txBox="1"/>
          <p:nvPr/>
        </p:nvSpPr>
        <p:spPr>
          <a:xfrm>
            <a:off x="7027523" y="3191369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7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F43EF96-C497-990D-7008-68EDEAA97649}"/>
              </a:ext>
            </a:extLst>
          </p:cNvPr>
          <p:cNvSpPr txBox="1"/>
          <p:nvPr/>
        </p:nvSpPr>
        <p:spPr>
          <a:xfrm>
            <a:off x="8393986" y="3201643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9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CCC5BDC-1BBA-F653-C57B-B821E2E43E00}"/>
              </a:ext>
            </a:extLst>
          </p:cNvPr>
          <p:cNvSpPr txBox="1"/>
          <p:nvPr/>
        </p:nvSpPr>
        <p:spPr>
          <a:xfrm>
            <a:off x="9524144" y="3211917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3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AA694FD1-9BFF-9D9E-AB49-059E84AB111D}"/>
              </a:ext>
            </a:extLst>
          </p:cNvPr>
          <p:cNvSpPr txBox="1"/>
          <p:nvPr/>
        </p:nvSpPr>
        <p:spPr>
          <a:xfrm>
            <a:off x="10890607" y="3181095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1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842C2E3B-78A5-327A-99EF-30662EDDDDDA}"/>
              </a:ext>
            </a:extLst>
          </p:cNvPr>
          <p:cNvSpPr txBox="1"/>
          <p:nvPr/>
        </p:nvSpPr>
        <p:spPr>
          <a:xfrm>
            <a:off x="339047" y="4064671"/>
            <a:ext cx="3359650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92 340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B2E7B520-CA33-B347-FA36-56D2490788C5}"/>
              </a:ext>
            </a:extLst>
          </p:cNvPr>
          <p:cNvSpPr txBox="1"/>
          <p:nvPr/>
        </p:nvSpPr>
        <p:spPr>
          <a:xfrm>
            <a:off x="6965877" y="4989345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6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1E0C46E1-1F8E-96A4-187D-D6C8836A01A0}"/>
              </a:ext>
            </a:extLst>
          </p:cNvPr>
          <p:cNvSpPr txBox="1"/>
          <p:nvPr/>
        </p:nvSpPr>
        <p:spPr>
          <a:xfrm>
            <a:off x="8342614" y="5009893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0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0B3FF095-2DAC-3F8E-32CF-58096D495F78}"/>
              </a:ext>
            </a:extLst>
          </p:cNvPr>
          <p:cNvSpPr txBox="1"/>
          <p:nvPr/>
        </p:nvSpPr>
        <p:spPr>
          <a:xfrm>
            <a:off x="9596061" y="4968796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3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1D899D05-A354-9F41-AB12-997F7E095011}"/>
              </a:ext>
            </a:extLst>
          </p:cNvPr>
          <p:cNvSpPr txBox="1"/>
          <p:nvPr/>
        </p:nvSpPr>
        <p:spPr>
          <a:xfrm>
            <a:off x="10931702" y="4989344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vi-VN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0</a:t>
            </a:r>
            <a:endParaRPr lang="en-US" sz="4800" kern="0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Arial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C54680C5-5B3E-E6BE-6B8A-606B648AF9AA}"/>
              </a:ext>
            </a:extLst>
          </p:cNvPr>
          <p:cNvSpPr txBox="1"/>
          <p:nvPr/>
        </p:nvSpPr>
        <p:spPr>
          <a:xfrm>
            <a:off x="452063" y="5924294"/>
            <a:ext cx="3359650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454 004</a:t>
            </a:r>
          </a:p>
        </p:txBody>
      </p:sp>
    </p:spTree>
    <p:extLst>
      <p:ext uri="{BB962C8B-B14F-4D97-AF65-F5344CB8AC3E}">
        <p14:creationId xmlns:p14="http://schemas.microsoft.com/office/powerpoint/2010/main" val="333723878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19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497;p43">
            <a:extLst>
              <a:ext uri="{FF2B5EF4-FFF2-40B4-BE49-F238E27FC236}">
                <a16:creationId xmlns:a16="http://schemas.microsoft.com/office/drawing/2014/main" id="{8E16718F-653F-72BF-F727-CA8FC6BC023B}"/>
              </a:ext>
            </a:extLst>
          </p:cNvPr>
          <p:cNvSpPr/>
          <p:nvPr/>
        </p:nvSpPr>
        <p:spPr>
          <a:xfrm>
            <a:off x="1541124" y="277402"/>
            <a:ext cx="10325528" cy="1212352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lvl="0" algn="ctr" defTabSz="1219170">
              <a:buClr>
                <a:srgbClr val="000000"/>
              </a:buClr>
            </a:pP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Bài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2: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Đọc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các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số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sau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và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cho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biết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chữ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số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3 ở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mỗi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số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thuộc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hàng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nào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,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lớp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nào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?</a:t>
            </a:r>
            <a:endParaRPr kumimoji="0" sz="3333" b="1" i="0" u="none" strike="noStrike" kern="0" cap="none" spc="0" normalizeH="0" baseline="0" noProof="0" dirty="0">
              <a:ln>
                <a:noFill/>
              </a:ln>
              <a:solidFill>
                <a:srgbClr val="FAEFCC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Kavoon"/>
            </a:endParaRP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2878CB6C-E0C7-FD46-27A3-4263508D0D22}"/>
              </a:ext>
            </a:extLst>
          </p:cNvPr>
          <p:cNvSpPr/>
          <p:nvPr/>
        </p:nvSpPr>
        <p:spPr>
          <a:xfrm>
            <a:off x="1613044" y="2034282"/>
            <a:ext cx="2609636" cy="914400"/>
          </a:xfrm>
          <a:prstGeom prst="roundRect">
            <a:avLst>
              <a:gd name="adj" fmla="val 27903"/>
            </a:avLst>
          </a:prstGeom>
          <a:solidFill>
            <a:schemeClr val="tx1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172 938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831F7309-7F71-F395-C78C-1D5EA51DD22D}"/>
              </a:ext>
            </a:extLst>
          </p:cNvPr>
          <p:cNvSpPr/>
          <p:nvPr/>
        </p:nvSpPr>
        <p:spPr>
          <a:xfrm>
            <a:off x="4589272" y="2065105"/>
            <a:ext cx="2571817" cy="914400"/>
          </a:xfrm>
          <a:prstGeom prst="roundRect">
            <a:avLst>
              <a:gd name="adj" fmla="val 27903"/>
            </a:avLst>
          </a:prstGeom>
          <a:solidFill>
            <a:schemeClr val="tx1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827 389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C8912CE7-C9A0-FB02-4573-4FC5346E9F90}"/>
              </a:ext>
            </a:extLst>
          </p:cNvPr>
          <p:cNvSpPr/>
          <p:nvPr/>
        </p:nvSpPr>
        <p:spPr>
          <a:xfrm>
            <a:off x="7679909" y="2044557"/>
            <a:ext cx="2470960" cy="914400"/>
          </a:xfrm>
          <a:prstGeom prst="roundRect">
            <a:avLst>
              <a:gd name="adj" fmla="val 27903"/>
            </a:avLst>
          </a:prstGeom>
          <a:solidFill>
            <a:schemeClr val="tx1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163 222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753C31C1-487F-7542-6465-A1DF9C4E82DA}"/>
              </a:ext>
            </a:extLst>
          </p:cNvPr>
          <p:cNvSpPr/>
          <p:nvPr/>
        </p:nvSpPr>
        <p:spPr>
          <a:xfrm>
            <a:off x="3976099" y="3462392"/>
            <a:ext cx="2486345" cy="914400"/>
          </a:xfrm>
          <a:prstGeom prst="roundRect">
            <a:avLst>
              <a:gd name="adj" fmla="val 27903"/>
            </a:avLst>
          </a:prstGeom>
          <a:solidFill>
            <a:schemeClr val="tx1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390 227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36ECD394-B00D-9137-81DE-7A2B4038F83D}"/>
              </a:ext>
            </a:extLst>
          </p:cNvPr>
          <p:cNvSpPr/>
          <p:nvPr/>
        </p:nvSpPr>
        <p:spPr>
          <a:xfrm>
            <a:off x="6904235" y="3482941"/>
            <a:ext cx="2414426" cy="914400"/>
          </a:xfrm>
          <a:prstGeom prst="roundRect">
            <a:avLst>
              <a:gd name="adj" fmla="val 27903"/>
            </a:avLst>
          </a:prstGeom>
          <a:solidFill>
            <a:schemeClr val="tx1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862 003</a:t>
            </a:r>
          </a:p>
        </p:txBody>
      </p:sp>
    </p:spTree>
    <p:extLst>
      <p:ext uri="{BB962C8B-B14F-4D97-AF65-F5344CB8AC3E}">
        <p14:creationId xmlns:p14="http://schemas.microsoft.com/office/powerpoint/2010/main" val="1313219263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" grpId="0" animBg="1"/>
      <p:bldP spid="5" grpId="0" animBg="1"/>
      <p:bldP spid="6" grpId="0" animBg="1"/>
      <p:bldP spid="7" grpId="0" animBg="1"/>
      <p:bldP spid="8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8">
            <a:extLst>
              <a:ext uri="{FF2B5EF4-FFF2-40B4-BE49-F238E27FC236}">
                <a16:creationId xmlns:a16="http://schemas.microsoft.com/office/drawing/2014/main" id="{BE6E23AD-D541-9670-A8C5-663DBF2183D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31265139"/>
              </p:ext>
            </p:extLst>
          </p:nvPr>
        </p:nvGraphicFramePr>
        <p:xfrm>
          <a:off x="698643" y="719665"/>
          <a:ext cx="10870056" cy="564491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1705510">
                  <a:extLst>
                    <a:ext uri="{9D8B030D-6E8A-4147-A177-3AD203B41FA5}">
                      <a16:colId xmlns:a16="http://schemas.microsoft.com/office/drawing/2014/main" val="4218501137"/>
                    </a:ext>
                  </a:extLst>
                </a:gridCol>
                <a:gridCol w="4582274">
                  <a:extLst>
                    <a:ext uri="{9D8B030D-6E8A-4147-A177-3AD203B41FA5}">
                      <a16:colId xmlns:a16="http://schemas.microsoft.com/office/drawing/2014/main" val="3265724693"/>
                    </a:ext>
                  </a:extLst>
                </a:gridCol>
                <a:gridCol w="2321960">
                  <a:extLst>
                    <a:ext uri="{9D8B030D-6E8A-4147-A177-3AD203B41FA5}">
                      <a16:colId xmlns:a16="http://schemas.microsoft.com/office/drawing/2014/main" val="1443276117"/>
                    </a:ext>
                  </a:extLst>
                </a:gridCol>
                <a:gridCol w="2260312">
                  <a:extLst>
                    <a:ext uri="{9D8B030D-6E8A-4147-A177-3AD203B41FA5}">
                      <a16:colId xmlns:a16="http://schemas.microsoft.com/office/drawing/2014/main" val="112852568"/>
                    </a:ext>
                  </a:extLst>
                </a:gridCol>
              </a:tblGrid>
              <a:tr h="940006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Số</a:t>
                      </a:r>
                      <a:endParaRPr lang="en-US" sz="280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Đọc</a:t>
                      </a:r>
                      <a:r>
                        <a:rPr lang="en-US" sz="280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số</a:t>
                      </a:r>
                      <a:endParaRPr lang="en-US" sz="280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Có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chữ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số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3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thuộc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hàng</a:t>
                      </a:r>
                      <a:endParaRPr lang="en-US" sz="280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Có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chữ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số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3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thuộc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lớp</a:t>
                      </a:r>
                      <a:endParaRPr lang="en-US" sz="280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5">
                        <a:lumMod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8953528"/>
                  </a:ext>
                </a:extLst>
              </a:tr>
              <a:tr h="940006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172 938</a:t>
                      </a: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 dirty="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42806587"/>
                  </a:ext>
                </a:extLst>
              </a:tr>
              <a:tr h="940006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827 389</a:t>
                      </a: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654363"/>
                  </a:ext>
                </a:extLst>
              </a:tr>
              <a:tr h="940006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163 222</a:t>
                      </a: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0646692"/>
                  </a:ext>
                </a:extLst>
              </a:tr>
              <a:tr h="940006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390 227</a:t>
                      </a: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49235890"/>
                  </a:ext>
                </a:extLst>
              </a:tr>
              <a:tr h="940006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862 003</a:t>
                      </a: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 dirty="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64998551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B4E1BBE9-E39F-C085-3858-F0E424B43B3E}"/>
              </a:ext>
            </a:extLst>
          </p:cNvPr>
          <p:cNvSpPr txBox="1"/>
          <p:nvPr/>
        </p:nvSpPr>
        <p:spPr>
          <a:xfrm>
            <a:off x="2517169" y="1726058"/>
            <a:ext cx="4448710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Một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bảy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chín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tám</a:t>
            </a:r>
            <a:endParaRPr lang="en-US" sz="23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9235E43-3AC8-A1D0-AA46-1CF9C543D2CF}"/>
              </a:ext>
            </a:extLst>
          </p:cNvPr>
          <p:cNvSpPr txBox="1"/>
          <p:nvPr/>
        </p:nvSpPr>
        <p:spPr>
          <a:xfrm>
            <a:off x="7530958" y="1808252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Chục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AAEF9AF-9CD8-B7C7-DB5D-04B6AB595F9B}"/>
              </a:ext>
            </a:extLst>
          </p:cNvPr>
          <p:cNvSpPr txBox="1"/>
          <p:nvPr/>
        </p:nvSpPr>
        <p:spPr>
          <a:xfrm>
            <a:off x="9441951" y="1869897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Đơn</a:t>
            </a:r>
            <a:r>
              <a:rPr lang="en-US" sz="28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vị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7610B4D-6F65-4E66-1A78-166371125E63}"/>
              </a:ext>
            </a:extLst>
          </p:cNvPr>
          <p:cNvSpPr txBox="1"/>
          <p:nvPr/>
        </p:nvSpPr>
        <p:spPr>
          <a:xfrm>
            <a:off x="2424702" y="2712377"/>
            <a:ext cx="4602822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Tám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bảy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tám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chín</a:t>
            </a:r>
            <a:endParaRPr lang="en-US" sz="23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8BB505C8-5673-F111-15E6-ED81CB3E809A}"/>
              </a:ext>
            </a:extLst>
          </p:cNvPr>
          <p:cNvSpPr txBox="1"/>
          <p:nvPr/>
        </p:nvSpPr>
        <p:spPr>
          <a:xfrm>
            <a:off x="7500136" y="2784297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534BF90D-F499-3D31-DAB3-D6B4DFCD9B46}"/>
              </a:ext>
            </a:extLst>
          </p:cNvPr>
          <p:cNvSpPr txBox="1"/>
          <p:nvPr/>
        </p:nvSpPr>
        <p:spPr>
          <a:xfrm>
            <a:off x="9411129" y="2845942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Đơn</a:t>
            </a:r>
            <a:r>
              <a:rPr lang="en-US" sz="28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vị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F71D999D-8599-20EB-E09C-5F9F539EA096}"/>
              </a:ext>
            </a:extLst>
          </p:cNvPr>
          <p:cNvSpPr txBox="1"/>
          <p:nvPr/>
        </p:nvSpPr>
        <p:spPr>
          <a:xfrm>
            <a:off x="2486347" y="3667873"/>
            <a:ext cx="4602822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Một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sáu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endParaRPr lang="en-US" sz="23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08F7140-3A06-636E-D3A8-D7F6A59192D5}"/>
              </a:ext>
            </a:extLst>
          </p:cNvPr>
          <p:cNvSpPr txBox="1"/>
          <p:nvPr/>
        </p:nvSpPr>
        <p:spPr>
          <a:xfrm>
            <a:off x="7561781" y="3739793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F026D974-BB82-0FFD-86D7-505E1B9B9B48}"/>
              </a:ext>
            </a:extLst>
          </p:cNvPr>
          <p:cNvSpPr txBox="1"/>
          <p:nvPr/>
        </p:nvSpPr>
        <p:spPr>
          <a:xfrm>
            <a:off x="9472774" y="3719245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07AB906-43CE-1317-D32F-67B4593E65BE}"/>
              </a:ext>
            </a:extLst>
          </p:cNvPr>
          <p:cNvSpPr txBox="1"/>
          <p:nvPr/>
        </p:nvSpPr>
        <p:spPr>
          <a:xfrm>
            <a:off x="2496621" y="4602821"/>
            <a:ext cx="4602822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chín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bảy</a:t>
            </a:r>
            <a:endParaRPr lang="en-US" sz="23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F31F8A4-C226-630E-8F84-528ECB6E04DE}"/>
              </a:ext>
            </a:extLst>
          </p:cNvPr>
          <p:cNvSpPr txBox="1"/>
          <p:nvPr/>
        </p:nvSpPr>
        <p:spPr>
          <a:xfrm>
            <a:off x="7561781" y="4500080"/>
            <a:ext cx="1530849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8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DD6915A-D06B-863C-A9CA-CAB1FAA5FBEB}"/>
              </a:ext>
            </a:extLst>
          </p:cNvPr>
          <p:cNvSpPr txBox="1"/>
          <p:nvPr/>
        </p:nvSpPr>
        <p:spPr>
          <a:xfrm>
            <a:off x="9483048" y="4654193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86D9469E-C640-ACEB-EF98-5A4868AEC1CA}"/>
              </a:ext>
            </a:extLst>
          </p:cNvPr>
          <p:cNvSpPr txBox="1"/>
          <p:nvPr/>
        </p:nvSpPr>
        <p:spPr>
          <a:xfrm>
            <a:off x="2547992" y="5486398"/>
            <a:ext cx="4325419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Tám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sáu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không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linh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</a:t>
            </a:r>
            <a:endParaRPr lang="en-US" sz="23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9F89912-4B2F-3C80-D78F-D056A658C81E}"/>
              </a:ext>
            </a:extLst>
          </p:cNvPr>
          <p:cNvSpPr txBox="1"/>
          <p:nvPr/>
        </p:nvSpPr>
        <p:spPr>
          <a:xfrm>
            <a:off x="7582330" y="5650785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Đơn</a:t>
            </a:r>
            <a:r>
              <a:rPr lang="en-US" sz="28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vị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A0A96613-D467-6B18-4605-502B07C96C34}"/>
              </a:ext>
            </a:extLst>
          </p:cNvPr>
          <p:cNvSpPr txBox="1"/>
          <p:nvPr/>
        </p:nvSpPr>
        <p:spPr>
          <a:xfrm>
            <a:off x="9534419" y="5537770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Đơn</a:t>
            </a:r>
            <a:r>
              <a:rPr lang="en-US" sz="28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vị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5307806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497;p43">
            <a:extLst>
              <a:ext uri="{FF2B5EF4-FFF2-40B4-BE49-F238E27FC236}">
                <a16:creationId xmlns:a16="http://schemas.microsoft.com/office/drawing/2014/main" id="{8E16718F-653F-72BF-F727-CA8FC6BC023B}"/>
              </a:ext>
            </a:extLst>
          </p:cNvPr>
          <p:cNvSpPr/>
          <p:nvPr/>
        </p:nvSpPr>
        <p:spPr>
          <a:xfrm>
            <a:off x="1541124" y="277402"/>
            <a:ext cx="10325528" cy="1212352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lvl="0" algn="ctr" defTabSz="1219170">
              <a:buClr>
                <a:srgbClr val="000000"/>
              </a:buClr>
            </a:pP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Bài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3: </a:t>
            </a:r>
            <a:r>
              <a:rPr lang="vi-VN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Tìm giá trị theo vị trí của chữ số được gạch chân ở mỗi số (theo mẫu)</a:t>
            </a:r>
            <a:endParaRPr kumimoji="0" sz="3333" b="1" i="0" u="none" strike="noStrike" kern="0" cap="none" spc="0" normalizeH="0" baseline="0" noProof="0" dirty="0">
              <a:ln>
                <a:noFill/>
              </a:ln>
              <a:solidFill>
                <a:srgbClr val="FAEFCC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Kavoon"/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76E8DD8E-2D6B-E5B0-3952-E2CD01CF2B7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14094888"/>
              </p:ext>
            </p:extLst>
          </p:nvPr>
        </p:nvGraphicFramePr>
        <p:xfrm>
          <a:off x="950913" y="1962364"/>
          <a:ext cx="10290175" cy="3256908"/>
        </p:xfrm>
        <a:graphic>
          <a:graphicData uri="http://schemas.openxmlformats.org/drawingml/2006/table">
            <a:tbl>
              <a:tblPr/>
              <a:tblGrid>
                <a:gridCol w="2058035">
                  <a:extLst>
                    <a:ext uri="{9D8B030D-6E8A-4147-A177-3AD203B41FA5}">
                      <a16:colId xmlns:a16="http://schemas.microsoft.com/office/drawing/2014/main" val="1095357429"/>
                    </a:ext>
                  </a:extLst>
                </a:gridCol>
                <a:gridCol w="2058035">
                  <a:extLst>
                    <a:ext uri="{9D8B030D-6E8A-4147-A177-3AD203B41FA5}">
                      <a16:colId xmlns:a16="http://schemas.microsoft.com/office/drawing/2014/main" val="173516298"/>
                    </a:ext>
                  </a:extLst>
                </a:gridCol>
                <a:gridCol w="2058035">
                  <a:extLst>
                    <a:ext uri="{9D8B030D-6E8A-4147-A177-3AD203B41FA5}">
                      <a16:colId xmlns:a16="http://schemas.microsoft.com/office/drawing/2014/main" val="2903255765"/>
                    </a:ext>
                  </a:extLst>
                </a:gridCol>
                <a:gridCol w="2058035">
                  <a:extLst>
                    <a:ext uri="{9D8B030D-6E8A-4147-A177-3AD203B41FA5}">
                      <a16:colId xmlns:a16="http://schemas.microsoft.com/office/drawing/2014/main" val="835184709"/>
                    </a:ext>
                  </a:extLst>
                </a:gridCol>
                <a:gridCol w="2058035">
                  <a:extLst>
                    <a:ext uri="{9D8B030D-6E8A-4147-A177-3AD203B41FA5}">
                      <a16:colId xmlns:a16="http://schemas.microsoft.com/office/drawing/2014/main" val="3351742991"/>
                    </a:ext>
                  </a:extLst>
                </a:gridCol>
              </a:tblGrid>
              <a:tr h="1628454">
                <a:tc>
                  <a:txBody>
                    <a:bodyPr/>
                    <a:lstStyle/>
                    <a:p>
                      <a:pPr algn="ctr"/>
                      <a:r>
                        <a:rPr lang="en-US" sz="4000" dirty="0" err="1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Số</a:t>
                      </a:r>
                      <a:endParaRPr lang="en-US" sz="4000" dirty="0"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36</a:t>
                      </a:r>
                      <a:r>
                        <a:rPr lang="en-US" sz="4000" u="sng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</a:t>
                      </a:r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 820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8</a:t>
                      </a:r>
                      <a:r>
                        <a:rPr lang="en-US" sz="4000" u="sng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</a:t>
                      </a:r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0 003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u="sng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7</a:t>
                      </a:r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36 772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256 83</a:t>
                      </a:r>
                      <a:r>
                        <a:rPr lang="en-US" sz="4000" u="sng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7</a:t>
                      </a:r>
                      <a:endParaRPr lang="en-US" sz="4000" dirty="0"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726074"/>
                  </a:ext>
                </a:extLst>
              </a:tr>
              <a:tr h="1628454">
                <a:tc>
                  <a:txBody>
                    <a:bodyPr/>
                    <a:lstStyle/>
                    <a:p>
                      <a:pPr algn="ctr"/>
                      <a:r>
                        <a:rPr lang="en-US" sz="400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Giá trị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2 000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9649326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B406F8C4-7198-15E7-5379-4C213D7DED84}"/>
              </a:ext>
            </a:extLst>
          </p:cNvPr>
          <p:cNvSpPr txBox="1"/>
          <p:nvPr/>
        </p:nvSpPr>
        <p:spPr>
          <a:xfrm>
            <a:off x="5106255" y="3972204"/>
            <a:ext cx="1972639" cy="707886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0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10 000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881B525-06D4-8B61-8D49-050943C29288}"/>
              </a:ext>
            </a:extLst>
          </p:cNvPr>
          <p:cNvSpPr txBox="1"/>
          <p:nvPr/>
        </p:nvSpPr>
        <p:spPr>
          <a:xfrm>
            <a:off x="7150812" y="4003026"/>
            <a:ext cx="1972639" cy="646331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36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700 000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5F0D094-1A3F-E793-3BF5-1FBFC9F351AC}"/>
              </a:ext>
            </a:extLst>
          </p:cNvPr>
          <p:cNvSpPr txBox="1"/>
          <p:nvPr/>
        </p:nvSpPr>
        <p:spPr>
          <a:xfrm>
            <a:off x="9328933" y="3972204"/>
            <a:ext cx="1777431" cy="707886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0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7</a:t>
            </a:r>
          </a:p>
        </p:txBody>
      </p:sp>
    </p:spTree>
    <p:extLst>
      <p:ext uri="{BB962C8B-B14F-4D97-AF65-F5344CB8AC3E}">
        <p14:creationId xmlns:p14="http://schemas.microsoft.com/office/powerpoint/2010/main" val="323293810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9" grpId="0" animBg="1"/>
      <p:bldP spid="10" grpId="0" animBg="1"/>
      <p:bldP spid="11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91A297A4-4A9B-4B8B-8F4C-8E241397A2D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7B22FA13-2E40-690F-33B6-36FD18F16475}"/>
              </a:ext>
            </a:extLst>
          </p:cNvPr>
          <p:cNvSpPr txBox="1"/>
          <p:nvPr/>
        </p:nvSpPr>
        <p:spPr>
          <a:xfrm>
            <a:off x="1863363" y="1978000"/>
            <a:ext cx="935002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927458B0-2F54-5EB2-E1AB-36ED0F74E62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737208" flipH="1">
            <a:off x="671249" y="1895349"/>
            <a:ext cx="919996" cy="919996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17BC3E23-B34D-E1EA-58C5-BD1E6D0795FF}"/>
              </a:ext>
            </a:extLst>
          </p:cNvPr>
          <p:cNvSpPr txBox="1"/>
          <p:nvPr/>
        </p:nvSpPr>
        <p:spPr>
          <a:xfrm>
            <a:off x="1863363" y="2959012"/>
            <a:ext cx="935002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CD09E003-CED6-77B8-0C0C-C2DA987A9CB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737208" flipH="1">
            <a:off x="671249" y="2876361"/>
            <a:ext cx="919996" cy="919996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438654D5-7940-623C-B5ED-5319C973BD57}"/>
              </a:ext>
            </a:extLst>
          </p:cNvPr>
          <p:cNvSpPr txBox="1"/>
          <p:nvPr/>
        </p:nvSpPr>
        <p:spPr>
          <a:xfrm>
            <a:off x="1863363" y="3940024"/>
            <a:ext cx="935002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98BAE8B5-FD7C-7D75-C12A-A472FBDBBB5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737208" flipH="1">
            <a:off x="671249" y="3857373"/>
            <a:ext cx="919996" cy="919996"/>
          </a:xfrm>
          <a:prstGeom prst="rect">
            <a:avLst/>
          </a:prstGeom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id="{E844F070-CC57-AE85-172C-B82553E03FB0}"/>
              </a:ext>
            </a:extLst>
          </p:cNvPr>
          <p:cNvSpPr txBox="1"/>
          <p:nvPr/>
        </p:nvSpPr>
        <p:spPr>
          <a:xfrm>
            <a:off x="1863363" y="4921036"/>
            <a:ext cx="935002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724357EA-B5A1-435E-72D4-CE9D4C5BBD6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737208" flipH="1">
            <a:off x="671249" y="4838385"/>
            <a:ext cx="919996" cy="919996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80340C72-FEAC-F883-0DBB-0E79083F3A9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488605" y="365403"/>
            <a:ext cx="5194242" cy="11339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476146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uiExpand="1" build="p"/>
      <p:bldP spid="13" grpId="0" uiExpand="1" build="p"/>
      <p:bldP spid="16" grpId="0" uiExpand="1" build="p"/>
      <p:bldP spid="18" grpId="0" uiExpand="1" build="p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图片 1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3534" y="101296"/>
            <a:ext cx="11312648" cy="2566008"/>
          </a:xfrm>
          <a:prstGeom prst="rect">
            <a:avLst/>
          </a:prstGeom>
        </p:spPr>
      </p:pic>
      <p:sp>
        <p:nvSpPr>
          <p:cNvPr id="12" name="Title 1">
            <a:extLst>
              <a:ext uri="{FF2B5EF4-FFF2-40B4-BE49-F238E27FC236}">
                <a16:creationId xmlns:a16="http://schemas.microsoft.com/office/drawing/2014/main" id="{3AF47FBC-6C6A-4571-99CA-79A4E7CAE81D}"/>
              </a:ext>
            </a:extLst>
          </p:cNvPr>
          <p:cNvSpPr txBox="1">
            <a:spLocks/>
          </p:cNvSpPr>
          <p:nvPr/>
        </p:nvSpPr>
        <p:spPr>
          <a:xfrm>
            <a:off x="1190625" y="2400515"/>
            <a:ext cx="9944100" cy="1200329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  <a:scene3d>
              <a:camera prst="orthographicFront"/>
              <a:lightRig rig="threePt" dir="t"/>
            </a:scene3d>
            <a:sp3d extrusionH="57150">
              <a:bevelT w="82550" h="38100" prst="coolSlant"/>
            </a:sp3d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35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Liên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hệ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: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Hương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Thảo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: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Zalo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0972.115.126</a:t>
            </a:r>
          </a:p>
          <a:p>
            <a:pPr marL="0" marR="0" lvl="0" indent="0" algn="ctr" defTabSz="91435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Link Facebook: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  <a:hlinkClick r:id="rId4"/>
              </a:rPr>
              <a:t>https://www.facebook.com/huongthaoGADT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ea typeface="+mj-ea"/>
              <a:cs typeface="Times New Roman" panose="02020603050405020304" pitchFamily="18" charset="0"/>
            </a:endParaRPr>
          </a:p>
          <a:p>
            <a:pPr marL="0" marR="0" lvl="0" indent="0" algn="ctr" defTabSz="91435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Thầy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cô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copy link FB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và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dán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vào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trình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duyệt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sẽ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ra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nick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của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em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ạ,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hoặc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gõ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tìm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kiếm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trên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Facebook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với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tên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: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huongthaogadt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ea typeface="+mj-ea"/>
              <a:cs typeface="Times New Roman" panose="02020603050405020304" pitchFamily="18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7E14EC30-9C2F-2CF3-A4FC-DD3563B74B0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917151" y="110773"/>
            <a:ext cx="8503200" cy="1983548"/>
          </a:xfrm>
          <a:prstGeom prst="rect">
            <a:avLst/>
          </a:prstGeom>
        </p:spPr>
      </p:pic>
      <p:pic>
        <p:nvPicPr>
          <p:cNvPr id="7" name="Picture 6" descr="Logo, company name&#10;&#10;Description automatically generated">
            <a:extLst>
              <a:ext uri="{FF2B5EF4-FFF2-40B4-BE49-F238E27FC236}">
                <a16:creationId xmlns:a16="http://schemas.microsoft.com/office/drawing/2014/main" id="{F0C1CCA4-F917-3D5D-8761-971EC051E3EF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90380" y="-228480"/>
            <a:ext cx="1923810" cy="192381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8E18A5BD-4EB2-FC54-3F9C-6CFAF96B25E1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05545" y="3616637"/>
            <a:ext cx="10998137" cy="3090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60660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8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127" name="Picture 7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32000" y="889000"/>
            <a:ext cx="9855200" cy="39388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117600" y="1600200"/>
            <a:ext cx="5353679" cy="4978400"/>
          </a:xfrm>
          <a:prstGeom prst="rect">
            <a:avLst/>
          </a:prstGeom>
        </p:spPr>
      </p:pic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9835269" y="5068536"/>
            <a:ext cx="1336320" cy="149965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Toy Piano - Wayne Jones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2293600" y="-406399"/>
            <a:ext cx="812800" cy="812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95611651"/>
      </p:ext>
    </p:extLst>
  </p:cSld>
  <p:clrMapOvr>
    <a:masterClrMapping/>
  </p:clrMapOvr>
  <p:transition>
    <p:fade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1100" fill="hold"/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1100" fill="hold"/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1" dur="11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2" dur="11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17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"/>
                    </p:tgtEl>
                  </p:cMediaNode>
                </p:audio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100" fill="hold"/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100" fill="hold"/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1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1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17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"/>
                    </p:tgtEl>
                  </p:cMediaNode>
                </p:audio>
              </p:childTnLst>
            </p:cTn>
          </p:par>
        </p:tnLst>
      </p:timing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2C2DF06F-C8D1-40EA-A236-34B0F0EEBD5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969751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6011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0" name="Rectangle: Rounded Corners 3"/>
          <p:cNvSpPr/>
          <p:nvPr/>
        </p:nvSpPr>
        <p:spPr>
          <a:xfrm rot="5400000">
            <a:off x="-985116" y="1147158"/>
            <a:ext cx="3697426" cy="1523999"/>
          </a:xfrm>
          <a:custGeom>
            <a:avLst/>
            <a:gdLst>
              <a:gd name="connsiteX0" fmla="*/ 0 w 4916556"/>
              <a:gd name="connsiteY0" fmla="*/ 337937 h 2027583"/>
              <a:gd name="connsiteX1" fmla="*/ 337937 w 4916556"/>
              <a:gd name="connsiteY1" fmla="*/ 0 h 2027583"/>
              <a:gd name="connsiteX2" fmla="*/ 783209 w 4916556"/>
              <a:gd name="connsiteY2" fmla="*/ 0 h 2027583"/>
              <a:gd name="connsiteX3" fmla="*/ 1228480 w 4916556"/>
              <a:gd name="connsiteY3" fmla="*/ 0 h 2027583"/>
              <a:gd name="connsiteX4" fmla="*/ 1758565 w 4916556"/>
              <a:gd name="connsiteY4" fmla="*/ 0 h 2027583"/>
              <a:gd name="connsiteX5" fmla="*/ 2161430 w 4916556"/>
              <a:gd name="connsiteY5" fmla="*/ 0 h 2027583"/>
              <a:gd name="connsiteX6" fmla="*/ 2733922 w 4916556"/>
              <a:gd name="connsiteY6" fmla="*/ 0 h 2027583"/>
              <a:gd name="connsiteX7" fmla="*/ 3221601 w 4916556"/>
              <a:gd name="connsiteY7" fmla="*/ 0 h 2027583"/>
              <a:gd name="connsiteX8" fmla="*/ 3751686 w 4916556"/>
              <a:gd name="connsiteY8" fmla="*/ 0 h 2027583"/>
              <a:gd name="connsiteX9" fmla="*/ 4578619 w 4916556"/>
              <a:gd name="connsiteY9" fmla="*/ 0 h 2027583"/>
              <a:gd name="connsiteX10" fmla="*/ 4916556 w 4916556"/>
              <a:gd name="connsiteY10" fmla="*/ 337937 h 2027583"/>
              <a:gd name="connsiteX11" fmla="*/ 4916556 w 4916556"/>
              <a:gd name="connsiteY11" fmla="*/ 747955 h 2027583"/>
              <a:gd name="connsiteX12" fmla="*/ 4916556 w 4916556"/>
              <a:gd name="connsiteY12" fmla="*/ 1171491 h 2027583"/>
              <a:gd name="connsiteX13" fmla="*/ 4916556 w 4916556"/>
              <a:gd name="connsiteY13" fmla="*/ 1689646 h 2027583"/>
              <a:gd name="connsiteX14" fmla="*/ 4578619 w 4916556"/>
              <a:gd name="connsiteY14" fmla="*/ 2027583 h 2027583"/>
              <a:gd name="connsiteX15" fmla="*/ 4133347 w 4916556"/>
              <a:gd name="connsiteY15" fmla="*/ 2027583 h 2027583"/>
              <a:gd name="connsiteX16" fmla="*/ 3688076 w 4916556"/>
              <a:gd name="connsiteY16" fmla="*/ 2027583 h 2027583"/>
              <a:gd name="connsiteX17" fmla="*/ 3073177 w 4916556"/>
              <a:gd name="connsiteY17" fmla="*/ 2027583 h 2027583"/>
              <a:gd name="connsiteX18" fmla="*/ 2458278 w 4916556"/>
              <a:gd name="connsiteY18" fmla="*/ 2027583 h 2027583"/>
              <a:gd name="connsiteX19" fmla="*/ 1970600 w 4916556"/>
              <a:gd name="connsiteY19" fmla="*/ 2027583 h 2027583"/>
              <a:gd name="connsiteX20" fmla="*/ 1482921 w 4916556"/>
              <a:gd name="connsiteY20" fmla="*/ 2027583 h 2027583"/>
              <a:gd name="connsiteX21" fmla="*/ 1080056 w 4916556"/>
              <a:gd name="connsiteY21" fmla="*/ 2027583 h 2027583"/>
              <a:gd name="connsiteX22" fmla="*/ 337937 w 4916556"/>
              <a:gd name="connsiteY22" fmla="*/ 2027583 h 2027583"/>
              <a:gd name="connsiteX23" fmla="*/ 0 w 4916556"/>
              <a:gd name="connsiteY23" fmla="*/ 1689646 h 2027583"/>
              <a:gd name="connsiteX24" fmla="*/ 0 w 4916556"/>
              <a:gd name="connsiteY24" fmla="*/ 1239076 h 2027583"/>
              <a:gd name="connsiteX25" fmla="*/ 0 w 4916556"/>
              <a:gd name="connsiteY25" fmla="*/ 774990 h 2027583"/>
              <a:gd name="connsiteX26" fmla="*/ 0 w 4916556"/>
              <a:gd name="connsiteY26" fmla="*/ 337937 h 2027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916556" h="2027583" fill="none" extrusionOk="0">
                <a:moveTo>
                  <a:pt x="0" y="337937"/>
                </a:moveTo>
                <a:cubicBezTo>
                  <a:pt x="37907" y="191966"/>
                  <a:pt x="136190" y="1292"/>
                  <a:pt x="337937" y="0"/>
                </a:cubicBezTo>
                <a:cubicBezTo>
                  <a:pt x="467997" y="-2821"/>
                  <a:pt x="564057" y="41764"/>
                  <a:pt x="783209" y="0"/>
                </a:cubicBezTo>
                <a:cubicBezTo>
                  <a:pt x="1002361" y="-41764"/>
                  <a:pt x="1007457" y="30250"/>
                  <a:pt x="1228480" y="0"/>
                </a:cubicBezTo>
                <a:cubicBezTo>
                  <a:pt x="1449503" y="-30250"/>
                  <a:pt x="1618701" y="49103"/>
                  <a:pt x="1758565" y="0"/>
                </a:cubicBezTo>
                <a:cubicBezTo>
                  <a:pt x="1898429" y="-49103"/>
                  <a:pt x="2003517" y="16929"/>
                  <a:pt x="2161430" y="0"/>
                </a:cubicBezTo>
                <a:cubicBezTo>
                  <a:pt x="2319343" y="-16929"/>
                  <a:pt x="2499502" y="30965"/>
                  <a:pt x="2733922" y="0"/>
                </a:cubicBezTo>
                <a:cubicBezTo>
                  <a:pt x="2968342" y="-30965"/>
                  <a:pt x="3109968" y="6686"/>
                  <a:pt x="3221601" y="0"/>
                </a:cubicBezTo>
                <a:cubicBezTo>
                  <a:pt x="3333234" y="-6686"/>
                  <a:pt x="3544386" y="25004"/>
                  <a:pt x="3751686" y="0"/>
                </a:cubicBezTo>
                <a:cubicBezTo>
                  <a:pt x="3958987" y="-25004"/>
                  <a:pt x="4210818" y="21487"/>
                  <a:pt x="4578619" y="0"/>
                </a:cubicBezTo>
                <a:cubicBezTo>
                  <a:pt x="4762126" y="-20681"/>
                  <a:pt x="4906611" y="161802"/>
                  <a:pt x="4916556" y="337937"/>
                </a:cubicBezTo>
                <a:cubicBezTo>
                  <a:pt x="4951234" y="434211"/>
                  <a:pt x="4871627" y="619362"/>
                  <a:pt x="4916556" y="747955"/>
                </a:cubicBezTo>
                <a:cubicBezTo>
                  <a:pt x="4961485" y="876548"/>
                  <a:pt x="4890219" y="1060361"/>
                  <a:pt x="4916556" y="1171491"/>
                </a:cubicBezTo>
                <a:cubicBezTo>
                  <a:pt x="4942893" y="1282621"/>
                  <a:pt x="4865950" y="1523212"/>
                  <a:pt x="4916556" y="1689646"/>
                </a:cubicBezTo>
                <a:cubicBezTo>
                  <a:pt x="4897293" y="1878908"/>
                  <a:pt x="4773297" y="2064508"/>
                  <a:pt x="4578619" y="2027583"/>
                </a:cubicBezTo>
                <a:cubicBezTo>
                  <a:pt x="4460965" y="2069288"/>
                  <a:pt x="4291353" y="1975506"/>
                  <a:pt x="4133347" y="2027583"/>
                </a:cubicBezTo>
                <a:cubicBezTo>
                  <a:pt x="3975341" y="2079660"/>
                  <a:pt x="3890460" y="1996296"/>
                  <a:pt x="3688076" y="2027583"/>
                </a:cubicBezTo>
                <a:cubicBezTo>
                  <a:pt x="3485692" y="2058870"/>
                  <a:pt x="3233773" y="1974022"/>
                  <a:pt x="3073177" y="2027583"/>
                </a:cubicBezTo>
                <a:cubicBezTo>
                  <a:pt x="2912581" y="2081144"/>
                  <a:pt x="2706983" y="2012097"/>
                  <a:pt x="2458278" y="2027583"/>
                </a:cubicBezTo>
                <a:cubicBezTo>
                  <a:pt x="2209573" y="2043069"/>
                  <a:pt x="2151066" y="1971677"/>
                  <a:pt x="1970600" y="2027583"/>
                </a:cubicBezTo>
                <a:cubicBezTo>
                  <a:pt x="1790134" y="2083489"/>
                  <a:pt x="1598227" y="1979521"/>
                  <a:pt x="1482921" y="2027583"/>
                </a:cubicBezTo>
                <a:cubicBezTo>
                  <a:pt x="1367615" y="2075645"/>
                  <a:pt x="1176012" y="2017082"/>
                  <a:pt x="1080056" y="2027583"/>
                </a:cubicBezTo>
                <a:cubicBezTo>
                  <a:pt x="984101" y="2038084"/>
                  <a:pt x="514088" y="1988785"/>
                  <a:pt x="337937" y="2027583"/>
                </a:cubicBezTo>
                <a:cubicBezTo>
                  <a:pt x="103463" y="2026448"/>
                  <a:pt x="-17817" y="1901014"/>
                  <a:pt x="0" y="1689646"/>
                </a:cubicBezTo>
                <a:cubicBezTo>
                  <a:pt x="-34300" y="1563988"/>
                  <a:pt x="12048" y="1377363"/>
                  <a:pt x="0" y="1239076"/>
                </a:cubicBezTo>
                <a:cubicBezTo>
                  <a:pt x="-12048" y="1100789"/>
                  <a:pt x="11786" y="984162"/>
                  <a:pt x="0" y="774990"/>
                </a:cubicBezTo>
                <a:cubicBezTo>
                  <a:pt x="-11786" y="565818"/>
                  <a:pt x="20427" y="485631"/>
                  <a:pt x="0" y="337937"/>
                </a:cubicBezTo>
                <a:close/>
              </a:path>
              <a:path w="4916556" h="2027583" stroke="0" extrusionOk="0">
                <a:moveTo>
                  <a:pt x="0" y="337937"/>
                </a:moveTo>
                <a:cubicBezTo>
                  <a:pt x="-30251" y="176616"/>
                  <a:pt x="163275" y="-30929"/>
                  <a:pt x="337937" y="0"/>
                </a:cubicBezTo>
                <a:cubicBezTo>
                  <a:pt x="493931" y="-44881"/>
                  <a:pt x="607282" y="18211"/>
                  <a:pt x="740802" y="0"/>
                </a:cubicBezTo>
                <a:cubicBezTo>
                  <a:pt x="874322" y="-18211"/>
                  <a:pt x="1052796" y="50161"/>
                  <a:pt x="1186073" y="0"/>
                </a:cubicBezTo>
                <a:cubicBezTo>
                  <a:pt x="1319350" y="-50161"/>
                  <a:pt x="1606297" y="29857"/>
                  <a:pt x="1758565" y="0"/>
                </a:cubicBezTo>
                <a:cubicBezTo>
                  <a:pt x="1910833" y="-29857"/>
                  <a:pt x="2067805" y="61929"/>
                  <a:pt x="2288651" y="0"/>
                </a:cubicBezTo>
                <a:cubicBezTo>
                  <a:pt x="2509497" y="-61929"/>
                  <a:pt x="2610624" y="35649"/>
                  <a:pt x="2691516" y="0"/>
                </a:cubicBezTo>
                <a:cubicBezTo>
                  <a:pt x="2772408" y="-35649"/>
                  <a:pt x="3079390" y="53445"/>
                  <a:pt x="3179194" y="0"/>
                </a:cubicBezTo>
                <a:cubicBezTo>
                  <a:pt x="3278998" y="-53445"/>
                  <a:pt x="3511087" y="7808"/>
                  <a:pt x="3709279" y="0"/>
                </a:cubicBezTo>
                <a:cubicBezTo>
                  <a:pt x="3907472" y="-7808"/>
                  <a:pt x="4178303" y="18562"/>
                  <a:pt x="4578619" y="0"/>
                </a:cubicBezTo>
                <a:cubicBezTo>
                  <a:pt x="4714279" y="-9648"/>
                  <a:pt x="4878351" y="139740"/>
                  <a:pt x="4916556" y="337937"/>
                </a:cubicBezTo>
                <a:cubicBezTo>
                  <a:pt x="4934651" y="465274"/>
                  <a:pt x="4882211" y="545858"/>
                  <a:pt x="4916556" y="747955"/>
                </a:cubicBezTo>
                <a:cubicBezTo>
                  <a:pt x="4950901" y="950052"/>
                  <a:pt x="4912199" y="1078217"/>
                  <a:pt x="4916556" y="1198525"/>
                </a:cubicBezTo>
                <a:cubicBezTo>
                  <a:pt x="4920913" y="1318833"/>
                  <a:pt x="4897247" y="1589436"/>
                  <a:pt x="4916556" y="1689646"/>
                </a:cubicBezTo>
                <a:cubicBezTo>
                  <a:pt x="4920899" y="1865113"/>
                  <a:pt x="4742621" y="2023836"/>
                  <a:pt x="4578619" y="2027583"/>
                </a:cubicBezTo>
                <a:cubicBezTo>
                  <a:pt x="4369610" y="2075936"/>
                  <a:pt x="4263810" y="1964935"/>
                  <a:pt x="4006127" y="2027583"/>
                </a:cubicBezTo>
                <a:cubicBezTo>
                  <a:pt x="3748444" y="2090231"/>
                  <a:pt x="3777308" y="2002177"/>
                  <a:pt x="3603262" y="2027583"/>
                </a:cubicBezTo>
                <a:cubicBezTo>
                  <a:pt x="3429216" y="2052989"/>
                  <a:pt x="3230484" y="1991954"/>
                  <a:pt x="3115584" y="2027583"/>
                </a:cubicBezTo>
                <a:cubicBezTo>
                  <a:pt x="3000684" y="2063212"/>
                  <a:pt x="2823003" y="1981853"/>
                  <a:pt x="2712719" y="2027583"/>
                </a:cubicBezTo>
                <a:cubicBezTo>
                  <a:pt x="2602435" y="2073313"/>
                  <a:pt x="2267845" y="1982292"/>
                  <a:pt x="2140227" y="2027583"/>
                </a:cubicBezTo>
                <a:cubicBezTo>
                  <a:pt x="2012609" y="2072874"/>
                  <a:pt x="1765629" y="2016087"/>
                  <a:pt x="1610142" y="2027583"/>
                </a:cubicBezTo>
                <a:cubicBezTo>
                  <a:pt x="1454656" y="2039079"/>
                  <a:pt x="1191190" y="1974778"/>
                  <a:pt x="1037650" y="2027583"/>
                </a:cubicBezTo>
                <a:cubicBezTo>
                  <a:pt x="884110" y="2080388"/>
                  <a:pt x="572073" y="2003746"/>
                  <a:pt x="337937" y="2027583"/>
                </a:cubicBezTo>
                <a:cubicBezTo>
                  <a:pt x="144082" y="2024473"/>
                  <a:pt x="19786" y="1861403"/>
                  <a:pt x="0" y="1689646"/>
                </a:cubicBezTo>
                <a:cubicBezTo>
                  <a:pt x="-10174" y="1547684"/>
                  <a:pt x="16580" y="1416982"/>
                  <a:pt x="0" y="1225559"/>
                </a:cubicBezTo>
                <a:cubicBezTo>
                  <a:pt x="-16580" y="1034136"/>
                  <a:pt x="4883" y="869937"/>
                  <a:pt x="0" y="761472"/>
                </a:cubicBezTo>
                <a:cubicBezTo>
                  <a:pt x="-4883" y="653007"/>
                  <a:pt x="29339" y="492379"/>
                  <a:pt x="0" y="337937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1" name="Rectangle: Rounded Corners 4"/>
          <p:cNvSpPr/>
          <p:nvPr/>
        </p:nvSpPr>
        <p:spPr>
          <a:xfrm>
            <a:off x="302772" y="279396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2" name="Rectangle: Rounded Corners 4"/>
          <p:cNvSpPr/>
          <p:nvPr/>
        </p:nvSpPr>
        <p:spPr>
          <a:xfrm>
            <a:off x="307864" y="13970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3" name="Rectangle: Rounded Corners 4"/>
          <p:cNvSpPr/>
          <p:nvPr/>
        </p:nvSpPr>
        <p:spPr>
          <a:xfrm>
            <a:off x="307864" y="25146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8924" y="278461"/>
            <a:ext cx="890079" cy="939073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9225" y="1481217"/>
            <a:ext cx="868744" cy="911873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7000" y="2651999"/>
            <a:ext cx="1095400" cy="878601"/>
          </a:xfrm>
          <a:prstGeom prst="rect">
            <a:avLst/>
          </a:prstGeom>
        </p:spPr>
      </p:pic>
      <p:grpSp>
        <p:nvGrpSpPr>
          <p:cNvPr id="9" name="Group 8"/>
          <p:cNvGrpSpPr/>
          <p:nvPr/>
        </p:nvGrpSpPr>
        <p:grpSpPr>
          <a:xfrm>
            <a:off x="203200" y="5359400"/>
            <a:ext cx="3883025" cy="1213969"/>
            <a:chOff x="374847" y="4019550"/>
            <a:chExt cx="2912269" cy="910477"/>
          </a:xfrm>
        </p:grpSpPr>
        <p:grpSp>
          <p:nvGrpSpPr>
            <p:cNvPr id="7" name="Group 6"/>
            <p:cNvGrpSpPr/>
            <p:nvPr/>
          </p:nvGrpSpPr>
          <p:grpSpPr>
            <a:xfrm>
              <a:off x="374847" y="4019550"/>
              <a:ext cx="2825553" cy="910477"/>
              <a:chOff x="374847" y="3855540"/>
              <a:chExt cx="3254370" cy="1074487"/>
            </a:xfrm>
          </p:grpSpPr>
          <p:sp>
            <p:nvSpPr>
              <p:cNvPr id="24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21" name="Picture 20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6" name="TextBox 5"/>
              <p:cNvSpPr txBox="1"/>
              <p:nvPr/>
            </p:nvSpPr>
            <p:spPr>
              <a:xfrm>
                <a:off x="502990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srgbClr val="FFFFFF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A</a:t>
                </a:r>
              </a:p>
            </p:txBody>
          </p:sp>
        </p:grpSp>
        <p:sp>
          <p:nvSpPr>
            <p:cNvPr id="8" name="TextBox 7"/>
            <p:cNvSpPr txBox="1"/>
            <p:nvPr/>
          </p:nvSpPr>
          <p:spPr>
            <a:xfrm>
              <a:off x="1404631" y="4300538"/>
              <a:ext cx="1882485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750 003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4165600" y="5391823"/>
            <a:ext cx="3969599" cy="1213970"/>
            <a:chOff x="374847" y="4019551"/>
            <a:chExt cx="2977199" cy="910477"/>
          </a:xfrm>
        </p:grpSpPr>
        <p:grpSp>
          <p:nvGrpSpPr>
            <p:cNvPr id="37" name="Group 36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39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40" name="Picture 39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1" name="TextBox 40"/>
              <p:cNvSpPr txBox="1"/>
              <p:nvPr/>
            </p:nvSpPr>
            <p:spPr>
              <a:xfrm>
                <a:off x="583668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srgbClr val="FFFFFF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B</a:t>
                </a:r>
              </a:p>
            </p:txBody>
          </p:sp>
        </p:grpSp>
        <p:sp>
          <p:nvSpPr>
            <p:cNvPr id="38" name="TextBox 37"/>
            <p:cNvSpPr txBox="1"/>
            <p:nvPr/>
          </p:nvSpPr>
          <p:spPr>
            <a:xfrm>
              <a:off x="1304618" y="4336256"/>
              <a:ext cx="204742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700 503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8119796" y="5359401"/>
            <a:ext cx="3767404" cy="1213970"/>
            <a:chOff x="374847" y="4019551"/>
            <a:chExt cx="2825553" cy="910477"/>
          </a:xfrm>
        </p:grpSpPr>
        <p:grpSp>
          <p:nvGrpSpPr>
            <p:cNvPr id="43" name="Group 42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46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47" name="Picture 46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8" name="TextBox 47"/>
              <p:cNvSpPr txBox="1"/>
              <p:nvPr/>
            </p:nvSpPr>
            <p:spPr>
              <a:xfrm>
                <a:off x="502990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srgbClr val="FFFFFF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C</a:t>
                </a:r>
              </a:p>
            </p:txBody>
          </p:sp>
        </p:grpSp>
        <p:sp>
          <p:nvSpPr>
            <p:cNvPr id="45" name="TextBox 44"/>
            <p:cNvSpPr txBox="1"/>
            <p:nvPr/>
          </p:nvSpPr>
          <p:spPr>
            <a:xfrm>
              <a:off x="1311762" y="4171950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705 003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2609912" y="220868"/>
            <a:ext cx="8566088" cy="3411332"/>
            <a:chOff x="1957434" y="165651"/>
            <a:chExt cx="6424566" cy="2558499"/>
          </a:xfrm>
        </p:grpSpPr>
        <p:sp>
          <p:nvSpPr>
            <p:cNvPr id="16" name="Rectangle: Rounded Corners 3"/>
            <p:cNvSpPr/>
            <p:nvPr/>
          </p:nvSpPr>
          <p:spPr>
            <a:xfrm>
              <a:off x="2632029" y="165651"/>
              <a:ext cx="5749971" cy="2558499"/>
            </a:xfrm>
            <a:custGeom>
              <a:avLst/>
              <a:gdLst>
                <a:gd name="connsiteX0" fmla="*/ 0 w 4916556"/>
                <a:gd name="connsiteY0" fmla="*/ 337937 h 2027583"/>
                <a:gd name="connsiteX1" fmla="*/ 337937 w 4916556"/>
                <a:gd name="connsiteY1" fmla="*/ 0 h 2027583"/>
                <a:gd name="connsiteX2" fmla="*/ 783209 w 4916556"/>
                <a:gd name="connsiteY2" fmla="*/ 0 h 2027583"/>
                <a:gd name="connsiteX3" fmla="*/ 1228480 w 4916556"/>
                <a:gd name="connsiteY3" fmla="*/ 0 h 2027583"/>
                <a:gd name="connsiteX4" fmla="*/ 1758565 w 4916556"/>
                <a:gd name="connsiteY4" fmla="*/ 0 h 2027583"/>
                <a:gd name="connsiteX5" fmla="*/ 2161430 w 4916556"/>
                <a:gd name="connsiteY5" fmla="*/ 0 h 2027583"/>
                <a:gd name="connsiteX6" fmla="*/ 2733922 w 4916556"/>
                <a:gd name="connsiteY6" fmla="*/ 0 h 2027583"/>
                <a:gd name="connsiteX7" fmla="*/ 3221601 w 4916556"/>
                <a:gd name="connsiteY7" fmla="*/ 0 h 2027583"/>
                <a:gd name="connsiteX8" fmla="*/ 3751686 w 4916556"/>
                <a:gd name="connsiteY8" fmla="*/ 0 h 2027583"/>
                <a:gd name="connsiteX9" fmla="*/ 4578619 w 4916556"/>
                <a:gd name="connsiteY9" fmla="*/ 0 h 2027583"/>
                <a:gd name="connsiteX10" fmla="*/ 4916556 w 4916556"/>
                <a:gd name="connsiteY10" fmla="*/ 337937 h 2027583"/>
                <a:gd name="connsiteX11" fmla="*/ 4916556 w 4916556"/>
                <a:gd name="connsiteY11" fmla="*/ 747955 h 2027583"/>
                <a:gd name="connsiteX12" fmla="*/ 4916556 w 4916556"/>
                <a:gd name="connsiteY12" fmla="*/ 1171491 h 2027583"/>
                <a:gd name="connsiteX13" fmla="*/ 4916556 w 4916556"/>
                <a:gd name="connsiteY13" fmla="*/ 1689646 h 2027583"/>
                <a:gd name="connsiteX14" fmla="*/ 4578619 w 4916556"/>
                <a:gd name="connsiteY14" fmla="*/ 2027583 h 2027583"/>
                <a:gd name="connsiteX15" fmla="*/ 4133347 w 4916556"/>
                <a:gd name="connsiteY15" fmla="*/ 2027583 h 2027583"/>
                <a:gd name="connsiteX16" fmla="*/ 3688076 w 4916556"/>
                <a:gd name="connsiteY16" fmla="*/ 2027583 h 2027583"/>
                <a:gd name="connsiteX17" fmla="*/ 3073177 w 4916556"/>
                <a:gd name="connsiteY17" fmla="*/ 2027583 h 2027583"/>
                <a:gd name="connsiteX18" fmla="*/ 2458278 w 4916556"/>
                <a:gd name="connsiteY18" fmla="*/ 2027583 h 2027583"/>
                <a:gd name="connsiteX19" fmla="*/ 1970600 w 4916556"/>
                <a:gd name="connsiteY19" fmla="*/ 2027583 h 2027583"/>
                <a:gd name="connsiteX20" fmla="*/ 1482921 w 4916556"/>
                <a:gd name="connsiteY20" fmla="*/ 2027583 h 2027583"/>
                <a:gd name="connsiteX21" fmla="*/ 1080056 w 4916556"/>
                <a:gd name="connsiteY21" fmla="*/ 2027583 h 2027583"/>
                <a:gd name="connsiteX22" fmla="*/ 337937 w 4916556"/>
                <a:gd name="connsiteY22" fmla="*/ 2027583 h 2027583"/>
                <a:gd name="connsiteX23" fmla="*/ 0 w 4916556"/>
                <a:gd name="connsiteY23" fmla="*/ 1689646 h 2027583"/>
                <a:gd name="connsiteX24" fmla="*/ 0 w 4916556"/>
                <a:gd name="connsiteY24" fmla="*/ 1239076 h 2027583"/>
                <a:gd name="connsiteX25" fmla="*/ 0 w 4916556"/>
                <a:gd name="connsiteY25" fmla="*/ 774990 h 2027583"/>
                <a:gd name="connsiteX26" fmla="*/ 0 w 4916556"/>
                <a:gd name="connsiteY26" fmla="*/ 337937 h 2027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916556" h="2027583" fill="none" extrusionOk="0">
                  <a:moveTo>
                    <a:pt x="0" y="337937"/>
                  </a:moveTo>
                  <a:cubicBezTo>
                    <a:pt x="37907" y="191966"/>
                    <a:pt x="136190" y="1292"/>
                    <a:pt x="337937" y="0"/>
                  </a:cubicBezTo>
                  <a:cubicBezTo>
                    <a:pt x="467997" y="-2821"/>
                    <a:pt x="564057" y="41764"/>
                    <a:pt x="783209" y="0"/>
                  </a:cubicBezTo>
                  <a:cubicBezTo>
                    <a:pt x="1002361" y="-41764"/>
                    <a:pt x="1007457" y="30250"/>
                    <a:pt x="1228480" y="0"/>
                  </a:cubicBezTo>
                  <a:cubicBezTo>
                    <a:pt x="1449503" y="-30250"/>
                    <a:pt x="1618701" y="49103"/>
                    <a:pt x="1758565" y="0"/>
                  </a:cubicBezTo>
                  <a:cubicBezTo>
                    <a:pt x="1898429" y="-49103"/>
                    <a:pt x="2003517" y="16929"/>
                    <a:pt x="2161430" y="0"/>
                  </a:cubicBezTo>
                  <a:cubicBezTo>
                    <a:pt x="2319343" y="-16929"/>
                    <a:pt x="2499502" y="30965"/>
                    <a:pt x="2733922" y="0"/>
                  </a:cubicBezTo>
                  <a:cubicBezTo>
                    <a:pt x="2968342" y="-30965"/>
                    <a:pt x="3109968" y="6686"/>
                    <a:pt x="3221601" y="0"/>
                  </a:cubicBezTo>
                  <a:cubicBezTo>
                    <a:pt x="3333234" y="-6686"/>
                    <a:pt x="3544386" y="25004"/>
                    <a:pt x="3751686" y="0"/>
                  </a:cubicBezTo>
                  <a:cubicBezTo>
                    <a:pt x="3958987" y="-25004"/>
                    <a:pt x="4210818" y="21487"/>
                    <a:pt x="4578619" y="0"/>
                  </a:cubicBezTo>
                  <a:cubicBezTo>
                    <a:pt x="4762126" y="-20681"/>
                    <a:pt x="4906611" y="161802"/>
                    <a:pt x="4916556" y="337937"/>
                  </a:cubicBezTo>
                  <a:cubicBezTo>
                    <a:pt x="4951234" y="434211"/>
                    <a:pt x="4871627" y="619362"/>
                    <a:pt x="4916556" y="747955"/>
                  </a:cubicBezTo>
                  <a:cubicBezTo>
                    <a:pt x="4961485" y="876548"/>
                    <a:pt x="4890219" y="1060361"/>
                    <a:pt x="4916556" y="1171491"/>
                  </a:cubicBezTo>
                  <a:cubicBezTo>
                    <a:pt x="4942893" y="1282621"/>
                    <a:pt x="4865950" y="1523212"/>
                    <a:pt x="4916556" y="1689646"/>
                  </a:cubicBezTo>
                  <a:cubicBezTo>
                    <a:pt x="4897293" y="1878908"/>
                    <a:pt x="4773297" y="2064508"/>
                    <a:pt x="4578619" y="2027583"/>
                  </a:cubicBezTo>
                  <a:cubicBezTo>
                    <a:pt x="4460965" y="2069288"/>
                    <a:pt x="4291353" y="1975506"/>
                    <a:pt x="4133347" y="2027583"/>
                  </a:cubicBezTo>
                  <a:cubicBezTo>
                    <a:pt x="3975341" y="2079660"/>
                    <a:pt x="3890460" y="1996296"/>
                    <a:pt x="3688076" y="2027583"/>
                  </a:cubicBezTo>
                  <a:cubicBezTo>
                    <a:pt x="3485692" y="2058870"/>
                    <a:pt x="3233773" y="1974022"/>
                    <a:pt x="3073177" y="2027583"/>
                  </a:cubicBezTo>
                  <a:cubicBezTo>
                    <a:pt x="2912581" y="2081144"/>
                    <a:pt x="2706983" y="2012097"/>
                    <a:pt x="2458278" y="2027583"/>
                  </a:cubicBezTo>
                  <a:cubicBezTo>
                    <a:pt x="2209573" y="2043069"/>
                    <a:pt x="2151066" y="1971677"/>
                    <a:pt x="1970600" y="2027583"/>
                  </a:cubicBezTo>
                  <a:cubicBezTo>
                    <a:pt x="1790134" y="2083489"/>
                    <a:pt x="1598227" y="1979521"/>
                    <a:pt x="1482921" y="2027583"/>
                  </a:cubicBezTo>
                  <a:cubicBezTo>
                    <a:pt x="1367615" y="2075645"/>
                    <a:pt x="1176012" y="2017082"/>
                    <a:pt x="1080056" y="2027583"/>
                  </a:cubicBezTo>
                  <a:cubicBezTo>
                    <a:pt x="984101" y="2038084"/>
                    <a:pt x="514088" y="1988785"/>
                    <a:pt x="337937" y="2027583"/>
                  </a:cubicBezTo>
                  <a:cubicBezTo>
                    <a:pt x="103463" y="2026448"/>
                    <a:pt x="-17817" y="1901014"/>
                    <a:pt x="0" y="1689646"/>
                  </a:cubicBezTo>
                  <a:cubicBezTo>
                    <a:pt x="-34300" y="1563988"/>
                    <a:pt x="12048" y="1377363"/>
                    <a:pt x="0" y="1239076"/>
                  </a:cubicBezTo>
                  <a:cubicBezTo>
                    <a:pt x="-12048" y="1100789"/>
                    <a:pt x="11786" y="984162"/>
                    <a:pt x="0" y="774990"/>
                  </a:cubicBezTo>
                  <a:cubicBezTo>
                    <a:pt x="-11786" y="565818"/>
                    <a:pt x="20427" y="485631"/>
                    <a:pt x="0" y="337937"/>
                  </a:cubicBezTo>
                  <a:close/>
                </a:path>
                <a:path w="4916556" h="2027583" stroke="0" extrusionOk="0">
                  <a:moveTo>
                    <a:pt x="0" y="337937"/>
                  </a:moveTo>
                  <a:cubicBezTo>
                    <a:pt x="-30251" y="176616"/>
                    <a:pt x="163275" y="-30929"/>
                    <a:pt x="337937" y="0"/>
                  </a:cubicBezTo>
                  <a:cubicBezTo>
                    <a:pt x="493931" y="-44881"/>
                    <a:pt x="607282" y="18211"/>
                    <a:pt x="740802" y="0"/>
                  </a:cubicBezTo>
                  <a:cubicBezTo>
                    <a:pt x="874322" y="-18211"/>
                    <a:pt x="1052796" y="50161"/>
                    <a:pt x="1186073" y="0"/>
                  </a:cubicBezTo>
                  <a:cubicBezTo>
                    <a:pt x="1319350" y="-50161"/>
                    <a:pt x="1606297" y="29857"/>
                    <a:pt x="1758565" y="0"/>
                  </a:cubicBezTo>
                  <a:cubicBezTo>
                    <a:pt x="1910833" y="-29857"/>
                    <a:pt x="2067805" y="61929"/>
                    <a:pt x="2288651" y="0"/>
                  </a:cubicBezTo>
                  <a:cubicBezTo>
                    <a:pt x="2509497" y="-61929"/>
                    <a:pt x="2610624" y="35649"/>
                    <a:pt x="2691516" y="0"/>
                  </a:cubicBezTo>
                  <a:cubicBezTo>
                    <a:pt x="2772408" y="-35649"/>
                    <a:pt x="3079390" y="53445"/>
                    <a:pt x="3179194" y="0"/>
                  </a:cubicBezTo>
                  <a:cubicBezTo>
                    <a:pt x="3278998" y="-53445"/>
                    <a:pt x="3511087" y="7808"/>
                    <a:pt x="3709279" y="0"/>
                  </a:cubicBezTo>
                  <a:cubicBezTo>
                    <a:pt x="3907472" y="-7808"/>
                    <a:pt x="4178303" y="18562"/>
                    <a:pt x="4578619" y="0"/>
                  </a:cubicBezTo>
                  <a:cubicBezTo>
                    <a:pt x="4714279" y="-9648"/>
                    <a:pt x="4878351" y="139740"/>
                    <a:pt x="4916556" y="337937"/>
                  </a:cubicBezTo>
                  <a:cubicBezTo>
                    <a:pt x="4934651" y="465274"/>
                    <a:pt x="4882211" y="545858"/>
                    <a:pt x="4916556" y="747955"/>
                  </a:cubicBezTo>
                  <a:cubicBezTo>
                    <a:pt x="4950901" y="950052"/>
                    <a:pt x="4912199" y="1078217"/>
                    <a:pt x="4916556" y="1198525"/>
                  </a:cubicBezTo>
                  <a:cubicBezTo>
                    <a:pt x="4920913" y="1318833"/>
                    <a:pt x="4897247" y="1589436"/>
                    <a:pt x="4916556" y="1689646"/>
                  </a:cubicBezTo>
                  <a:cubicBezTo>
                    <a:pt x="4920899" y="1865113"/>
                    <a:pt x="4742621" y="2023836"/>
                    <a:pt x="4578619" y="2027583"/>
                  </a:cubicBezTo>
                  <a:cubicBezTo>
                    <a:pt x="4369610" y="2075936"/>
                    <a:pt x="4263810" y="1964935"/>
                    <a:pt x="4006127" y="2027583"/>
                  </a:cubicBezTo>
                  <a:cubicBezTo>
                    <a:pt x="3748444" y="2090231"/>
                    <a:pt x="3777308" y="2002177"/>
                    <a:pt x="3603262" y="2027583"/>
                  </a:cubicBezTo>
                  <a:cubicBezTo>
                    <a:pt x="3429216" y="2052989"/>
                    <a:pt x="3230484" y="1991954"/>
                    <a:pt x="3115584" y="2027583"/>
                  </a:cubicBezTo>
                  <a:cubicBezTo>
                    <a:pt x="3000684" y="2063212"/>
                    <a:pt x="2823003" y="1981853"/>
                    <a:pt x="2712719" y="2027583"/>
                  </a:cubicBezTo>
                  <a:cubicBezTo>
                    <a:pt x="2602435" y="2073313"/>
                    <a:pt x="2267845" y="1982292"/>
                    <a:pt x="2140227" y="2027583"/>
                  </a:cubicBezTo>
                  <a:cubicBezTo>
                    <a:pt x="2012609" y="2072874"/>
                    <a:pt x="1765629" y="2016087"/>
                    <a:pt x="1610142" y="2027583"/>
                  </a:cubicBezTo>
                  <a:cubicBezTo>
                    <a:pt x="1454656" y="2039079"/>
                    <a:pt x="1191190" y="1974778"/>
                    <a:pt x="1037650" y="2027583"/>
                  </a:cubicBezTo>
                  <a:cubicBezTo>
                    <a:pt x="884110" y="2080388"/>
                    <a:pt x="572073" y="2003746"/>
                    <a:pt x="337937" y="2027583"/>
                  </a:cubicBezTo>
                  <a:cubicBezTo>
                    <a:pt x="144082" y="2024473"/>
                    <a:pt x="19786" y="1861403"/>
                    <a:pt x="0" y="1689646"/>
                  </a:cubicBezTo>
                  <a:cubicBezTo>
                    <a:pt x="-10174" y="1547684"/>
                    <a:pt x="16580" y="1416982"/>
                    <a:pt x="0" y="1225559"/>
                  </a:cubicBezTo>
                  <a:cubicBezTo>
                    <a:pt x="-16580" y="1034136"/>
                    <a:pt x="4883" y="869937"/>
                    <a:pt x="0" y="761472"/>
                  </a:cubicBezTo>
                  <a:cubicBezTo>
                    <a:pt x="-4883" y="653007"/>
                    <a:pt x="29339" y="492379"/>
                    <a:pt x="0" y="337937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" name="Rectangle: Rounded Corners 4"/>
            <p:cNvSpPr/>
            <p:nvPr/>
          </p:nvSpPr>
          <p:spPr>
            <a:xfrm>
              <a:off x="2817559" y="357807"/>
              <a:ext cx="5410200" cy="2200648"/>
            </a:xfrm>
            <a:custGeom>
              <a:avLst/>
              <a:gdLst>
                <a:gd name="connsiteX0" fmla="*/ 0 w 4558748"/>
                <a:gd name="connsiteY0" fmla="*/ 281615 h 1689654"/>
                <a:gd name="connsiteX1" fmla="*/ 281615 w 4558748"/>
                <a:gd name="connsiteY1" fmla="*/ 0 h 1689654"/>
                <a:gd name="connsiteX2" fmla="*/ 852403 w 4558748"/>
                <a:gd name="connsiteY2" fmla="*/ 0 h 1689654"/>
                <a:gd name="connsiteX3" fmla="*/ 1463147 w 4558748"/>
                <a:gd name="connsiteY3" fmla="*/ 0 h 1689654"/>
                <a:gd name="connsiteX4" fmla="*/ 1993980 w 4558748"/>
                <a:gd name="connsiteY4" fmla="*/ 0 h 1689654"/>
                <a:gd name="connsiteX5" fmla="*/ 2564768 w 4558748"/>
                <a:gd name="connsiteY5" fmla="*/ 0 h 1689654"/>
                <a:gd name="connsiteX6" fmla="*/ 3095601 w 4558748"/>
                <a:gd name="connsiteY6" fmla="*/ 0 h 1689654"/>
                <a:gd name="connsiteX7" fmla="*/ 3706345 w 4558748"/>
                <a:gd name="connsiteY7" fmla="*/ 0 h 1689654"/>
                <a:gd name="connsiteX8" fmla="*/ 4277133 w 4558748"/>
                <a:gd name="connsiteY8" fmla="*/ 0 h 1689654"/>
                <a:gd name="connsiteX9" fmla="*/ 4558748 w 4558748"/>
                <a:gd name="connsiteY9" fmla="*/ 281615 h 1689654"/>
                <a:gd name="connsiteX10" fmla="*/ 4558748 w 4558748"/>
                <a:gd name="connsiteY10" fmla="*/ 833563 h 1689654"/>
                <a:gd name="connsiteX11" fmla="*/ 4558748 w 4558748"/>
                <a:gd name="connsiteY11" fmla="*/ 1408039 h 1689654"/>
                <a:gd name="connsiteX12" fmla="*/ 4277133 w 4558748"/>
                <a:gd name="connsiteY12" fmla="*/ 1689654 h 1689654"/>
                <a:gd name="connsiteX13" fmla="*/ 3746300 w 4558748"/>
                <a:gd name="connsiteY13" fmla="*/ 1689654 h 1689654"/>
                <a:gd name="connsiteX14" fmla="*/ 3095601 w 4558748"/>
                <a:gd name="connsiteY14" fmla="*/ 1689654 h 1689654"/>
                <a:gd name="connsiteX15" fmla="*/ 2524813 w 4558748"/>
                <a:gd name="connsiteY15" fmla="*/ 1689654 h 1689654"/>
                <a:gd name="connsiteX16" fmla="*/ 1874114 w 4558748"/>
                <a:gd name="connsiteY16" fmla="*/ 1689654 h 1689654"/>
                <a:gd name="connsiteX17" fmla="*/ 1263371 w 4558748"/>
                <a:gd name="connsiteY17" fmla="*/ 1689654 h 1689654"/>
                <a:gd name="connsiteX18" fmla="*/ 281615 w 4558748"/>
                <a:gd name="connsiteY18" fmla="*/ 1689654 h 1689654"/>
                <a:gd name="connsiteX19" fmla="*/ 0 w 4558748"/>
                <a:gd name="connsiteY19" fmla="*/ 1408039 h 1689654"/>
                <a:gd name="connsiteX20" fmla="*/ 0 w 4558748"/>
                <a:gd name="connsiteY20" fmla="*/ 844827 h 1689654"/>
                <a:gd name="connsiteX21" fmla="*/ 0 w 4558748"/>
                <a:gd name="connsiteY21" fmla="*/ 281615 h 1689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58748" h="1689654" fill="none" extrusionOk="0">
                  <a:moveTo>
                    <a:pt x="0" y="281615"/>
                  </a:moveTo>
                  <a:cubicBezTo>
                    <a:pt x="-21782" y="127473"/>
                    <a:pt x="124387" y="7421"/>
                    <a:pt x="281615" y="0"/>
                  </a:cubicBezTo>
                  <a:cubicBezTo>
                    <a:pt x="535225" y="-34242"/>
                    <a:pt x="642641" y="16343"/>
                    <a:pt x="852403" y="0"/>
                  </a:cubicBezTo>
                  <a:cubicBezTo>
                    <a:pt x="1062165" y="-16343"/>
                    <a:pt x="1318268" y="9657"/>
                    <a:pt x="1463147" y="0"/>
                  </a:cubicBezTo>
                  <a:cubicBezTo>
                    <a:pt x="1608026" y="-9657"/>
                    <a:pt x="1887405" y="56999"/>
                    <a:pt x="1993980" y="0"/>
                  </a:cubicBezTo>
                  <a:cubicBezTo>
                    <a:pt x="2100555" y="-56999"/>
                    <a:pt x="2331836" y="486"/>
                    <a:pt x="2564768" y="0"/>
                  </a:cubicBezTo>
                  <a:cubicBezTo>
                    <a:pt x="2797700" y="-486"/>
                    <a:pt x="2948329" y="5982"/>
                    <a:pt x="3095601" y="0"/>
                  </a:cubicBezTo>
                  <a:cubicBezTo>
                    <a:pt x="3242873" y="-5982"/>
                    <a:pt x="3478607" y="4951"/>
                    <a:pt x="3706345" y="0"/>
                  </a:cubicBezTo>
                  <a:cubicBezTo>
                    <a:pt x="3934083" y="-4951"/>
                    <a:pt x="4039204" y="29132"/>
                    <a:pt x="4277133" y="0"/>
                  </a:cubicBezTo>
                  <a:cubicBezTo>
                    <a:pt x="4455507" y="-19218"/>
                    <a:pt x="4529304" y="98441"/>
                    <a:pt x="4558748" y="281615"/>
                  </a:cubicBezTo>
                  <a:cubicBezTo>
                    <a:pt x="4562027" y="542655"/>
                    <a:pt x="4501648" y="691408"/>
                    <a:pt x="4558748" y="833563"/>
                  </a:cubicBezTo>
                  <a:cubicBezTo>
                    <a:pt x="4615848" y="975718"/>
                    <a:pt x="4518043" y="1240289"/>
                    <a:pt x="4558748" y="1408039"/>
                  </a:cubicBezTo>
                  <a:cubicBezTo>
                    <a:pt x="4561572" y="1530719"/>
                    <a:pt x="4387416" y="1681542"/>
                    <a:pt x="4277133" y="1689654"/>
                  </a:cubicBezTo>
                  <a:cubicBezTo>
                    <a:pt x="4081828" y="1753229"/>
                    <a:pt x="3971539" y="1636321"/>
                    <a:pt x="3746300" y="1689654"/>
                  </a:cubicBezTo>
                  <a:cubicBezTo>
                    <a:pt x="3521061" y="1742987"/>
                    <a:pt x="3312789" y="1639121"/>
                    <a:pt x="3095601" y="1689654"/>
                  </a:cubicBezTo>
                  <a:cubicBezTo>
                    <a:pt x="2878413" y="1740187"/>
                    <a:pt x="2734022" y="1684709"/>
                    <a:pt x="2524813" y="1689654"/>
                  </a:cubicBezTo>
                  <a:cubicBezTo>
                    <a:pt x="2315604" y="1694599"/>
                    <a:pt x="2160357" y="1681158"/>
                    <a:pt x="1874114" y="1689654"/>
                  </a:cubicBezTo>
                  <a:cubicBezTo>
                    <a:pt x="1587871" y="1698150"/>
                    <a:pt x="1449336" y="1648130"/>
                    <a:pt x="1263371" y="1689654"/>
                  </a:cubicBezTo>
                  <a:cubicBezTo>
                    <a:pt x="1077406" y="1731178"/>
                    <a:pt x="611228" y="1574697"/>
                    <a:pt x="281615" y="1689654"/>
                  </a:cubicBezTo>
                  <a:cubicBezTo>
                    <a:pt x="142077" y="1676009"/>
                    <a:pt x="-8170" y="1554856"/>
                    <a:pt x="0" y="1408039"/>
                  </a:cubicBezTo>
                  <a:cubicBezTo>
                    <a:pt x="-58606" y="1128498"/>
                    <a:pt x="64747" y="1068055"/>
                    <a:pt x="0" y="844827"/>
                  </a:cubicBezTo>
                  <a:cubicBezTo>
                    <a:pt x="-64747" y="621599"/>
                    <a:pt x="15751" y="433578"/>
                    <a:pt x="0" y="281615"/>
                  </a:cubicBezTo>
                  <a:close/>
                </a:path>
                <a:path w="4558748" h="1689654" stroke="0" extrusionOk="0">
                  <a:moveTo>
                    <a:pt x="0" y="281615"/>
                  </a:moveTo>
                  <a:cubicBezTo>
                    <a:pt x="3266" y="126390"/>
                    <a:pt x="101742" y="-6125"/>
                    <a:pt x="281615" y="0"/>
                  </a:cubicBezTo>
                  <a:cubicBezTo>
                    <a:pt x="553342" y="-77622"/>
                    <a:pt x="744546" y="51266"/>
                    <a:pt x="932314" y="0"/>
                  </a:cubicBezTo>
                  <a:cubicBezTo>
                    <a:pt x="1120082" y="-51266"/>
                    <a:pt x="1409265" y="29806"/>
                    <a:pt x="1543057" y="0"/>
                  </a:cubicBezTo>
                  <a:cubicBezTo>
                    <a:pt x="1676849" y="-29806"/>
                    <a:pt x="1901288" y="55216"/>
                    <a:pt x="2073890" y="0"/>
                  </a:cubicBezTo>
                  <a:cubicBezTo>
                    <a:pt x="2246492" y="-55216"/>
                    <a:pt x="2428333" y="76489"/>
                    <a:pt x="2724589" y="0"/>
                  </a:cubicBezTo>
                  <a:cubicBezTo>
                    <a:pt x="3020845" y="-76489"/>
                    <a:pt x="3029144" y="49760"/>
                    <a:pt x="3175512" y="0"/>
                  </a:cubicBezTo>
                  <a:cubicBezTo>
                    <a:pt x="3321880" y="-49760"/>
                    <a:pt x="3477026" y="35728"/>
                    <a:pt x="3666390" y="0"/>
                  </a:cubicBezTo>
                  <a:cubicBezTo>
                    <a:pt x="3855754" y="-35728"/>
                    <a:pt x="4069416" y="61388"/>
                    <a:pt x="4277133" y="0"/>
                  </a:cubicBezTo>
                  <a:cubicBezTo>
                    <a:pt x="4432534" y="-32682"/>
                    <a:pt x="4533968" y="115515"/>
                    <a:pt x="4558748" y="281615"/>
                  </a:cubicBezTo>
                  <a:cubicBezTo>
                    <a:pt x="4582772" y="541328"/>
                    <a:pt x="4541741" y="591632"/>
                    <a:pt x="4558748" y="811034"/>
                  </a:cubicBezTo>
                  <a:cubicBezTo>
                    <a:pt x="4575755" y="1030436"/>
                    <a:pt x="4514874" y="1113491"/>
                    <a:pt x="4558748" y="1408039"/>
                  </a:cubicBezTo>
                  <a:cubicBezTo>
                    <a:pt x="4545257" y="1581009"/>
                    <a:pt x="4408344" y="1710321"/>
                    <a:pt x="4277133" y="1689654"/>
                  </a:cubicBezTo>
                  <a:cubicBezTo>
                    <a:pt x="4010931" y="1693484"/>
                    <a:pt x="3941734" y="1662413"/>
                    <a:pt x="3706345" y="1689654"/>
                  </a:cubicBezTo>
                  <a:cubicBezTo>
                    <a:pt x="3470956" y="1716895"/>
                    <a:pt x="3340658" y="1662684"/>
                    <a:pt x="3215467" y="1689654"/>
                  </a:cubicBezTo>
                  <a:cubicBezTo>
                    <a:pt x="3090276" y="1716624"/>
                    <a:pt x="2851014" y="1671141"/>
                    <a:pt x="2724589" y="1689654"/>
                  </a:cubicBezTo>
                  <a:cubicBezTo>
                    <a:pt x="2598164" y="1708167"/>
                    <a:pt x="2415254" y="1639613"/>
                    <a:pt x="2113845" y="1689654"/>
                  </a:cubicBezTo>
                  <a:cubicBezTo>
                    <a:pt x="1812436" y="1739695"/>
                    <a:pt x="1735390" y="1676484"/>
                    <a:pt x="1583012" y="1689654"/>
                  </a:cubicBezTo>
                  <a:cubicBezTo>
                    <a:pt x="1430634" y="1702824"/>
                    <a:pt x="1237448" y="1643171"/>
                    <a:pt x="1052179" y="1689654"/>
                  </a:cubicBezTo>
                  <a:cubicBezTo>
                    <a:pt x="866910" y="1736137"/>
                    <a:pt x="605552" y="1680059"/>
                    <a:pt x="281615" y="1689654"/>
                  </a:cubicBezTo>
                  <a:cubicBezTo>
                    <a:pt x="104740" y="1688964"/>
                    <a:pt x="18008" y="1541456"/>
                    <a:pt x="0" y="1408039"/>
                  </a:cubicBezTo>
                  <a:cubicBezTo>
                    <a:pt x="-61295" y="1228282"/>
                    <a:pt x="19237" y="1070889"/>
                    <a:pt x="0" y="833563"/>
                  </a:cubicBezTo>
                  <a:cubicBezTo>
                    <a:pt x="-19237" y="596237"/>
                    <a:pt x="66081" y="409579"/>
                    <a:pt x="0" y="281615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grpSp>
          <p:nvGrpSpPr>
            <p:cNvPr id="54" name="Group 53"/>
            <p:cNvGrpSpPr/>
            <p:nvPr/>
          </p:nvGrpSpPr>
          <p:grpSpPr>
            <a:xfrm>
              <a:off x="1957434" y="671120"/>
              <a:ext cx="1511300" cy="1506538"/>
              <a:chOff x="1957434" y="671120"/>
              <a:chExt cx="1511300" cy="1506538"/>
            </a:xfrm>
          </p:grpSpPr>
          <p:pic>
            <p:nvPicPr>
              <p:cNvPr id="1026" name="Picture 2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57434" y="671120"/>
                <a:ext cx="1511300" cy="150653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53" name="TextBox 52"/>
              <p:cNvSpPr txBox="1"/>
              <p:nvPr/>
            </p:nvSpPr>
            <p:spPr>
              <a:xfrm>
                <a:off x="2542947" y="993787"/>
                <a:ext cx="704019" cy="8072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6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1</a:t>
                </a:r>
              </a:p>
            </p:txBody>
          </p:sp>
        </p:grpSp>
        <p:sp>
          <p:nvSpPr>
            <p:cNvPr id="55" name="TextBox 54"/>
            <p:cNvSpPr txBox="1"/>
            <p:nvPr/>
          </p:nvSpPr>
          <p:spPr>
            <a:xfrm>
              <a:off x="3436143" y="476250"/>
              <a:ext cx="4402931" cy="17312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Viết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số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gồm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: 7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trăm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nghìn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, 5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nghìn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và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3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đơn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vị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  <a:endParaRPr kumimoji="0" lang="vi-VN" alt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pic>
        <p:nvPicPr>
          <p:cNvPr id="57" name="Picture 56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63405" y="4573651"/>
            <a:ext cx="1523748" cy="1572275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6063" y="4815762"/>
            <a:ext cx="1462919" cy="1422283"/>
          </a:xfrm>
          <a:prstGeom prst="rect">
            <a:avLst/>
          </a:prstGeom>
        </p:spPr>
      </p:pic>
      <p:pic>
        <p:nvPicPr>
          <p:cNvPr id="60" name="Picture 59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25101" y="4815761"/>
            <a:ext cx="1462919" cy="1422283"/>
          </a:xfrm>
          <a:prstGeom prst="rect">
            <a:avLst/>
          </a:prstGeom>
        </p:spPr>
      </p:pic>
      <p:pic>
        <p:nvPicPr>
          <p:cNvPr id="59" name="sadtrombone.swf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598400" y="-6877"/>
            <a:ext cx="812800" cy="812800"/>
          </a:xfrm>
          <a:prstGeom prst="rect">
            <a:avLst/>
          </a:prstGeom>
        </p:spPr>
      </p:pic>
      <p:pic>
        <p:nvPicPr>
          <p:cNvPr id="62" name="sadtrombone.swf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598400" y="1445541"/>
            <a:ext cx="812800" cy="812800"/>
          </a:xfrm>
          <a:prstGeom prst="rect">
            <a:avLst/>
          </a:prstGeom>
        </p:spPr>
      </p:pic>
      <p:pic>
        <p:nvPicPr>
          <p:cNvPr id="64" name="Picture 63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97144" y="4369972"/>
            <a:ext cx="956735" cy="353256"/>
          </a:xfrm>
          <a:prstGeom prst="rect">
            <a:avLst/>
          </a:prstGeom>
        </p:spPr>
      </p:pic>
      <p:pic>
        <p:nvPicPr>
          <p:cNvPr id="65" name="Picture 64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1731" y="3709800"/>
            <a:ext cx="956735" cy="353256"/>
          </a:xfrm>
          <a:prstGeom prst="rect">
            <a:avLst/>
          </a:prstGeom>
        </p:spPr>
      </p:pic>
      <p:pic>
        <p:nvPicPr>
          <p:cNvPr id="66" name="Picture 65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88865" y="3757869"/>
            <a:ext cx="956735" cy="353256"/>
          </a:xfrm>
          <a:prstGeom prst="rect">
            <a:avLst/>
          </a:prstGeom>
        </p:spPr>
      </p:pic>
      <p:pic>
        <p:nvPicPr>
          <p:cNvPr id="67" name="Picture 66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22128" y="4416073"/>
            <a:ext cx="956735" cy="353256"/>
          </a:xfrm>
          <a:prstGeom prst="rect">
            <a:avLst/>
          </a:prstGeom>
        </p:spPr>
      </p:pic>
      <p:pic>
        <p:nvPicPr>
          <p:cNvPr id="61" name="Picture 60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44800" y="1944743"/>
            <a:ext cx="2285365" cy="2530007"/>
          </a:xfrm>
          <a:prstGeom prst="rect">
            <a:avLst/>
          </a:prstGeom>
        </p:spPr>
      </p:pic>
      <p:pic>
        <p:nvPicPr>
          <p:cNvPr id="49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594264" y="2598473"/>
            <a:ext cx="812800" cy="812800"/>
          </a:xfrm>
          <a:prstGeom prst="rect">
            <a:avLst/>
          </a:prstGeom>
        </p:spPr>
      </p:pic>
      <p:pic>
        <p:nvPicPr>
          <p:cNvPr id="50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611197" y="3573019"/>
            <a:ext cx="812800" cy="812800"/>
          </a:xfrm>
          <a:prstGeom prst="rect">
            <a:avLst/>
          </a:prstGeom>
        </p:spPr>
      </p:pic>
      <p:pic>
        <p:nvPicPr>
          <p:cNvPr id="51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594264" y="4606037"/>
            <a:ext cx="812800" cy="812800"/>
          </a:xfrm>
          <a:prstGeom prst="rect">
            <a:avLst/>
          </a:prstGeom>
        </p:spPr>
      </p:pic>
      <p:pic>
        <p:nvPicPr>
          <p:cNvPr id="52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594264" y="5568555"/>
            <a:ext cx="812800" cy="812800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DF0A0C12-6523-42CF-8638-72BBB8243C7B}"/>
              </a:ext>
            </a:extLst>
          </p:cNvPr>
          <p:cNvSpPr/>
          <p:nvPr/>
        </p:nvSpPr>
        <p:spPr>
          <a:xfrm>
            <a:off x="10349775" y="4592701"/>
            <a:ext cx="1842225" cy="781792"/>
          </a:xfrm>
          <a:prstGeom prst="rect">
            <a:avLst/>
          </a:prstGeom>
          <a:solidFill>
            <a:srgbClr val="A2C31E"/>
          </a:solidFill>
          <a:ln>
            <a:solidFill>
              <a:srgbClr val="A2C31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17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724565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audio>
              <p:cMediaNode vol="80000">
                <p:cTn id="3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9"/>
                </p:tgtEl>
              </p:cMediaNode>
            </p:audio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5" dur="3622" fill="hold"/>
                                        <p:tgtEl>
                                          <p:spTgt spid="5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audio>
              <p:cMediaNode vol="8000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2"/>
                </p:tgtEl>
              </p:cMediaNode>
            </p:audio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6" dur="3622" fill="hold"/>
                                        <p:tgtEl>
                                          <p:spTgt spid="6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5" dur="409" fill="hold"/>
                                        <p:tgtEl>
                                          <p:spTgt spid="4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000"/>
                            </p:stCondLst>
                            <p:childTnLst>
                              <p:par>
                                <p:cTn id="9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500"/>
                            </p:stCondLst>
                            <p:childTnLst>
                              <p:par>
                                <p:cTn id="101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30688E-6 L 0.10625 -0.08645 " pathEditMode="relative" rAng="0" ptsTypes="AA">
                                      <p:cBhvr>
                                        <p:cTn id="102" dur="9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13" y="-43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500"/>
                            </p:stCondLst>
                            <p:childTnLst>
                              <p:par>
                                <p:cTn id="10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05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6" dur="120" fill="hold">
                                          <p:stCondLst>
                                            <p:cond delay="12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7" dur="120" fill="hold">
                                          <p:stCondLst>
                                            <p:cond delay="24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8" dur="120" fill="hold">
                                          <p:stCondLst>
                                            <p:cond delay="36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9" dur="120" fill="hold">
                                          <p:stCondLst>
                                            <p:cond delay="48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1" dur="409" fill="hold"/>
                                        <p:tgtEl>
                                          <p:spTgt spid="5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3500"/>
                            </p:stCondLst>
                            <p:childTnLst>
                              <p:par>
                                <p:cTn id="1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4000"/>
                            </p:stCondLst>
                            <p:childTnLst>
                              <p:par>
                                <p:cTn id="117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625 -0.08645 L 0.30625 -0.08645 " pathEditMode="relative" rAng="0" ptsTypes="AA">
                                      <p:cBhvr>
                                        <p:cTn id="118" dur="8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0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5000"/>
                            </p:stCondLst>
                            <p:childTnLst>
                              <p:par>
                                <p:cTn id="12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1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2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3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4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5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7" dur="409" fill="hold"/>
                                        <p:tgtEl>
                                          <p:spTgt spid="5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500"/>
                            </p:stCondLst>
                            <p:childTnLst>
                              <p:par>
                                <p:cTn id="12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6000"/>
                            </p:stCondLst>
                            <p:childTnLst>
                              <p:par>
                                <p:cTn id="133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0625 -0.08645 L 0.19792 0.01728 " pathEditMode="relative" rAng="0" ptsTypes="AA">
                                      <p:cBhvr>
                                        <p:cTn id="134" dur="8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417" y="518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7000"/>
                            </p:stCondLst>
                            <p:childTnLst>
                              <p:par>
                                <p:cTn id="136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37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8" dur="120" fill="hold">
                                          <p:stCondLst>
                                            <p:cond delay="12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39" dur="120" fill="hold">
                                          <p:stCondLst>
                                            <p:cond delay="24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0" dur="120" fill="hold">
                                          <p:stCondLst>
                                            <p:cond delay="36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1" dur="120" fill="hold">
                                          <p:stCondLst>
                                            <p:cond delay="48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3" dur="409" fill="hold"/>
                                        <p:tgtEl>
                                          <p:spTgt spid="5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8000"/>
                            </p:stCondLst>
                            <p:childTnLst>
                              <p:par>
                                <p:cTn id="14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  <p:audio>
              <p:cMediaNode vol="80000">
                <p:cTn id="15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9"/>
                </p:tgtEl>
              </p:cMediaNode>
            </p:audio>
            <p:audio>
              <p:cMediaNode vol="80000">
                <p:cTn id="15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0"/>
                </p:tgtEl>
              </p:cMediaNode>
            </p:audio>
            <p:audio>
              <p:cMediaNode vol="80000">
                <p:cTn id="15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1"/>
                </p:tgtEl>
              </p:cMediaNode>
            </p:audio>
            <p:audio>
              <p:cMediaNode vol="80000">
                <p:cTn id="15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2"/>
                </p:tgtEl>
              </p:cMediaNode>
            </p:audio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" name="Picture 43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05" y="6532"/>
            <a:ext cx="12188388" cy="6858000"/>
          </a:xfrm>
          <a:prstGeom prst="rect">
            <a:avLst/>
          </a:prstGeom>
        </p:spPr>
      </p:pic>
      <p:sp>
        <p:nvSpPr>
          <p:cNvPr id="10" name="Rectangle: Rounded Corners 3"/>
          <p:cNvSpPr/>
          <p:nvPr/>
        </p:nvSpPr>
        <p:spPr>
          <a:xfrm rot="5400000">
            <a:off x="-1023882" y="1185924"/>
            <a:ext cx="3774957" cy="1523999"/>
          </a:xfrm>
          <a:custGeom>
            <a:avLst/>
            <a:gdLst>
              <a:gd name="connsiteX0" fmla="*/ 0 w 4916556"/>
              <a:gd name="connsiteY0" fmla="*/ 337937 h 2027583"/>
              <a:gd name="connsiteX1" fmla="*/ 337937 w 4916556"/>
              <a:gd name="connsiteY1" fmla="*/ 0 h 2027583"/>
              <a:gd name="connsiteX2" fmla="*/ 783209 w 4916556"/>
              <a:gd name="connsiteY2" fmla="*/ 0 h 2027583"/>
              <a:gd name="connsiteX3" fmla="*/ 1228480 w 4916556"/>
              <a:gd name="connsiteY3" fmla="*/ 0 h 2027583"/>
              <a:gd name="connsiteX4" fmla="*/ 1758565 w 4916556"/>
              <a:gd name="connsiteY4" fmla="*/ 0 h 2027583"/>
              <a:gd name="connsiteX5" fmla="*/ 2161430 w 4916556"/>
              <a:gd name="connsiteY5" fmla="*/ 0 h 2027583"/>
              <a:gd name="connsiteX6" fmla="*/ 2733922 w 4916556"/>
              <a:gd name="connsiteY6" fmla="*/ 0 h 2027583"/>
              <a:gd name="connsiteX7" fmla="*/ 3221601 w 4916556"/>
              <a:gd name="connsiteY7" fmla="*/ 0 h 2027583"/>
              <a:gd name="connsiteX8" fmla="*/ 3751686 w 4916556"/>
              <a:gd name="connsiteY8" fmla="*/ 0 h 2027583"/>
              <a:gd name="connsiteX9" fmla="*/ 4578619 w 4916556"/>
              <a:gd name="connsiteY9" fmla="*/ 0 h 2027583"/>
              <a:gd name="connsiteX10" fmla="*/ 4916556 w 4916556"/>
              <a:gd name="connsiteY10" fmla="*/ 337937 h 2027583"/>
              <a:gd name="connsiteX11" fmla="*/ 4916556 w 4916556"/>
              <a:gd name="connsiteY11" fmla="*/ 747955 h 2027583"/>
              <a:gd name="connsiteX12" fmla="*/ 4916556 w 4916556"/>
              <a:gd name="connsiteY12" fmla="*/ 1171491 h 2027583"/>
              <a:gd name="connsiteX13" fmla="*/ 4916556 w 4916556"/>
              <a:gd name="connsiteY13" fmla="*/ 1689646 h 2027583"/>
              <a:gd name="connsiteX14" fmla="*/ 4578619 w 4916556"/>
              <a:gd name="connsiteY14" fmla="*/ 2027583 h 2027583"/>
              <a:gd name="connsiteX15" fmla="*/ 4133347 w 4916556"/>
              <a:gd name="connsiteY15" fmla="*/ 2027583 h 2027583"/>
              <a:gd name="connsiteX16" fmla="*/ 3688076 w 4916556"/>
              <a:gd name="connsiteY16" fmla="*/ 2027583 h 2027583"/>
              <a:gd name="connsiteX17" fmla="*/ 3073177 w 4916556"/>
              <a:gd name="connsiteY17" fmla="*/ 2027583 h 2027583"/>
              <a:gd name="connsiteX18" fmla="*/ 2458278 w 4916556"/>
              <a:gd name="connsiteY18" fmla="*/ 2027583 h 2027583"/>
              <a:gd name="connsiteX19" fmla="*/ 1970600 w 4916556"/>
              <a:gd name="connsiteY19" fmla="*/ 2027583 h 2027583"/>
              <a:gd name="connsiteX20" fmla="*/ 1482921 w 4916556"/>
              <a:gd name="connsiteY20" fmla="*/ 2027583 h 2027583"/>
              <a:gd name="connsiteX21" fmla="*/ 1080056 w 4916556"/>
              <a:gd name="connsiteY21" fmla="*/ 2027583 h 2027583"/>
              <a:gd name="connsiteX22" fmla="*/ 337937 w 4916556"/>
              <a:gd name="connsiteY22" fmla="*/ 2027583 h 2027583"/>
              <a:gd name="connsiteX23" fmla="*/ 0 w 4916556"/>
              <a:gd name="connsiteY23" fmla="*/ 1689646 h 2027583"/>
              <a:gd name="connsiteX24" fmla="*/ 0 w 4916556"/>
              <a:gd name="connsiteY24" fmla="*/ 1239076 h 2027583"/>
              <a:gd name="connsiteX25" fmla="*/ 0 w 4916556"/>
              <a:gd name="connsiteY25" fmla="*/ 774990 h 2027583"/>
              <a:gd name="connsiteX26" fmla="*/ 0 w 4916556"/>
              <a:gd name="connsiteY26" fmla="*/ 337937 h 2027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916556" h="2027583" fill="none" extrusionOk="0">
                <a:moveTo>
                  <a:pt x="0" y="337937"/>
                </a:moveTo>
                <a:cubicBezTo>
                  <a:pt x="37907" y="191966"/>
                  <a:pt x="136190" y="1292"/>
                  <a:pt x="337937" y="0"/>
                </a:cubicBezTo>
                <a:cubicBezTo>
                  <a:pt x="467997" y="-2821"/>
                  <a:pt x="564057" y="41764"/>
                  <a:pt x="783209" y="0"/>
                </a:cubicBezTo>
                <a:cubicBezTo>
                  <a:pt x="1002361" y="-41764"/>
                  <a:pt x="1007457" y="30250"/>
                  <a:pt x="1228480" y="0"/>
                </a:cubicBezTo>
                <a:cubicBezTo>
                  <a:pt x="1449503" y="-30250"/>
                  <a:pt x="1618701" y="49103"/>
                  <a:pt x="1758565" y="0"/>
                </a:cubicBezTo>
                <a:cubicBezTo>
                  <a:pt x="1898429" y="-49103"/>
                  <a:pt x="2003517" y="16929"/>
                  <a:pt x="2161430" y="0"/>
                </a:cubicBezTo>
                <a:cubicBezTo>
                  <a:pt x="2319343" y="-16929"/>
                  <a:pt x="2499502" y="30965"/>
                  <a:pt x="2733922" y="0"/>
                </a:cubicBezTo>
                <a:cubicBezTo>
                  <a:pt x="2968342" y="-30965"/>
                  <a:pt x="3109968" y="6686"/>
                  <a:pt x="3221601" y="0"/>
                </a:cubicBezTo>
                <a:cubicBezTo>
                  <a:pt x="3333234" y="-6686"/>
                  <a:pt x="3544386" y="25004"/>
                  <a:pt x="3751686" y="0"/>
                </a:cubicBezTo>
                <a:cubicBezTo>
                  <a:pt x="3958987" y="-25004"/>
                  <a:pt x="4210818" y="21487"/>
                  <a:pt x="4578619" y="0"/>
                </a:cubicBezTo>
                <a:cubicBezTo>
                  <a:pt x="4762126" y="-20681"/>
                  <a:pt x="4906611" y="161802"/>
                  <a:pt x="4916556" y="337937"/>
                </a:cubicBezTo>
                <a:cubicBezTo>
                  <a:pt x="4951234" y="434211"/>
                  <a:pt x="4871627" y="619362"/>
                  <a:pt x="4916556" y="747955"/>
                </a:cubicBezTo>
                <a:cubicBezTo>
                  <a:pt x="4961485" y="876548"/>
                  <a:pt x="4890219" y="1060361"/>
                  <a:pt x="4916556" y="1171491"/>
                </a:cubicBezTo>
                <a:cubicBezTo>
                  <a:pt x="4942893" y="1282621"/>
                  <a:pt x="4865950" y="1523212"/>
                  <a:pt x="4916556" y="1689646"/>
                </a:cubicBezTo>
                <a:cubicBezTo>
                  <a:pt x="4897293" y="1878908"/>
                  <a:pt x="4773297" y="2064508"/>
                  <a:pt x="4578619" y="2027583"/>
                </a:cubicBezTo>
                <a:cubicBezTo>
                  <a:pt x="4460965" y="2069288"/>
                  <a:pt x="4291353" y="1975506"/>
                  <a:pt x="4133347" y="2027583"/>
                </a:cubicBezTo>
                <a:cubicBezTo>
                  <a:pt x="3975341" y="2079660"/>
                  <a:pt x="3890460" y="1996296"/>
                  <a:pt x="3688076" y="2027583"/>
                </a:cubicBezTo>
                <a:cubicBezTo>
                  <a:pt x="3485692" y="2058870"/>
                  <a:pt x="3233773" y="1974022"/>
                  <a:pt x="3073177" y="2027583"/>
                </a:cubicBezTo>
                <a:cubicBezTo>
                  <a:pt x="2912581" y="2081144"/>
                  <a:pt x="2706983" y="2012097"/>
                  <a:pt x="2458278" y="2027583"/>
                </a:cubicBezTo>
                <a:cubicBezTo>
                  <a:pt x="2209573" y="2043069"/>
                  <a:pt x="2151066" y="1971677"/>
                  <a:pt x="1970600" y="2027583"/>
                </a:cubicBezTo>
                <a:cubicBezTo>
                  <a:pt x="1790134" y="2083489"/>
                  <a:pt x="1598227" y="1979521"/>
                  <a:pt x="1482921" y="2027583"/>
                </a:cubicBezTo>
                <a:cubicBezTo>
                  <a:pt x="1367615" y="2075645"/>
                  <a:pt x="1176012" y="2017082"/>
                  <a:pt x="1080056" y="2027583"/>
                </a:cubicBezTo>
                <a:cubicBezTo>
                  <a:pt x="984101" y="2038084"/>
                  <a:pt x="514088" y="1988785"/>
                  <a:pt x="337937" y="2027583"/>
                </a:cubicBezTo>
                <a:cubicBezTo>
                  <a:pt x="103463" y="2026448"/>
                  <a:pt x="-17817" y="1901014"/>
                  <a:pt x="0" y="1689646"/>
                </a:cubicBezTo>
                <a:cubicBezTo>
                  <a:pt x="-34300" y="1563988"/>
                  <a:pt x="12048" y="1377363"/>
                  <a:pt x="0" y="1239076"/>
                </a:cubicBezTo>
                <a:cubicBezTo>
                  <a:pt x="-12048" y="1100789"/>
                  <a:pt x="11786" y="984162"/>
                  <a:pt x="0" y="774990"/>
                </a:cubicBezTo>
                <a:cubicBezTo>
                  <a:pt x="-11786" y="565818"/>
                  <a:pt x="20427" y="485631"/>
                  <a:pt x="0" y="337937"/>
                </a:cubicBezTo>
                <a:close/>
              </a:path>
              <a:path w="4916556" h="2027583" stroke="0" extrusionOk="0">
                <a:moveTo>
                  <a:pt x="0" y="337937"/>
                </a:moveTo>
                <a:cubicBezTo>
                  <a:pt x="-30251" y="176616"/>
                  <a:pt x="163275" y="-30929"/>
                  <a:pt x="337937" y="0"/>
                </a:cubicBezTo>
                <a:cubicBezTo>
                  <a:pt x="493931" y="-44881"/>
                  <a:pt x="607282" y="18211"/>
                  <a:pt x="740802" y="0"/>
                </a:cubicBezTo>
                <a:cubicBezTo>
                  <a:pt x="874322" y="-18211"/>
                  <a:pt x="1052796" y="50161"/>
                  <a:pt x="1186073" y="0"/>
                </a:cubicBezTo>
                <a:cubicBezTo>
                  <a:pt x="1319350" y="-50161"/>
                  <a:pt x="1606297" y="29857"/>
                  <a:pt x="1758565" y="0"/>
                </a:cubicBezTo>
                <a:cubicBezTo>
                  <a:pt x="1910833" y="-29857"/>
                  <a:pt x="2067805" y="61929"/>
                  <a:pt x="2288651" y="0"/>
                </a:cubicBezTo>
                <a:cubicBezTo>
                  <a:pt x="2509497" y="-61929"/>
                  <a:pt x="2610624" y="35649"/>
                  <a:pt x="2691516" y="0"/>
                </a:cubicBezTo>
                <a:cubicBezTo>
                  <a:pt x="2772408" y="-35649"/>
                  <a:pt x="3079390" y="53445"/>
                  <a:pt x="3179194" y="0"/>
                </a:cubicBezTo>
                <a:cubicBezTo>
                  <a:pt x="3278998" y="-53445"/>
                  <a:pt x="3511087" y="7808"/>
                  <a:pt x="3709279" y="0"/>
                </a:cubicBezTo>
                <a:cubicBezTo>
                  <a:pt x="3907472" y="-7808"/>
                  <a:pt x="4178303" y="18562"/>
                  <a:pt x="4578619" y="0"/>
                </a:cubicBezTo>
                <a:cubicBezTo>
                  <a:pt x="4714279" y="-9648"/>
                  <a:pt x="4878351" y="139740"/>
                  <a:pt x="4916556" y="337937"/>
                </a:cubicBezTo>
                <a:cubicBezTo>
                  <a:pt x="4934651" y="465274"/>
                  <a:pt x="4882211" y="545858"/>
                  <a:pt x="4916556" y="747955"/>
                </a:cubicBezTo>
                <a:cubicBezTo>
                  <a:pt x="4950901" y="950052"/>
                  <a:pt x="4912199" y="1078217"/>
                  <a:pt x="4916556" y="1198525"/>
                </a:cubicBezTo>
                <a:cubicBezTo>
                  <a:pt x="4920913" y="1318833"/>
                  <a:pt x="4897247" y="1589436"/>
                  <a:pt x="4916556" y="1689646"/>
                </a:cubicBezTo>
                <a:cubicBezTo>
                  <a:pt x="4920899" y="1865113"/>
                  <a:pt x="4742621" y="2023836"/>
                  <a:pt x="4578619" y="2027583"/>
                </a:cubicBezTo>
                <a:cubicBezTo>
                  <a:pt x="4369610" y="2075936"/>
                  <a:pt x="4263810" y="1964935"/>
                  <a:pt x="4006127" y="2027583"/>
                </a:cubicBezTo>
                <a:cubicBezTo>
                  <a:pt x="3748444" y="2090231"/>
                  <a:pt x="3777308" y="2002177"/>
                  <a:pt x="3603262" y="2027583"/>
                </a:cubicBezTo>
                <a:cubicBezTo>
                  <a:pt x="3429216" y="2052989"/>
                  <a:pt x="3230484" y="1991954"/>
                  <a:pt x="3115584" y="2027583"/>
                </a:cubicBezTo>
                <a:cubicBezTo>
                  <a:pt x="3000684" y="2063212"/>
                  <a:pt x="2823003" y="1981853"/>
                  <a:pt x="2712719" y="2027583"/>
                </a:cubicBezTo>
                <a:cubicBezTo>
                  <a:pt x="2602435" y="2073313"/>
                  <a:pt x="2267845" y="1982292"/>
                  <a:pt x="2140227" y="2027583"/>
                </a:cubicBezTo>
                <a:cubicBezTo>
                  <a:pt x="2012609" y="2072874"/>
                  <a:pt x="1765629" y="2016087"/>
                  <a:pt x="1610142" y="2027583"/>
                </a:cubicBezTo>
                <a:cubicBezTo>
                  <a:pt x="1454656" y="2039079"/>
                  <a:pt x="1191190" y="1974778"/>
                  <a:pt x="1037650" y="2027583"/>
                </a:cubicBezTo>
                <a:cubicBezTo>
                  <a:pt x="884110" y="2080388"/>
                  <a:pt x="572073" y="2003746"/>
                  <a:pt x="337937" y="2027583"/>
                </a:cubicBezTo>
                <a:cubicBezTo>
                  <a:pt x="144082" y="2024473"/>
                  <a:pt x="19786" y="1861403"/>
                  <a:pt x="0" y="1689646"/>
                </a:cubicBezTo>
                <a:cubicBezTo>
                  <a:pt x="-10174" y="1547684"/>
                  <a:pt x="16580" y="1416982"/>
                  <a:pt x="0" y="1225559"/>
                </a:cubicBezTo>
                <a:cubicBezTo>
                  <a:pt x="-16580" y="1034136"/>
                  <a:pt x="4883" y="869937"/>
                  <a:pt x="0" y="761472"/>
                </a:cubicBezTo>
                <a:cubicBezTo>
                  <a:pt x="-4883" y="653007"/>
                  <a:pt x="29339" y="492379"/>
                  <a:pt x="0" y="337937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1" name="Rectangle: Rounded Corners 4"/>
          <p:cNvSpPr/>
          <p:nvPr/>
        </p:nvSpPr>
        <p:spPr>
          <a:xfrm>
            <a:off x="302772" y="279396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2" name="Rectangle: Rounded Corners 4"/>
          <p:cNvSpPr/>
          <p:nvPr/>
        </p:nvSpPr>
        <p:spPr>
          <a:xfrm>
            <a:off x="307864" y="13970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3" name="Rectangle: Rounded Corners 4"/>
          <p:cNvSpPr/>
          <p:nvPr/>
        </p:nvSpPr>
        <p:spPr>
          <a:xfrm>
            <a:off x="307864" y="25146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3557" y="1492787"/>
            <a:ext cx="860077" cy="902775"/>
          </a:xfrm>
          <a:prstGeom prst="rect">
            <a:avLst/>
          </a:prstGeom>
        </p:spPr>
      </p:pic>
      <p:pic>
        <p:nvPicPr>
          <p:cNvPr id="18" name="Picture 17">
            <a:hlinkClick r:id="rId10" action="ppaction://hlinksldjump"/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7000" y="2651999"/>
            <a:ext cx="1095400" cy="878601"/>
          </a:xfrm>
          <a:prstGeom prst="rect">
            <a:avLst/>
          </a:prstGeom>
        </p:spPr>
      </p:pic>
      <p:grpSp>
        <p:nvGrpSpPr>
          <p:cNvPr id="9" name="Group 8"/>
          <p:cNvGrpSpPr/>
          <p:nvPr/>
        </p:nvGrpSpPr>
        <p:grpSpPr>
          <a:xfrm>
            <a:off x="8229600" y="5408961"/>
            <a:ext cx="3767404" cy="1213970"/>
            <a:chOff x="374847" y="4019551"/>
            <a:chExt cx="2825553" cy="910477"/>
          </a:xfrm>
        </p:grpSpPr>
        <p:grpSp>
          <p:nvGrpSpPr>
            <p:cNvPr id="7" name="Group 6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24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21" name="Picture 20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6" name="TextBox 5"/>
              <p:cNvSpPr txBox="1"/>
              <p:nvPr/>
            </p:nvSpPr>
            <p:spPr>
              <a:xfrm>
                <a:off x="502990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C</a:t>
                </a:r>
              </a:p>
            </p:txBody>
          </p:sp>
        </p:grpSp>
        <p:sp>
          <p:nvSpPr>
            <p:cNvPr id="8" name="TextBox 7"/>
            <p:cNvSpPr txBox="1"/>
            <p:nvPr/>
          </p:nvSpPr>
          <p:spPr>
            <a:xfrm>
              <a:off x="1311762" y="4171950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506 002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4165600" y="5449093"/>
            <a:ext cx="3915748" cy="1213970"/>
            <a:chOff x="374847" y="4019551"/>
            <a:chExt cx="2936811" cy="910477"/>
          </a:xfrm>
        </p:grpSpPr>
        <p:grpSp>
          <p:nvGrpSpPr>
            <p:cNvPr id="37" name="Group 36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39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40" name="Picture 39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1" name="TextBox 40"/>
              <p:cNvSpPr txBox="1"/>
              <p:nvPr/>
            </p:nvSpPr>
            <p:spPr>
              <a:xfrm>
                <a:off x="583668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B</a:t>
                </a:r>
              </a:p>
            </p:txBody>
          </p:sp>
        </p:grpSp>
        <p:sp>
          <p:nvSpPr>
            <p:cNvPr id="38" name="TextBox 37"/>
            <p:cNvSpPr txBox="1"/>
            <p:nvPr/>
          </p:nvSpPr>
          <p:spPr>
            <a:xfrm>
              <a:off x="1311762" y="4171950"/>
              <a:ext cx="1999896" cy="5614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500 062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86888" y="5403051"/>
            <a:ext cx="3767404" cy="1213970"/>
            <a:chOff x="374847" y="4019551"/>
            <a:chExt cx="2825553" cy="910477"/>
          </a:xfrm>
        </p:grpSpPr>
        <p:grpSp>
          <p:nvGrpSpPr>
            <p:cNvPr id="43" name="Group 42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46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47" name="Picture 46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8" name="TextBox 47"/>
              <p:cNvSpPr txBox="1"/>
              <p:nvPr/>
            </p:nvSpPr>
            <p:spPr>
              <a:xfrm>
                <a:off x="502990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A</a:t>
                </a:r>
              </a:p>
            </p:txBody>
          </p:sp>
        </p:grpSp>
        <p:sp>
          <p:nvSpPr>
            <p:cNvPr id="45" name="TextBox 44"/>
            <p:cNvSpPr txBox="1"/>
            <p:nvPr/>
          </p:nvSpPr>
          <p:spPr>
            <a:xfrm>
              <a:off x="1311762" y="4171950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500 602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2599267" y="220868"/>
            <a:ext cx="8576733" cy="3411332"/>
            <a:chOff x="1949450" y="165651"/>
            <a:chExt cx="6432550" cy="2558499"/>
          </a:xfrm>
        </p:grpSpPr>
        <p:sp>
          <p:nvSpPr>
            <p:cNvPr id="16" name="Rectangle: Rounded Corners 3"/>
            <p:cNvSpPr/>
            <p:nvPr/>
          </p:nvSpPr>
          <p:spPr>
            <a:xfrm>
              <a:off x="2632029" y="165651"/>
              <a:ext cx="5749971" cy="2558499"/>
            </a:xfrm>
            <a:custGeom>
              <a:avLst/>
              <a:gdLst>
                <a:gd name="connsiteX0" fmla="*/ 0 w 4916556"/>
                <a:gd name="connsiteY0" fmla="*/ 337937 h 2027583"/>
                <a:gd name="connsiteX1" fmla="*/ 337937 w 4916556"/>
                <a:gd name="connsiteY1" fmla="*/ 0 h 2027583"/>
                <a:gd name="connsiteX2" fmla="*/ 783209 w 4916556"/>
                <a:gd name="connsiteY2" fmla="*/ 0 h 2027583"/>
                <a:gd name="connsiteX3" fmla="*/ 1228480 w 4916556"/>
                <a:gd name="connsiteY3" fmla="*/ 0 h 2027583"/>
                <a:gd name="connsiteX4" fmla="*/ 1758565 w 4916556"/>
                <a:gd name="connsiteY4" fmla="*/ 0 h 2027583"/>
                <a:gd name="connsiteX5" fmla="*/ 2161430 w 4916556"/>
                <a:gd name="connsiteY5" fmla="*/ 0 h 2027583"/>
                <a:gd name="connsiteX6" fmla="*/ 2733922 w 4916556"/>
                <a:gd name="connsiteY6" fmla="*/ 0 h 2027583"/>
                <a:gd name="connsiteX7" fmla="*/ 3221601 w 4916556"/>
                <a:gd name="connsiteY7" fmla="*/ 0 h 2027583"/>
                <a:gd name="connsiteX8" fmla="*/ 3751686 w 4916556"/>
                <a:gd name="connsiteY8" fmla="*/ 0 h 2027583"/>
                <a:gd name="connsiteX9" fmla="*/ 4578619 w 4916556"/>
                <a:gd name="connsiteY9" fmla="*/ 0 h 2027583"/>
                <a:gd name="connsiteX10" fmla="*/ 4916556 w 4916556"/>
                <a:gd name="connsiteY10" fmla="*/ 337937 h 2027583"/>
                <a:gd name="connsiteX11" fmla="*/ 4916556 w 4916556"/>
                <a:gd name="connsiteY11" fmla="*/ 747955 h 2027583"/>
                <a:gd name="connsiteX12" fmla="*/ 4916556 w 4916556"/>
                <a:gd name="connsiteY12" fmla="*/ 1171491 h 2027583"/>
                <a:gd name="connsiteX13" fmla="*/ 4916556 w 4916556"/>
                <a:gd name="connsiteY13" fmla="*/ 1689646 h 2027583"/>
                <a:gd name="connsiteX14" fmla="*/ 4578619 w 4916556"/>
                <a:gd name="connsiteY14" fmla="*/ 2027583 h 2027583"/>
                <a:gd name="connsiteX15" fmla="*/ 4133347 w 4916556"/>
                <a:gd name="connsiteY15" fmla="*/ 2027583 h 2027583"/>
                <a:gd name="connsiteX16" fmla="*/ 3688076 w 4916556"/>
                <a:gd name="connsiteY16" fmla="*/ 2027583 h 2027583"/>
                <a:gd name="connsiteX17" fmla="*/ 3073177 w 4916556"/>
                <a:gd name="connsiteY17" fmla="*/ 2027583 h 2027583"/>
                <a:gd name="connsiteX18" fmla="*/ 2458278 w 4916556"/>
                <a:gd name="connsiteY18" fmla="*/ 2027583 h 2027583"/>
                <a:gd name="connsiteX19" fmla="*/ 1970600 w 4916556"/>
                <a:gd name="connsiteY19" fmla="*/ 2027583 h 2027583"/>
                <a:gd name="connsiteX20" fmla="*/ 1482921 w 4916556"/>
                <a:gd name="connsiteY20" fmla="*/ 2027583 h 2027583"/>
                <a:gd name="connsiteX21" fmla="*/ 1080056 w 4916556"/>
                <a:gd name="connsiteY21" fmla="*/ 2027583 h 2027583"/>
                <a:gd name="connsiteX22" fmla="*/ 337937 w 4916556"/>
                <a:gd name="connsiteY22" fmla="*/ 2027583 h 2027583"/>
                <a:gd name="connsiteX23" fmla="*/ 0 w 4916556"/>
                <a:gd name="connsiteY23" fmla="*/ 1689646 h 2027583"/>
                <a:gd name="connsiteX24" fmla="*/ 0 w 4916556"/>
                <a:gd name="connsiteY24" fmla="*/ 1239076 h 2027583"/>
                <a:gd name="connsiteX25" fmla="*/ 0 w 4916556"/>
                <a:gd name="connsiteY25" fmla="*/ 774990 h 2027583"/>
                <a:gd name="connsiteX26" fmla="*/ 0 w 4916556"/>
                <a:gd name="connsiteY26" fmla="*/ 337937 h 2027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916556" h="2027583" fill="none" extrusionOk="0">
                  <a:moveTo>
                    <a:pt x="0" y="337937"/>
                  </a:moveTo>
                  <a:cubicBezTo>
                    <a:pt x="37907" y="191966"/>
                    <a:pt x="136190" y="1292"/>
                    <a:pt x="337937" y="0"/>
                  </a:cubicBezTo>
                  <a:cubicBezTo>
                    <a:pt x="467997" y="-2821"/>
                    <a:pt x="564057" y="41764"/>
                    <a:pt x="783209" y="0"/>
                  </a:cubicBezTo>
                  <a:cubicBezTo>
                    <a:pt x="1002361" y="-41764"/>
                    <a:pt x="1007457" y="30250"/>
                    <a:pt x="1228480" y="0"/>
                  </a:cubicBezTo>
                  <a:cubicBezTo>
                    <a:pt x="1449503" y="-30250"/>
                    <a:pt x="1618701" y="49103"/>
                    <a:pt x="1758565" y="0"/>
                  </a:cubicBezTo>
                  <a:cubicBezTo>
                    <a:pt x="1898429" y="-49103"/>
                    <a:pt x="2003517" y="16929"/>
                    <a:pt x="2161430" y="0"/>
                  </a:cubicBezTo>
                  <a:cubicBezTo>
                    <a:pt x="2319343" y="-16929"/>
                    <a:pt x="2499502" y="30965"/>
                    <a:pt x="2733922" y="0"/>
                  </a:cubicBezTo>
                  <a:cubicBezTo>
                    <a:pt x="2968342" y="-30965"/>
                    <a:pt x="3109968" y="6686"/>
                    <a:pt x="3221601" y="0"/>
                  </a:cubicBezTo>
                  <a:cubicBezTo>
                    <a:pt x="3333234" y="-6686"/>
                    <a:pt x="3544386" y="25004"/>
                    <a:pt x="3751686" y="0"/>
                  </a:cubicBezTo>
                  <a:cubicBezTo>
                    <a:pt x="3958987" y="-25004"/>
                    <a:pt x="4210818" y="21487"/>
                    <a:pt x="4578619" y="0"/>
                  </a:cubicBezTo>
                  <a:cubicBezTo>
                    <a:pt x="4762126" y="-20681"/>
                    <a:pt x="4906611" y="161802"/>
                    <a:pt x="4916556" y="337937"/>
                  </a:cubicBezTo>
                  <a:cubicBezTo>
                    <a:pt x="4951234" y="434211"/>
                    <a:pt x="4871627" y="619362"/>
                    <a:pt x="4916556" y="747955"/>
                  </a:cubicBezTo>
                  <a:cubicBezTo>
                    <a:pt x="4961485" y="876548"/>
                    <a:pt x="4890219" y="1060361"/>
                    <a:pt x="4916556" y="1171491"/>
                  </a:cubicBezTo>
                  <a:cubicBezTo>
                    <a:pt x="4942893" y="1282621"/>
                    <a:pt x="4865950" y="1523212"/>
                    <a:pt x="4916556" y="1689646"/>
                  </a:cubicBezTo>
                  <a:cubicBezTo>
                    <a:pt x="4897293" y="1878908"/>
                    <a:pt x="4773297" y="2064508"/>
                    <a:pt x="4578619" y="2027583"/>
                  </a:cubicBezTo>
                  <a:cubicBezTo>
                    <a:pt x="4460965" y="2069288"/>
                    <a:pt x="4291353" y="1975506"/>
                    <a:pt x="4133347" y="2027583"/>
                  </a:cubicBezTo>
                  <a:cubicBezTo>
                    <a:pt x="3975341" y="2079660"/>
                    <a:pt x="3890460" y="1996296"/>
                    <a:pt x="3688076" y="2027583"/>
                  </a:cubicBezTo>
                  <a:cubicBezTo>
                    <a:pt x="3485692" y="2058870"/>
                    <a:pt x="3233773" y="1974022"/>
                    <a:pt x="3073177" y="2027583"/>
                  </a:cubicBezTo>
                  <a:cubicBezTo>
                    <a:pt x="2912581" y="2081144"/>
                    <a:pt x="2706983" y="2012097"/>
                    <a:pt x="2458278" y="2027583"/>
                  </a:cubicBezTo>
                  <a:cubicBezTo>
                    <a:pt x="2209573" y="2043069"/>
                    <a:pt x="2151066" y="1971677"/>
                    <a:pt x="1970600" y="2027583"/>
                  </a:cubicBezTo>
                  <a:cubicBezTo>
                    <a:pt x="1790134" y="2083489"/>
                    <a:pt x="1598227" y="1979521"/>
                    <a:pt x="1482921" y="2027583"/>
                  </a:cubicBezTo>
                  <a:cubicBezTo>
                    <a:pt x="1367615" y="2075645"/>
                    <a:pt x="1176012" y="2017082"/>
                    <a:pt x="1080056" y="2027583"/>
                  </a:cubicBezTo>
                  <a:cubicBezTo>
                    <a:pt x="984101" y="2038084"/>
                    <a:pt x="514088" y="1988785"/>
                    <a:pt x="337937" y="2027583"/>
                  </a:cubicBezTo>
                  <a:cubicBezTo>
                    <a:pt x="103463" y="2026448"/>
                    <a:pt x="-17817" y="1901014"/>
                    <a:pt x="0" y="1689646"/>
                  </a:cubicBezTo>
                  <a:cubicBezTo>
                    <a:pt x="-34300" y="1563988"/>
                    <a:pt x="12048" y="1377363"/>
                    <a:pt x="0" y="1239076"/>
                  </a:cubicBezTo>
                  <a:cubicBezTo>
                    <a:pt x="-12048" y="1100789"/>
                    <a:pt x="11786" y="984162"/>
                    <a:pt x="0" y="774990"/>
                  </a:cubicBezTo>
                  <a:cubicBezTo>
                    <a:pt x="-11786" y="565818"/>
                    <a:pt x="20427" y="485631"/>
                    <a:pt x="0" y="337937"/>
                  </a:cubicBezTo>
                  <a:close/>
                </a:path>
                <a:path w="4916556" h="2027583" stroke="0" extrusionOk="0">
                  <a:moveTo>
                    <a:pt x="0" y="337937"/>
                  </a:moveTo>
                  <a:cubicBezTo>
                    <a:pt x="-30251" y="176616"/>
                    <a:pt x="163275" y="-30929"/>
                    <a:pt x="337937" y="0"/>
                  </a:cubicBezTo>
                  <a:cubicBezTo>
                    <a:pt x="493931" y="-44881"/>
                    <a:pt x="607282" y="18211"/>
                    <a:pt x="740802" y="0"/>
                  </a:cubicBezTo>
                  <a:cubicBezTo>
                    <a:pt x="874322" y="-18211"/>
                    <a:pt x="1052796" y="50161"/>
                    <a:pt x="1186073" y="0"/>
                  </a:cubicBezTo>
                  <a:cubicBezTo>
                    <a:pt x="1319350" y="-50161"/>
                    <a:pt x="1606297" y="29857"/>
                    <a:pt x="1758565" y="0"/>
                  </a:cubicBezTo>
                  <a:cubicBezTo>
                    <a:pt x="1910833" y="-29857"/>
                    <a:pt x="2067805" y="61929"/>
                    <a:pt x="2288651" y="0"/>
                  </a:cubicBezTo>
                  <a:cubicBezTo>
                    <a:pt x="2509497" y="-61929"/>
                    <a:pt x="2610624" y="35649"/>
                    <a:pt x="2691516" y="0"/>
                  </a:cubicBezTo>
                  <a:cubicBezTo>
                    <a:pt x="2772408" y="-35649"/>
                    <a:pt x="3079390" y="53445"/>
                    <a:pt x="3179194" y="0"/>
                  </a:cubicBezTo>
                  <a:cubicBezTo>
                    <a:pt x="3278998" y="-53445"/>
                    <a:pt x="3511087" y="7808"/>
                    <a:pt x="3709279" y="0"/>
                  </a:cubicBezTo>
                  <a:cubicBezTo>
                    <a:pt x="3907472" y="-7808"/>
                    <a:pt x="4178303" y="18562"/>
                    <a:pt x="4578619" y="0"/>
                  </a:cubicBezTo>
                  <a:cubicBezTo>
                    <a:pt x="4714279" y="-9648"/>
                    <a:pt x="4878351" y="139740"/>
                    <a:pt x="4916556" y="337937"/>
                  </a:cubicBezTo>
                  <a:cubicBezTo>
                    <a:pt x="4934651" y="465274"/>
                    <a:pt x="4882211" y="545858"/>
                    <a:pt x="4916556" y="747955"/>
                  </a:cubicBezTo>
                  <a:cubicBezTo>
                    <a:pt x="4950901" y="950052"/>
                    <a:pt x="4912199" y="1078217"/>
                    <a:pt x="4916556" y="1198525"/>
                  </a:cubicBezTo>
                  <a:cubicBezTo>
                    <a:pt x="4920913" y="1318833"/>
                    <a:pt x="4897247" y="1589436"/>
                    <a:pt x="4916556" y="1689646"/>
                  </a:cubicBezTo>
                  <a:cubicBezTo>
                    <a:pt x="4920899" y="1865113"/>
                    <a:pt x="4742621" y="2023836"/>
                    <a:pt x="4578619" y="2027583"/>
                  </a:cubicBezTo>
                  <a:cubicBezTo>
                    <a:pt x="4369610" y="2075936"/>
                    <a:pt x="4263810" y="1964935"/>
                    <a:pt x="4006127" y="2027583"/>
                  </a:cubicBezTo>
                  <a:cubicBezTo>
                    <a:pt x="3748444" y="2090231"/>
                    <a:pt x="3777308" y="2002177"/>
                    <a:pt x="3603262" y="2027583"/>
                  </a:cubicBezTo>
                  <a:cubicBezTo>
                    <a:pt x="3429216" y="2052989"/>
                    <a:pt x="3230484" y="1991954"/>
                    <a:pt x="3115584" y="2027583"/>
                  </a:cubicBezTo>
                  <a:cubicBezTo>
                    <a:pt x="3000684" y="2063212"/>
                    <a:pt x="2823003" y="1981853"/>
                    <a:pt x="2712719" y="2027583"/>
                  </a:cubicBezTo>
                  <a:cubicBezTo>
                    <a:pt x="2602435" y="2073313"/>
                    <a:pt x="2267845" y="1982292"/>
                    <a:pt x="2140227" y="2027583"/>
                  </a:cubicBezTo>
                  <a:cubicBezTo>
                    <a:pt x="2012609" y="2072874"/>
                    <a:pt x="1765629" y="2016087"/>
                    <a:pt x="1610142" y="2027583"/>
                  </a:cubicBezTo>
                  <a:cubicBezTo>
                    <a:pt x="1454656" y="2039079"/>
                    <a:pt x="1191190" y="1974778"/>
                    <a:pt x="1037650" y="2027583"/>
                  </a:cubicBezTo>
                  <a:cubicBezTo>
                    <a:pt x="884110" y="2080388"/>
                    <a:pt x="572073" y="2003746"/>
                    <a:pt x="337937" y="2027583"/>
                  </a:cubicBezTo>
                  <a:cubicBezTo>
                    <a:pt x="144082" y="2024473"/>
                    <a:pt x="19786" y="1861403"/>
                    <a:pt x="0" y="1689646"/>
                  </a:cubicBezTo>
                  <a:cubicBezTo>
                    <a:pt x="-10174" y="1547684"/>
                    <a:pt x="16580" y="1416982"/>
                    <a:pt x="0" y="1225559"/>
                  </a:cubicBezTo>
                  <a:cubicBezTo>
                    <a:pt x="-16580" y="1034136"/>
                    <a:pt x="4883" y="869937"/>
                    <a:pt x="0" y="761472"/>
                  </a:cubicBezTo>
                  <a:cubicBezTo>
                    <a:pt x="-4883" y="653007"/>
                    <a:pt x="29339" y="492379"/>
                    <a:pt x="0" y="337937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" name="Rectangle: Rounded Corners 4"/>
            <p:cNvSpPr/>
            <p:nvPr/>
          </p:nvSpPr>
          <p:spPr>
            <a:xfrm>
              <a:off x="2817559" y="357807"/>
              <a:ext cx="5410200" cy="2200648"/>
            </a:xfrm>
            <a:custGeom>
              <a:avLst/>
              <a:gdLst>
                <a:gd name="connsiteX0" fmla="*/ 0 w 4558748"/>
                <a:gd name="connsiteY0" fmla="*/ 281615 h 1689654"/>
                <a:gd name="connsiteX1" fmla="*/ 281615 w 4558748"/>
                <a:gd name="connsiteY1" fmla="*/ 0 h 1689654"/>
                <a:gd name="connsiteX2" fmla="*/ 852403 w 4558748"/>
                <a:gd name="connsiteY2" fmla="*/ 0 h 1689654"/>
                <a:gd name="connsiteX3" fmla="*/ 1463147 w 4558748"/>
                <a:gd name="connsiteY3" fmla="*/ 0 h 1689654"/>
                <a:gd name="connsiteX4" fmla="*/ 1993980 w 4558748"/>
                <a:gd name="connsiteY4" fmla="*/ 0 h 1689654"/>
                <a:gd name="connsiteX5" fmla="*/ 2564768 w 4558748"/>
                <a:gd name="connsiteY5" fmla="*/ 0 h 1689654"/>
                <a:gd name="connsiteX6" fmla="*/ 3095601 w 4558748"/>
                <a:gd name="connsiteY6" fmla="*/ 0 h 1689654"/>
                <a:gd name="connsiteX7" fmla="*/ 3706345 w 4558748"/>
                <a:gd name="connsiteY7" fmla="*/ 0 h 1689654"/>
                <a:gd name="connsiteX8" fmla="*/ 4277133 w 4558748"/>
                <a:gd name="connsiteY8" fmla="*/ 0 h 1689654"/>
                <a:gd name="connsiteX9" fmla="*/ 4558748 w 4558748"/>
                <a:gd name="connsiteY9" fmla="*/ 281615 h 1689654"/>
                <a:gd name="connsiteX10" fmla="*/ 4558748 w 4558748"/>
                <a:gd name="connsiteY10" fmla="*/ 833563 h 1689654"/>
                <a:gd name="connsiteX11" fmla="*/ 4558748 w 4558748"/>
                <a:gd name="connsiteY11" fmla="*/ 1408039 h 1689654"/>
                <a:gd name="connsiteX12" fmla="*/ 4277133 w 4558748"/>
                <a:gd name="connsiteY12" fmla="*/ 1689654 h 1689654"/>
                <a:gd name="connsiteX13" fmla="*/ 3746300 w 4558748"/>
                <a:gd name="connsiteY13" fmla="*/ 1689654 h 1689654"/>
                <a:gd name="connsiteX14" fmla="*/ 3095601 w 4558748"/>
                <a:gd name="connsiteY14" fmla="*/ 1689654 h 1689654"/>
                <a:gd name="connsiteX15" fmla="*/ 2524813 w 4558748"/>
                <a:gd name="connsiteY15" fmla="*/ 1689654 h 1689654"/>
                <a:gd name="connsiteX16" fmla="*/ 1874114 w 4558748"/>
                <a:gd name="connsiteY16" fmla="*/ 1689654 h 1689654"/>
                <a:gd name="connsiteX17" fmla="*/ 1263371 w 4558748"/>
                <a:gd name="connsiteY17" fmla="*/ 1689654 h 1689654"/>
                <a:gd name="connsiteX18" fmla="*/ 281615 w 4558748"/>
                <a:gd name="connsiteY18" fmla="*/ 1689654 h 1689654"/>
                <a:gd name="connsiteX19" fmla="*/ 0 w 4558748"/>
                <a:gd name="connsiteY19" fmla="*/ 1408039 h 1689654"/>
                <a:gd name="connsiteX20" fmla="*/ 0 w 4558748"/>
                <a:gd name="connsiteY20" fmla="*/ 844827 h 1689654"/>
                <a:gd name="connsiteX21" fmla="*/ 0 w 4558748"/>
                <a:gd name="connsiteY21" fmla="*/ 281615 h 1689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58748" h="1689654" fill="none" extrusionOk="0">
                  <a:moveTo>
                    <a:pt x="0" y="281615"/>
                  </a:moveTo>
                  <a:cubicBezTo>
                    <a:pt x="-21782" y="127473"/>
                    <a:pt x="124387" y="7421"/>
                    <a:pt x="281615" y="0"/>
                  </a:cubicBezTo>
                  <a:cubicBezTo>
                    <a:pt x="535225" y="-34242"/>
                    <a:pt x="642641" y="16343"/>
                    <a:pt x="852403" y="0"/>
                  </a:cubicBezTo>
                  <a:cubicBezTo>
                    <a:pt x="1062165" y="-16343"/>
                    <a:pt x="1318268" y="9657"/>
                    <a:pt x="1463147" y="0"/>
                  </a:cubicBezTo>
                  <a:cubicBezTo>
                    <a:pt x="1608026" y="-9657"/>
                    <a:pt x="1887405" y="56999"/>
                    <a:pt x="1993980" y="0"/>
                  </a:cubicBezTo>
                  <a:cubicBezTo>
                    <a:pt x="2100555" y="-56999"/>
                    <a:pt x="2331836" y="486"/>
                    <a:pt x="2564768" y="0"/>
                  </a:cubicBezTo>
                  <a:cubicBezTo>
                    <a:pt x="2797700" y="-486"/>
                    <a:pt x="2948329" y="5982"/>
                    <a:pt x="3095601" y="0"/>
                  </a:cubicBezTo>
                  <a:cubicBezTo>
                    <a:pt x="3242873" y="-5982"/>
                    <a:pt x="3478607" y="4951"/>
                    <a:pt x="3706345" y="0"/>
                  </a:cubicBezTo>
                  <a:cubicBezTo>
                    <a:pt x="3934083" y="-4951"/>
                    <a:pt x="4039204" y="29132"/>
                    <a:pt x="4277133" y="0"/>
                  </a:cubicBezTo>
                  <a:cubicBezTo>
                    <a:pt x="4455507" y="-19218"/>
                    <a:pt x="4529304" y="98441"/>
                    <a:pt x="4558748" y="281615"/>
                  </a:cubicBezTo>
                  <a:cubicBezTo>
                    <a:pt x="4562027" y="542655"/>
                    <a:pt x="4501648" y="691408"/>
                    <a:pt x="4558748" y="833563"/>
                  </a:cubicBezTo>
                  <a:cubicBezTo>
                    <a:pt x="4615848" y="975718"/>
                    <a:pt x="4518043" y="1240289"/>
                    <a:pt x="4558748" y="1408039"/>
                  </a:cubicBezTo>
                  <a:cubicBezTo>
                    <a:pt x="4561572" y="1530719"/>
                    <a:pt x="4387416" y="1681542"/>
                    <a:pt x="4277133" y="1689654"/>
                  </a:cubicBezTo>
                  <a:cubicBezTo>
                    <a:pt x="4081828" y="1753229"/>
                    <a:pt x="3971539" y="1636321"/>
                    <a:pt x="3746300" y="1689654"/>
                  </a:cubicBezTo>
                  <a:cubicBezTo>
                    <a:pt x="3521061" y="1742987"/>
                    <a:pt x="3312789" y="1639121"/>
                    <a:pt x="3095601" y="1689654"/>
                  </a:cubicBezTo>
                  <a:cubicBezTo>
                    <a:pt x="2878413" y="1740187"/>
                    <a:pt x="2734022" y="1684709"/>
                    <a:pt x="2524813" y="1689654"/>
                  </a:cubicBezTo>
                  <a:cubicBezTo>
                    <a:pt x="2315604" y="1694599"/>
                    <a:pt x="2160357" y="1681158"/>
                    <a:pt x="1874114" y="1689654"/>
                  </a:cubicBezTo>
                  <a:cubicBezTo>
                    <a:pt x="1587871" y="1698150"/>
                    <a:pt x="1449336" y="1648130"/>
                    <a:pt x="1263371" y="1689654"/>
                  </a:cubicBezTo>
                  <a:cubicBezTo>
                    <a:pt x="1077406" y="1731178"/>
                    <a:pt x="611228" y="1574697"/>
                    <a:pt x="281615" y="1689654"/>
                  </a:cubicBezTo>
                  <a:cubicBezTo>
                    <a:pt x="142077" y="1676009"/>
                    <a:pt x="-8170" y="1554856"/>
                    <a:pt x="0" y="1408039"/>
                  </a:cubicBezTo>
                  <a:cubicBezTo>
                    <a:pt x="-58606" y="1128498"/>
                    <a:pt x="64747" y="1068055"/>
                    <a:pt x="0" y="844827"/>
                  </a:cubicBezTo>
                  <a:cubicBezTo>
                    <a:pt x="-64747" y="621599"/>
                    <a:pt x="15751" y="433578"/>
                    <a:pt x="0" y="281615"/>
                  </a:cubicBezTo>
                  <a:close/>
                </a:path>
                <a:path w="4558748" h="1689654" stroke="0" extrusionOk="0">
                  <a:moveTo>
                    <a:pt x="0" y="281615"/>
                  </a:moveTo>
                  <a:cubicBezTo>
                    <a:pt x="3266" y="126390"/>
                    <a:pt x="101742" y="-6125"/>
                    <a:pt x="281615" y="0"/>
                  </a:cubicBezTo>
                  <a:cubicBezTo>
                    <a:pt x="553342" y="-77622"/>
                    <a:pt x="744546" y="51266"/>
                    <a:pt x="932314" y="0"/>
                  </a:cubicBezTo>
                  <a:cubicBezTo>
                    <a:pt x="1120082" y="-51266"/>
                    <a:pt x="1409265" y="29806"/>
                    <a:pt x="1543057" y="0"/>
                  </a:cubicBezTo>
                  <a:cubicBezTo>
                    <a:pt x="1676849" y="-29806"/>
                    <a:pt x="1901288" y="55216"/>
                    <a:pt x="2073890" y="0"/>
                  </a:cubicBezTo>
                  <a:cubicBezTo>
                    <a:pt x="2246492" y="-55216"/>
                    <a:pt x="2428333" y="76489"/>
                    <a:pt x="2724589" y="0"/>
                  </a:cubicBezTo>
                  <a:cubicBezTo>
                    <a:pt x="3020845" y="-76489"/>
                    <a:pt x="3029144" y="49760"/>
                    <a:pt x="3175512" y="0"/>
                  </a:cubicBezTo>
                  <a:cubicBezTo>
                    <a:pt x="3321880" y="-49760"/>
                    <a:pt x="3477026" y="35728"/>
                    <a:pt x="3666390" y="0"/>
                  </a:cubicBezTo>
                  <a:cubicBezTo>
                    <a:pt x="3855754" y="-35728"/>
                    <a:pt x="4069416" y="61388"/>
                    <a:pt x="4277133" y="0"/>
                  </a:cubicBezTo>
                  <a:cubicBezTo>
                    <a:pt x="4432534" y="-32682"/>
                    <a:pt x="4533968" y="115515"/>
                    <a:pt x="4558748" y="281615"/>
                  </a:cubicBezTo>
                  <a:cubicBezTo>
                    <a:pt x="4582772" y="541328"/>
                    <a:pt x="4541741" y="591632"/>
                    <a:pt x="4558748" y="811034"/>
                  </a:cubicBezTo>
                  <a:cubicBezTo>
                    <a:pt x="4575755" y="1030436"/>
                    <a:pt x="4514874" y="1113491"/>
                    <a:pt x="4558748" y="1408039"/>
                  </a:cubicBezTo>
                  <a:cubicBezTo>
                    <a:pt x="4545257" y="1581009"/>
                    <a:pt x="4408344" y="1710321"/>
                    <a:pt x="4277133" y="1689654"/>
                  </a:cubicBezTo>
                  <a:cubicBezTo>
                    <a:pt x="4010931" y="1693484"/>
                    <a:pt x="3941734" y="1662413"/>
                    <a:pt x="3706345" y="1689654"/>
                  </a:cubicBezTo>
                  <a:cubicBezTo>
                    <a:pt x="3470956" y="1716895"/>
                    <a:pt x="3340658" y="1662684"/>
                    <a:pt x="3215467" y="1689654"/>
                  </a:cubicBezTo>
                  <a:cubicBezTo>
                    <a:pt x="3090276" y="1716624"/>
                    <a:pt x="2851014" y="1671141"/>
                    <a:pt x="2724589" y="1689654"/>
                  </a:cubicBezTo>
                  <a:cubicBezTo>
                    <a:pt x="2598164" y="1708167"/>
                    <a:pt x="2415254" y="1639613"/>
                    <a:pt x="2113845" y="1689654"/>
                  </a:cubicBezTo>
                  <a:cubicBezTo>
                    <a:pt x="1812436" y="1739695"/>
                    <a:pt x="1735390" y="1676484"/>
                    <a:pt x="1583012" y="1689654"/>
                  </a:cubicBezTo>
                  <a:cubicBezTo>
                    <a:pt x="1430634" y="1702824"/>
                    <a:pt x="1237448" y="1643171"/>
                    <a:pt x="1052179" y="1689654"/>
                  </a:cubicBezTo>
                  <a:cubicBezTo>
                    <a:pt x="866910" y="1736137"/>
                    <a:pt x="605552" y="1680059"/>
                    <a:pt x="281615" y="1689654"/>
                  </a:cubicBezTo>
                  <a:cubicBezTo>
                    <a:pt x="104740" y="1688964"/>
                    <a:pt x="18008" y="1541456"/>
                    <a:pt x="0" y="1408039"/>
                  </a:cubicBezTo>
                  <a:cubicBezTo>
                    <a:pt x="-61295" y="1228282"/>
                    <a:pt x="19237" y="1070889"/>
                    <a:pt x="0" y="833563"/>
                  </a:cubicBezTo>
                  <a:cubicBezTo>
                    <a:pt x="-19237" y="596237"/>
                    <a:pt x="66081" y="409579"/>
                    <a:pt x="0" y="281615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grpSp>
          <p:nvGrpSpPr>
            <p:cNvPr id="54" name="Group 53"/>
            <p:cNvGrpSpPr/>
            <p:nvPr/>
          </p:nvGrpSpPr>
          <p:grpSpPr>
            <a:xfrm>
              <a:off x="1949450" y="683368"/>
              <a:ext cx="1511300" cy="1506538"/>
              <a:chOff x="1949450" y="683368"/>
              <a:chExt cx="1511300" cy="1506538"/>
            </a:xfrm>
          </p:grpSpPr>
          <p:pic>
            <p:nvPicPr>
              <p:cNvPr id="1026" name="Picture 2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49450" y="683368"/>
                <a:ext cx="1511300" cy="150653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53" name="TextBox 52"/>
              <p:cNvSpPr txBox="1"/>
              <p:nvPr/>
            </p:nvSpPr>
            <p:spPr>
              <a:xfrm>
                <a:off x="2469277" y="985334"/>
                <a:ext cx="762000" cy="8072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6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2</a:t>
                </a:r>
              </a:p>
            </p:txBody>
          </p:sp>
        </p:grpSp>
        <p:sp>
          <p:nvSpPr>
            <p:cNvPr id="55" name="TextBox 54"/>
            <p:cNvSpPr txBox="1"/>
            <p:nvPr/>
          </p:nvSpPr>
          <p:spPr>
            <a:xfrm>
              <a:off x="3349330" y="570002"/>
              <a:ext cx="4765542" cy="108491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Viết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số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gồm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: 5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trăm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nghìn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, 6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trăm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và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2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đơn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vị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  <a:endParaRPr kumimoji="0" lang="vi-VN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pic>
        <p:nvPicPr>
          <p:cNvPr id="57" name="Picture 56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497" y="4636351"/>
            <a:ext cx="1523748" cy="1572275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51939" y="4868897"/>
            <a:ext cx="1462919" cy="1422283"/>
          </a:xfrm>
          <a:prstGeom prst="rect">
            <a:avLst/>
          </a:prstGeom>
        </p:spPr>
      </p:pic>
      <p:pic>
        <p:nvPicPr>
          <p:cNvPr id="60" name="Picture 59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41339" y="4941151"/>
            <a:ext cx="1462919" cy="1422283"/>
          </a:xfrm>
          <a:prstGeom prst="rect">
            <a:avLst/>
          </a:prstGeom>
        </p:spPr>
      </p:pic>
      <p:pic>
        <p:nvPicPr>
          <p:cNvPr id="59" name="sadtrombone.swf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598400" y="-6877"/>
            <a:ext cx="812800" cy="812800"/>
          </a:xfrm>
          <a:prstGeom prst="rect">
            <a:avLst/>
          </a:prstGeom>
        </p:spPr>
      </p:pic>
      <p:pic>
        <p:nvPicPr>
          <p:cNvPr id="62" name="sadtrombone.swf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598400" y="1445541"/>
            <a:ext cx="812800" cy="812800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97144" y="4369972"/>
            <a:ext cx="956735" cy="353256"/>
          </a:xfrm>
          <a:prstGeom prst="rect">
            <a:avLst/>
          </a:prstGeom>
        </p:spPr>
      </p:pic>
      <p:pic>
        <p:nvPicPr>
          <p:cNvPr id="63" name="Picture 62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1731" y="3709800"/>
            <a:ext cx="956735" cy="353256"/>
          </a:xfrm>
          <a:prstGeom prst="rect">
            <a:avLst/>
          </a:prstGeom>
        </p:spPr>
      </p:pic>
      <p:pic>
        <p:nvPicPr>
          <p:cNvPr id="68" name="Picture 67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88865" y="3757869"/>
            <a:ext cx="956735" cy="353256"/>
          </a:xfrm>
          <a:prstGeom prst="rect">
            <a:avLst/>
          </a:prstGeom>
        </p:spPr>
      </p:pic>
      <p:pic>
        <p:nvPicPr>
          <p:cNvPr id="69" name="Picture 68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22128" y="4416073"/>
            <a:ext cx="956735" cy="353256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89928" y="3436905"/>
            <a:ext cx="192901" cy="304800"/>
          </a:xfrm>
          <a:prstGeom prst="rect">
            <a:avLst/>
          </a:prstGeom>
        </p:spPr>
      </p:pic>
      <p:pic>
        <p:nvPicPr>
          <p:cNvPr id="71" name="Picture 70"/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21835" y="1860665"/>
            <a:ext cx="2285365" cy="2279535"/>
          </a:xfrm>
          <a:prstGeom prst="rect">
            <a:avLst/>
          </a:prstGeom>
        </p:spPr>
      </p:pic>
      <p:pic>
        <p:nvPicPr>
          <p:cNvPr id="72" name="Picture 71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66395" y="2819400"/>
            <a:ext cx="192901" cy="304800"/>
          </a:xfrm>
          <a:prstGeom prst="rect">
            <a:avLst/>
          </a:prstGeom>
        </p:spPr>
      </p:pic>
      <p:pic>
        <p:nvPicPr>
          <p:cNvPr id="73" name="Picture 72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62200" y="2827305"/>
            <a:ext cx="192901" cy="304800"/>
          </a:xfrm>
          <a:prstGeom prst="rect">
            <a:avLst/>
          </a:prstGeom>
        </p:spPr>
      </p:pic>
      <p:pic>
        <p:nvPicPr>
          <p:cNvPr id="74" name="Picture 73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82395" y="3530600"/>
            <a:ext cx="192901" cy="304800"/>
          </a:xfrm>
          <a:prstGeom prst="rect">
            <a:avLst/>
          </a:prstGeom>
        </p:spPr>
      </p:pic>
      <p:pic>
        <p:nvPicPr>
          <p:cNvPr id="51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12594264" y="2598473"/>
            <a:ext cx="812800" cy="812800"/>
          </a:xfrm>
          <a:prstGeom prst="rect">
            <a:avLst/>
          </a:prstGeom>
        </p:spPr>
      </p:pic>
      <p:pic>
        <p:nvPicPr>
          <p:cNvPr id="61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12611197" y="3573019"/>
            <a:ext cx="812800" cy="812800"/>
          </a:xfrm>
          <a:prstGeom prst="rect">
            <a:avLst/>
          </a:prstGeom>
        </p:spPr>
      </p:pic>
      <p:pic>
        <p:nvPicPr>
          <p:cNvPr id="64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12594264" y="4606037"/>
            <a:ext cx="812800" cy="812800"/>
          </a:xfrm>
          <a:prstGeom prst="rect">
            <a:avLst/>
          </a:prstGeom>
        </p:spPr>
      </p:pic>
      <p:pic>
        <p:nvPicPr>
          <p:cNvPr id="65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12594264" y="5568555"/>
            <a:ext cx="812800" cy="812800"/>
          </a:xfrm>
          <a:prstGeom prst="rect">
            <a:avLst/>
          </a:prstGeom>
        </p:spPr>
      </p:pic>
      <p:sp>
        <p:nvSpPr>
          <p:cNvPr id="66" name="Rectangle 65">
            <a:extLst>
              <a:ext uri="{FF2B5EF4-FFF2-40B4-BE49-F238E27FC236}">
                <a16:creationId xmlns:a16="http://schemas.microsoft.com/office/drawing/2014/main" id="{6EB42546-C469-4665-A389-1DF62A4F9E0C}"/>
              </a:ext>
            </a:extLst>
          </p:cNvPr>
          <p:cNvSpPr/>
          <p:nvPr/>
        </p:nvSpPr>
        <p:spPr>
          <a:xfrm>
            <a:off x="10349775" y="4592701"/>
            <a:ext cx="1842225" cy="781792"/>
          </a:xfrm>
          <a:prstGeom prst="rect">
            <a:avLst/>
          </a:prstGeom>
          <a:solidFill>
            <a:srgbClr val="A2C31E"/>
          </a:solidFill>
          <a:ln>
            <a:solidFill>
              <a:srgbClr val="A2C31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17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8376084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audio>
              <p:cMediaNode vol="80000">
                <p:cTn id="3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9"/>
                </p:tgtEl>
              </p:cMediaNode>
            </p:audio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5" dur="3622" fill="hold"/>
                                        <p:tgtEl>
                                          <p:spTgt spid="5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audio>
              <p:cMediaNode vol="8000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2"/>
                </p:tgtEl>
              </p:cMediaNode>
            </p:audio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6" dur="3622" fill="hold"/>
                                        <p:tgtEl>
                                          <p:spTgt spid="6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5" dur="409" fill="hold"/>
                                        <p:tgtEl>
                                          <p:spTgt spid="5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000"/>
                            </p:stCondLst>
                            <p:childTnLst>
                              <p:par>
                                <p:cTn id="97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30688E-6 L 0.10625 -0.08645 " pathEditMode="relative" rAng="0" ptsTypes="AA">
                                      <p:cBhvr>
                                        <p:cTn id="9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13" y="-4322"/>
                                    </p:animMotion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3.20988E-6 L -0.00052 0.1395 " pathEditMode="relative" rAng="0" ptsTypes="AA">
                                      <p:cBhvr>
                                        <p:cTn id="10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697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500"/>
                            </p:stCondLst>
                            <p:childTnLst>
                              <p:par>
                                <p:cTn id="10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2000"/>
                            </p:stCondLst>
                            <p:childTnLst>
                              <p:par>
                                <p:cTn id="112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13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4" dur="120" fill="hold">
                                          <p:stCondLst>
                                            <p:cond delay="12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5" dur="120" fill="hold">
                                          <p:stCondLst>
                                            <p:cond delay="24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6" dur="120" fill="hold">
                                          <p:stCondLst>
                                            <p:cond delay="36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7" dur="120" fill="hold">
                                          <p:stCondLst>
                                            <p:cond delay="48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9" dur="409" fill="hold"/>
                                        <p:tgtEl>
                                          <p:spTgt spid="6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3000"/>
                            </p:stCondLst>
                            <p:childTnLst>
                              <p:par>
                                <p:cTn id="121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625 -0.08645 L 0.30625 -0.08645 " pathEditMode="relative" rAng="0" ptsTypes="AA">
                                      <p:cBhvr>
                                        <p:cTn id="122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00" y="0"/>
                                    </p:animMotion>
                                  </p:childTnLst>
                                </p:cTn>
                              </p:par>
                              <p:par>
                                <p:cTn id="1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6.20562E-7 L -0.00121 0.13276 " pathEditMode="relative" rAng="0" ptsTypes="AA">
                                      <p:cBhvr>
                                        <p:cTn id="127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" y="66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3500"/>
                            </p:stCondLst>
                            <p:childTnLst>
                              <p:par>
                                <p:cTn id="12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0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4000"/>
                            </p:stCondLst>
                            <p:childTnLst>
                              <p:par>
                                <p:cTn id="136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37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8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39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0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1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3" dur="409" fill="hold"/>
                                        <p:tgtEl>
                                          <p:spTgt spid="6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4500"/>
                            </p:stCondLst>
                            <p:childTnLst>
                              <p:par>
                                <p:cTn id="145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0625 -0.08645 L 0.19792 0.01728 " pathEditMode="relative" rAng="0" ptsTypes="AA">
                                      <p:cBhvr>
                                        <p:cTn id="146" dur="4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417" y="5187"/>
                                    </p:animMotion>
                                  </p:childTnLst>
                                </p:cTn>
                              </p:par>
                              <p:par>
                                <p:cTn id="1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6.20562E-7 L -0.00121 0.13276 " pathEditMode="relative" rAng="0" ptsTypes="AA">
                                      <p:cBhvr>
                                        <p:cTn id="151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" y="66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5000"/>
                            </p:stCondLst>
                            <p:childTnLst>
                              <p:par>
                                <p:cTn id="15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4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5500"/>
                            </p:stCondLst>
                            <p:childTnLst>
                              <p:par>
                                <p:cTn id="16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61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2" dur="120" fill="hold">
                                          <p:stCondLst>
                                            <p:cond delay="12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3" dur="120" fill="hold">
                                          <p:stCondLst>
                                            <p:cond delay="24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4" dur="120" fill="hold">
                                          <p:stCondLst>
                                            <p:cond delay="36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5" dur="120" fill="hold">
                                          <p:stCondLst>
                                            <p:cond delay="48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7" dur="409" fill="hold"/>
                                        <p:tgtEl>
                                          <p:spTgt spid="6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6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3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4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6.20562E-7 L -0.00121 0.13276 " pathEditMode="relative" rAng="0" ptsTypes="AA">
                                      <p:cBhvr>
                                        <p:cTn id="175" dur="6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" y="66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6" fill="hold">
                            <p:stCondLst>
                              <p:cond delay="6500"/>
                            </p:stCondLst>
                            <p:childTnLst>
                              <p:par>
                                <p:cTn id="17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8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  <p:audio>
              <p:cMediaNode vol="80000">
                <p:cTn id="18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1"/>
                </p:tgtEl>
              </p:cMediaNode>
            </p:audio>
            <p:audio>
              <p:cMediaNode vol="80000">
                <p:cTn id="18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1"/>
                </p:tgtEl>
              </p:cMediaNode>
            </p:audio>
            <p:audio>
              <p:cMediaNode vol="80000">
                <p:cTn id="18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4"/>
                </p:tgtEl>
              </p:cMediaNode>
            </p:audio>
            <p:audio>
              <p:cMediaNode vol="80000">
                <p:cTn id="18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5"/>
                </p:tgtEl>
              </p:cMediaNode>
            </p:audio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" name="Picture 43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05" y="6532"/>
            <a:ext cx="12188388" cy="6858000"/>
          </a:xfrm>
          <a:prstGeom prst="rect">
            <a:avLst/>
          </a:prstGeom>
        </p:spPr>
      </p:pic>
      <p:sp>
        <p:nvSpPr>
          <p:cNvPr id="10" name="Rectangle: Rounded Corners 3"/>
          <p:cNvSpPr/>
          <p:nvPr/>
        </p:nvSpPr>
        <p:spPr>
          <a:xfrm rot="5400000">
            <a:off x="-1022388" y="1184430"/>
            <a:ext cx="3771970" cy="1523999"/>
          </a:xfrm>
          <a:custGeom>
            <a:avLst/>
            <a:gdLst>
              <a:gd name="connsiteX0" fmla="*/ 0 w 4916556"/>
              <a:gd name="connsiteY0" fmla="*/ 337937 h 2027583"/>
              <a:gd name="connsiteX1" fmla="*/ 337937 w 4916556"/>
              <a:gd name="connsiteY1" fmla="*/ 0 h 2027583"/>
              <a:gd name="connsiteX2" fmla="*/ 783209 w 4916556"/>
              <a:gd name="connsiteY2" fmla="*/ 0 h 2027583"/>
              <a:gd name="connsiteX3" fmla="*/ 1228480 w 4916556"/>
              <a:gd name="connsiteY3" fmla="*/ 0 h 2027583"/>
              <a:gd name="connsiteX4" fmla="*/ 1758565 w 4916556"/>
              <a:gd name="connsiteY4" fmla="*/ 0 h 2027583"/>
              <a:gd name="connsiteX5" fmla="*/ 2161430 w 4916556"/>
              <a:gd name="connsiteY5" fmla="*/ 0 h 2027583"/>
              <a:gd name="connsiteX6" fmla="*/ 2733922 w 4916556"/>
              <a:gd name="connsiteY6" fmla="*/ 0 h 2027583"/>
              <a:gd name="connsiteX7" fmla="*/ 3221601 w 4916556"/>
              <a:gd name="connsiteY7" fmla="*/ 0 h 2027583"/>
              <a:gd name="connsiteX8" fmla="*/ 3751686 w 4916556"/>
              <a:gd name="connsiteY8" fmla="*/ 0 h 2027583"/>
              <a:gd name="connsiteX9" fmla="*/ 4578619 w 4916556"/>
              <a:gd name="connsiteY9" fmla="*/ 0 h 2027583"/>
              <a:gd name="connsiteX10" fmla="*/ 4916556 w 4916556"/>
              <a:gd name="connsiteY10" fmla="*/ 337937 h 2027583"/>
              <a:gd name="connsiteX11" fmla="*/ 4916556 w 4916556"/>
              <a:gd name="connsiteY11" fmla="*/ 747955 h 2027583"/>
              <a:gd name="connsiteX12" fmla="*/ 4916556 w 4916556"/>
              <a:gd name="connsiteY12" fmla="*/ 1171491 h 2027583"/>
              <a:gd name="connsiteX13" fmla="*/ 4916556 w 4916556"/>
              <a:gd name="connsiteY13" fmla="*/ 1689646 h 2027583"/>
              <a:gd name="connsiteX14" fmla="*/ 4578619 w 4916556"/>
              <a:gd name="connsiteY14" fmla="*/ 2027583 h 2027583"/>
              <a:gd name="connsiteX15" fmla="*/ 4133347 w 4916556"/>
              <a:gd name="connsiteY15" fmla="*/ 2027583 h 2027583"/>
              <a:gd name="connsiteX16" fmla="*/ 3688076 w 4916556"/>
              <a:gd name="connsiteY16" fmla="*/ 2027583 h 2027583"/>
              <a:gd name="connsiteX17" fmla="*/ 3073177 w 4916556"/>
              <a:gd name="connsiteY17" fmla="*/ 2027583 h 2027583"/>
              <a:gd name="connsiteX18" fmla="*/ 2458278 w 4916556"/>
              <a:gd name="connsiteY18" fmla="*/ 2027583 h 2027583"/>
              <a:gd name="connsiteX19" fmla="*/ 1970600 w 4916556"/>
              <a:gd name="connsiteY19" fmla="*/ 2027583 h 2027583"/>
              <a:gd name="connsiteX20" fmla="*/ 1482921 w 4916556"/>
              <a:gd name="connsiteY20" fmla="*/ 2027583 h 2027583"/>
              <a:gd name="connsiteX21" fmla="*/ 1080056 w 4916556"/>
              <a:gd name="connsiteY21" fmla="*/ 2027583 h 2027583"/>
              <a:gd name="connsiteX22" fmla="*/ 337937 w 4916556"/>
              <a:gd name="connsiteY22" fmla="*/ 2027583 h 2027583"/>
              <a:gd name="connsiteX23" fmla="*/ 0 w 4916556"/>
              <a:gd name="connsiteY23" fmla="*/ 1689646 h 2027583"/>
              <a:gd name="connsiteX24" fmla="*/ 0 w 4916556"/>
              <a:gd name="connsiteY24" fmla="*/ 1239076 h 2027583"/>
              <a:gd name="connsiteX25" fmla="*/ 0 w 4916556"/>
              <a:gd name="connsiteY25" fmla="*/ 774990 h 2027583"/>
              <a:gd name="connsiteX26" fmla="*/ 0 w 4916556"/>
              <a:gd name="connsiteY26" fmla="*/ 337937 h 2027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916556" h="2027583" fill="none" extrusionOk="0">
                <a:moveTo>
                  <a:pt x="0" y="337937"/>
                </a:moveTo>
                <a:cubicBezTo>
                  <a:pt x="37907" y="191966"/>
                  <a:pt x="136190" y="1292"/>
                  <a:pt x="337937" y="0"/>
                </a:cubicBezTo>
                <a:cubicBezTo>
                  <a:pt x="467997" y="-2821"/>
                  <a:pt x="564057" y="41764"/>
                  <a:pt x="783209" y="0"/>
                </a:cubicBezTo>
                <a:cubicBezTo>
                  <a:pt x="1002361" y="-41764"/>
                  <a:pt x="1007457" y="30250"/>
                  <a:pt x="1228480" y="0"/>
                </a:cubicBezTo>
                <a:cubicBezTo>
                  <a:pt x="1449503" y="-30250"/>
                  <a:pt x="1618701" y="49103"/>
                  <a:pt x="1758565" y="0"/>
                </a:cubicBezTo>
                <a:cubicBezTo>
                  <a:pt x="1898429" y="-49103"/>
                  <a:pt x="2003517" y="16929"/>
                  <a:pt x="2161430" y="0"/>
                </a:cubicBezTo>
                <a:cubicBezTo>
                  <a:pt x="2319343" y="-16929"/>
                  <a:pt x="2499502" y="30965"/>
                  <a:pt x="2733922" y="0"/>
                </a:cubicBezTo>
                <a:cubicBezTo>
                  <a:pt x="2968342" y="-30965"/>
                  <a:pt x="3109968" y="6686"/>
                  <a:pt x="3221601" y="0"/>
                </a:cubicBezTo>
                <a:cubicBezTo>
                  <a:pt x="3333234" y="-6686"/>
                  <a:pt x="3544386" y="25004"/>
                  <a:pt x="3751686" y="0"/>
                </a:cubicBezTo>
                <a:cubicBezTo>
                  <a:pt x="3958987" y="-25004"/>
                  <a:pt x="4210818" y="21487"/>
                  <a:pt x="4578619" y="0"/>
                </a:cubicBezTo>
                <a:cubicBezTo>
                  <a:pt x="4762126" y="-20681"/>
                  <a:pt x="4906611" y="161802"/>
                  <a:pt x="4916556" y="337937"/>
                </a:cubicBezTo>
                <a:cubicBezTo>
                  <a:pt x="4951234" y="434211"/>
                  <a:pt x="4871627" y="619362"/>
                  <a:pt x="4916556" y="747955"/>
                </a:cubicBezTo>
                <a:cubicBezTo>
                  <a:pt x="4961485" y="876548"/>
                  <a:pt x="4890219" y="1060361"/>
                  <a:pt x="4916556" y="1171491"/>
                </a:cubicBezTo>
                <a:cubicBezTo>
                  <a:pt x="4942893" y="1282621"/>
                  <a:pt x="4865950" y="1523212"/>
                  <a:pt x="4916556" y="1689646"/>
                </a:cubicBezTo>
                <a:cubicBezTo>
                  <a:pt x="4897293" y="1878908"/>
                  <a:pt x="4773297" y="2064508"/>
                  <a:pt x="4578619" y="2027583"/>
                </a:cubicBezTo>
                <a:cubicBezTo>
                  <a:pt x="4460965" y="2069288"/>
                  <a:pt x="4291353" y="1975506"/>
                  <a:pt x="4133347" y="2027583"/>
                </a:cubicBezTo>
                <a:cubicBezTo>
                  <a:pt x="3975341" y="2079660"/>
                  <a:pt x="3890460" y="1996296"/>
                  <a:pt x="3688076" y="2027583"/>
                </a:cubicBezTo>
                <a:cubicBezTo>
                  <a:pt x="3485692" y="2058870"/>
                  <a:pt x="3233773" y="1974022"/>
                  <a:pt x="3073177" y="2027583"/>
                </a:cubicBezTo>
                <a:cubicBezTo>
                  <a:pt x="2912581" y="2081144"/>
                  <a:pt x="2706983" y="2012097"/>
                  <a:pt x="2458278" y="2027583"/>
                </a:cubicBezTo>
                <a:cubicBezTo>
                  <a:pt x="2209573" y="2043069"/>
                  <a:pt x="2151066" y="1971677"/>
                  <a:pt x="1970600" y="2027583"/>
                </a:cubicBezTo>
                <a:cubicBezTo>
                  <a:pt x="1790134" y="2083489"/>
                  <a:pt x="1598227" y="1979521"/>
                  <a:pt x="1482921" y="2027583"/>
                </a:cubicBezTo>
                <a:cubicBezTo>
                  <a:pt x="1367615" y="2075645"/>
                  <a:pt x="1176012" y="2017082"/>
                  <a:pt x="1080056" y="2027583"/>
                </a:cubicBezTo>
                <a:cubicBezTo>
                  <a:pt x="984101" y="2038084"/>
                  <a:pt x="514088" y="1988785"/>
                  <a:pt x="337937" y="2027583"/>
                </a:cubicBezTo>
                <a:cubicBezTo>
                  <a:pt x="103463" y="2026448"/>
                  <a:pt x="-17817" y="1901014"/>
                  <a:pt x="0" y="1689646"/>
                </a:cubicBezTo>
                <a:cubicBezTo>
                  <a:pt x="-34300" y="1563988"/>
                  <a:pt x="12048" y="1377363"/>
                  <a:pt x="0" y="1239076"/>
                </a:cubicBezTo>
                <a:cubicBezTo>
                  <a:pt x="-12048" y="1100789"/>
                  <a:pt x="11786" y="984162"/>
                  <a:pt x="0" y="774990"/>
                </a:cubicBezTo>
                <a:cubicBezTo>
                  <a:pt x="-11786" y="565818"/>
                  <a:pt x="20427" y="485631"/>
                  <a:pt x="0" y="337937"/>
                </a:cubicBezTo>
                <a:close/>
              </a:path>
              <a:path w="4916556" h="2027583" stroke="0" extrusionOk="0">
                <a:moveTo>
                  <a:pt x="0" y="337937"/>
                </a:moveTo>
                <a:cubicBezTo>
                  <a:pt x="-30251" y="176616"/>
                  <a:pt x="163275" y="-30929"/>
                  <a:pt x="337937" y="0"/>
                </a:cubicBezTo>
                <a:cubicBezTo>
                  <a:pt x="493931" y="-44881"/>
                  <a:pt x="607282" y="18211"/>
                  <a:pt x="740802" y="0"/>
                </a:cubicBezTo>
                <a:cubicBezTo>
                  <a:pt x="874322" y="-18211"/>
                  <a:pt x="1052796" y="50161"/>
                  <a:pt x="1186073" y="0"/>
                </a:cubicBezTo>
                <a:cubicBezTo>
                  <a:pt x="1319350" y="-50161"/>
                  <a:pt x="1606297" y="29857"/>
                  <a:pt x="1758565" y="0"/>
                </a:cubicBezTo>
                <a:cubicBezTo>
                  <a:pt x="1910833" y="-29857"/>
                  <a:pt x="2067805" y="61929"/>
                  <a:pt x="2288651" y="0"/>
                </a:cubicBezTo>
                <a:cubicBezTo>
                  <a:pt x="2509497" y="-61929"/>
                  <a:pt x="2610624" y="35649"/>
                  <a:pt x="2691516" y="0"/>
                </a:cubicBezTo>
                <a:cubicBezTo>
                  <a:pt x="2772408" y="-35649"/>
                  <a:pt x="3079390" y="53445"/>
                  <a:pt x="3179194" y="0"/>
                </a:cubicBezTo>
                <a:cubicBezTo>
                  <a:pt x="3278998" y="-53445"/>
                  <a:pt x="3511087" y="7808"/>
                  <a:pt x="3709279" y="0"/>
                </a:cubicBezTo>
                <a:cubicBezTo>
                  <a:pt x="3907472" y="-7808"/>
                  <a:pt x="4178303" y="18562"/>
                  <a:pt x="4578619" y="0"/>
                </a:cubicBezTo>
                <a:cubicBezTo>
                  <a:pt x="4714279" y="-9648"/>
                  <a:pt x="4878351" y="139740"/>
                  <a:pt x="4916556" y="337937"/>
                </a:cubicBezTo>
                <a:cubicBezTo>
                  <a:pt x="4934651" y="465274"/>
                  <a:pt x="4882211" y="545858"/>
                  <a:pt x="4916556" y="747955"/>
                </a:cubicBezTo>
                <a:cubicBezTo>
                  <a:pt x="4950901" y="950052"/>
                  <a:pt x="4912199" y="1078217"/>
                  <a:pt x="4916556" y="1198525"/>
                </a:cubicBezTo>
                <a:cubicBezTo>
                  <a:pt x="4920913" y="1318833"/>
                  <a:pt x="4897247" y="1589436"/>
                  <a:pt x="4916556" y="1689646"/>
                </a:cubicBezTo>
                <a:cubicBezTo>
                  <a:pt x="4920899" y="1865113"/>
                  <a:pt x="4742621" y="2023836"/>
                  <a:pt x="4578619" y="2027583"/>
                </a:cubicBezTo>
                <a:cubicBezTo>
                  <a:pt x="4369610" y="2075936"/>
                  <a:pt x="4263810" y="1964935"/>
                  <a:pt x="4006127" y="2027583"/>
                </a:cubicBezTo>
                <a:cubicBezTo>
                  <a:pt x="3748444" y="2090231"/>
                  <a:pt x="3777308" y="2002177"/>
                  <a:pt x="3603262" y="2027583"/>
                </a:cubicBezTo>
                <a:cubicBezTo>
                  <a:pt x="3429216" y="2052989"/>
                  <a:pt x="3230484" y="1991954"/>
                  <a:pt x="3115584" y="2027583"/>
                </a:cubicBezTo>
                <a:cubicBezTo>
                  <a:pt x="3000684" y="2063212"/>
                  <a:pt x="2823003" y="1981853"/>
                  <a:pt x="2712719" y="2027583"/>
                </a:cubicBezTo>
                <a:cubicBezTo>
                  <a:pt x="2602435" y="2073313"/>
                  <a:pt x="2267845" y="1982292"/>
                  <a:pt x="2140227" y="2027583"/>
                </a:cubicBezTo>
                <a:cubicBezTo>
                  <a:pt x="2012609" y="2072874"/>
                  <a:pt x="1765629" y="2016087"/>
                  <a:pt x="1610142" y="2027583"/>
                </a:cubicBezTo>
                <a:cubicBezTo>
                  <a:pt x="1454656" y="2039079"/>
                  <a:pt x="1191190" y="1974778"/>
                  <a:pt x="1037650" y="2027583"/>
                </a:cubicBezTo>
                <a:cubicBezTo>
                  <a:pt x="884110" y="2080388"/>
                  <a:pt x="572073" y="2003746"/>
                  <a:pt x="337937" y="2027583"/>
                </a:cubicBezTo>
                <a:cubicBezTo>
                  <a:pt x="144082" y="2024473"/>
                  <a:pt x="19786" y="1861403"/>
                  <a:pt x="0" y="1689646"/>
                </a:cubicBezTo>
                <a:cubicBezTo>
                  <a:pt x="-10174" y="1547684"/>
                  <a:pt x="16580" y="1416982"/>
                  <a:pt x="0" y="1225559"/>
                </a:cubicBezTo>
                <a:cubicBezTo>
                  <a:pt x="-16580" y="1034136"/>
                  <a:pt x="4883" y="869937"/>
                  <a:pt x="0" y="761472"/>
                </a:cubicBezTo>
                <a:cubicBezTo>
                  <a:pt x="-4883" y="653007"/>
                  <a:pt x="29339" y="492379"/>
                  <a:pt x="0" y="337937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1" name="Rectangle: Rounded Corners 4"/>
          <p:cNvSpPr/>
          <p:nvPr/>
        </p:nvSpPr>
        <p:spPr>
          <a:xfrm>
            <a:off x="302772" y="279396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2" name="Rectangle: Rounded Corners 4"/>
          <p:cNvSpPr/>
          <p:nvPr/>
        </p:nvSpPr>
        <p:spPr>
          <a:xfrm>
            <a:off x="307864" y="13970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3" name="Rectangle: Rounded Corners 4"/>
          <p:cNvSpPr/>
          <p:nvPr/>
        </p:nvSpPr>
        <p:spPr>
          <a:xfrm>
            <a:off x="307864" y="25146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7177" y="2642831"/>
            <a:ext cx="1092336" cy="876144"/>
          </a:xfrm>
          <a:prstGeom prst="rect">
            <a:avLst/>
          </a:prstGeom>
        </p:spPr>
      </p:pic>
      <p:grpSp>
        <p:nvGrpSpPr>
          <p:cNvPr id="9" name="Group 8"/>
          <p:cNvGrpSpPr/>
          <p:nvPr/>
        </p:nvGrpSpPr>
        <p:grpSpPr>
          <a:xfrm>
            <a:off x="101597" y="5408961"/>
            <a:ext cx="3767404" cy="1213970"/>
            <a:chOff x="374847" y="4019551"/>
            <a:chExt cx="2825553" cy="910477"/>
          </a:xfrm>
        </p:grpSpPr>
        <p:grpSp>
          <p:nvGrpSpPr>
            <p:cNvPr id="7" name="Group 6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24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21" name="Picture 20"/>
              <p:cNvPicPr>
                <a:picLocks noChangeAspect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6" name="TextBox 5"/>
              <p:cNvSpPr txBox="1"/>
              <p:nvPr/>
            </p:nvSpPr>
            <p:spPr>
              <a:xfrm>
                <a:off x="502990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A</a:t>
                </a:r>
              </a:p>
            </p:txBody>
          </p:sp>
        </p:grpSp>
        <p:sp>
          <p:nvSpPr>
            <p:cNvPr id="8" name="TextBox 7"/>
            <p:cNvSpPr txBox="1"/>
            <p:nvPr/>
          </p:nvSpPr>
          <p:spPr>
            <a:xfrm>
              <a:off x="1311762" y="4171950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200 505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4165600" y="5449093"/>
            <a:ext cx="3767404" cy="1213970"/>
            <a:chOff x="374847" y="4019551"/>
            <a:chExt cx="2825553" cy="910477"/>
          </a:xfrm>
        </p:grpSpPr>
        <p:grpSp>
          <p:nvGrpSpPr>
            <p:cNvPr id="37" name="Group 36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39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40" name="Picture 39"/>
              <p:cNvPicPr>
                <a:picLocks noChangeAspect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1" name="TextBox 40"/>
              <p:cNvSpPr txBox="1"/>
              <p:nvPr/>
            </p:nvSpPr>
            <p:spPr>
              <a:xfrm>
                <a:off x="583668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B</a:t>
                </a:r>
              </a:p>
            </p:txBody>
          </p:sp>
        </p:grpSp>
        <p:sp>
          <p:nvSpPr>
            <p:cNvPr id="38" name="TextBox 37"/>
            <p:cNvSpPr txBox="1"/>
            <p:nvPr/>
          </p:nvSpPr>
          <p:spPr>
            <a:xfrm>
              <a:off x="1311762" y="4171950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200 050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8184937" y="5403488"/>
            <a:ext cx="3767404" cy="1213970"/>
            <a:chOff x="374847" y="4019551"/>
            <a:chExt cx="2825553" cy="910477"/>
          </a:xfrm>
        </p:grpSpPr>
        <p:grpSp>
          <p:nvGrpSpPr>
            <p:cNvPr id="43" name="Group 42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46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47" name="Picture 46"/>
              <p:cNvPicPr>
                <a:picLocks noChangeAspect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8" name="TextBox 47"/>
              <p:cNvSpPr txBox="1"/>
              <p:nvPr/>
            </p:nvSpPr>
            <p:spPr>
              <a:xfrm>
                <a:off x="502990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C</a:t>
                </a:r>
              </a:p>
            </p:txBody>
          </p:sp>
        </p:grpSp>
        <p:sp>
          <p:nvSpPr>
            <p:cNvPr id="45" name="TextBox 44"/>
            <p:cNvSpPr txBox="1"/>
            <p:nvPr/>
          </p:nvSpPr>
          <p:spPr>
            <a:xfrm>
              <a:off x="1311762" y="4171950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200 005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2515821" y="220868"/>
            <a:ext cx="8660179" cy="3411332"/>
            <a:chOff x="1886866" y="165651"/>
            <a:chExt cx="6495134" cy="2558499"/>
          </a:xfrm>
        </p:grpSpPr>
        <p:sp>
          <p:nvSpPr>
            <p:cNvPr id="16" name="Rectangle: Rounded Corners 3"/>
            <p:cNvSpPr/>
            <p:nvPr/>
          </p:nvSpPr>
          <p:spPr>
            <a:xfrm>
              <a:off x="2632029" y="165651"/>
              <a:ext cx="5749971" cy="2558499"/>
            </a:xfrm>
            <a:custGeom>
              <a:avLst/>
              <a:gdLst>
                <a:gd name="connsiteX0" fmla="*/ 0 w 4916556"/>
                <a:gd name="connsiteY0" fmla="*/ 337937 h 2027583"/>
                <a:gd name="connsiteX1" fmla="*/ 337937 w 4916556"/>
                <a:gd name="connsiteY1" fmla="*/ 0 h 2027583"/>
                <a:gd name="connsiteX2" fmla="*/ 783209 w 4916556"/>
                <a:gd name="connsiteY2" fmla="*/ 0 h 2027583"/>
                <a:gd name="connsiteX3" fmla="*/ 1228480 w 4916556"/>
                <a:gd name="connsiteY3" fmla="*/ 0 h 2027583"/>
                <a:gd name="connsiteX4" fmla="*/ 1758565 w 4916556"/>
                <a:gd name="connsiteY4" fmla="*/ 0 h 2027583"/>
                <a:gd name="connsiteX5" fmla="*/ 2161430 w 4916556"/>
                <a:gd name="connsiteY5" fmla="*/ 0 h 2027583"/>
                <a:gd name="connsiteX6" fmla="*/ 2733922 w 4916556"/>
                <a:gd name="connsiteY6" fmla="*/ 0 h 2027583"/>
                <a:gd name="connsiteX7" fmla="*/ 3221601 w 4916556"/>
                <a:gd name="connsiteY7" fmla="*/ 0 h 2027583"/>
                <a:gd name="connsiteX8" fmla="*/ 3751686 w 4916556"/>
                <a:gd name="connsiteY8" fmla="*/ 0 h 2027583"/>
                <a:gd name="connsiteX9" fmla="*/ 4578619 w 4916556"/>
                <a:gd name="connsiteY9" fmla="*/ 0 h 2027583"/>
                <a:gd name="connsiteX10" fmla="*/ 4916556 w 4916556"/>
                <a:gd name="connsiteY10" fmla="*/ 337937 h 2027583"/>
                <a:gd name="connsiteX11" fmla="*/ 4916556 w 4916556"/>
                <a:gd name="connsiteY11" fmla="*/ 747955 h 2027583"/>
                <a:gd name="connsiteX12" fmla="*/ 4916556 w 4916556"/>
                <a:gd name="connsiteY12" fmla="*/ 1171491 h 2027583"/>
                <a:gd name="connsiteX13" fmla="*/ 4916556 w 4916556"/>
                <a:gd name="connsiteY13" fmla="*/ 1689646 h 2027583"/>
                <a:gd name="connsiteX14" fmla="*/ 4578619 w 4916556"/>
                <a:gd name="connsiteY14" fmla="*/ 2027583 h 2027583"/>
                <a:gd name="connsiteX15" fmla="*/ 4133347 w 4916556"/>
                <a:gd name="connsiteY15" fmla="*/ 2027583 h 2027583"/>
                <a:gd name="connsiteX16" fmla="*/ 3688076 w 4916556"/>
                <a:gd name="connsiteY16" fmla="*/ 2027583 h 2027583"/>
                <a:gd name="connsiteX17" fmla="*/ 3073177 w 4916556"/>
                <a:gd name="connsiteY17" fmla="*/ 2027583 h 2027583"/>
                <a:gd name="connsiteX18" fmla="*/ 2458278 w 4916556"/>
                <a:gd name="connsiteY18" fmla="*/ 2027583 h 2027583"/>
                <a:gd name="connsiteX19" fmla="*/ 1970600 w 4916556"/>
                <a:gd name="connsiteY19" fmla="*/ 2027583 h 2027583"/>
                <a:gd name="connsiteX20" fmla="*/ 1482921 w 4916556"/>
                <a:gd name="connsiteY20" fmla="*/ 2027583 h 2027583"/>
                <a:gd name="connsiteX21" fmla="*/ 1080056 w 4916556"/>
                <a:gd name="connsiteY21" fmla="*/ 2027583 h 2027583"/>
                <a:gd name="connsiteX22" fmla="*/ 337937 w 4916556"/>
                <a:gd name="connsiteY22" fmla="*/ 2027583 h 2027583"/>
                <a:gd name="connsiteX23" fmla="*/ 0 w 4916556"/>
                <a:gd name="connsiteY23" fmla="*/ 1689646 h 2027583"/>
                <a:gd name="connsiteX24" fmla="*/ 0 w 4916556"/>
                <a:gd name="connsiteY24" fmla="*/ 1239076 h 2027583"/>
                <a:gd name="connsiteX25" fmla="*/ 0 w 4916556"/>
                <a:gd name="connsiteY25" fmla="*/ 774990 h 2027583"/>
                <a:gd name="connsiteX26" fmla="*/ 0 w 4916556"/>
                <a:gd name="connsiteY26" fmla="*/ 337937 h 2027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916556" h="2027583" fill="none" extrusionOk="0">
                  <a:moveTo>
                    <a:pt x="0" y="337937"/>
                  </a:moveTo>
                  <a:cubicBezTo>
                    <a:pt x="37907" y="191966"/>
                    <a:pt x="136190" y="1292"/>
                    <a:pt x="337937" y="0"/>
                  </a:cubicBezTo>
                  <a:cubicBezTo>
                    <a:pt x="467997" y="-2821"/>
                    <a:pt x="564057" y="41764"/>
                    <a:pt x="783209" y="0"/>
                  </a:cubicBezTo>
                  <a:cubicBezTo>
                    <a:pt x="1002361" y="-41764"/>
                    <a:pt x="1007457" y="30250"/>
                    <a:pt x="1228480" y="0"/>
                  </a:cubicBezTo>
                  <a:cubicBezTo>
                    <a:pt x="1449503" y="-30250"/>
                    <a:pt x="1618701" y="49103"/>
                    <a:pt x="1758565" y="0"/>
                  </a:cubicBezTo>
                  <a:cubicBezTo>
                    <a:pt x="1898429" y="-49103"/>
                    <a:pt x="2003517" y="16929"/>
                    <a:pt x="2161430" y="0"/>
                  </a:cubicBezTo>
                  <a:cubicBezTo>
                    <a:pt x="2319343" y="-16929"/>
                    <a:pt x="2499502" y="30965"/>
                    <a:pt x="2733922" y="0"/>
                  </a:cubicBezTo>
                  <a:cubicBezTo>
                    <a:pt x="2968342" y="-30965"/>
                    <a:pt x="3109968" y="6686"/>
                    <a:pt x="3221601" y="0"/>
                  </a:cubicBezTo>
                  <a:cubicBezTo>
                    <a:pt x="3333234" y="-6686"/>
                    <a:pt x="3544386" y="25004"/>
                    <a:pt x="3751686" y="0"/>
                  </a:cubicBezTo>
                  <a:cubicBezTo>
                    <a:pt x="3958987" y="-25004"/>
                    <a:pt x="4210818" y="21487"/>
                    <a:pt x="4578619" y="0"/>
                  </a:cubicBezTo>
                  <a:cubicBezTo>
                    <a:pt x="4762126" y="-20681"/>
                    <a:pt x="4906611" y="161802"/>
                    <a:pt x="4916556" y="337937"/>
                  </a:cubicBezTo>
                  <a:cubicBezTo>
                    <a:pt x="4951234" y="434211"/>
                    <a:pt x="4871627" y="619362"/>
                    <a:pt x="4916556" y="747955"/>
                  </a:cubicBezTo>
                  <a:cubicBezTo>
                    <a:pt x="4961485" y="876548"/>
                    <a:pt x="4890219" y="1060361"/>
                    <a:pt x="4916556" y="1171491"/>
                  </a:cubicBezTo>
                  <a:cubicBezTo>
                    <a:pt x="4942893" y="1282621"/>
                    <a:pt x="4865950" y="1523212"/>
                    <a:pt x="4916556" y="1689646"/>
                  </a:cubicBezTo>
                  <a:cubicBezTo>
                    <a:pt x="4897293" y="1878908"/>
                    <a:pt x="4773297" y="2064508"/>
                    <a:pt x="4578619" y="2027583"/>
                  </a:cubicBezTo>
                  <a:cubicBezTo>
                    <a:pt x="4460965" y="2069288"/>
                    <a:pt x="4291353" y="1975506"/>
                    <a:pt x="4133347" y="2027583"/>
                  </a:cubicBezTo>
                  <a:cubicBezTo>
                    <a:pt x="3975341" y="2079660"/>
                    <a:pt x="3890460" y="1996296"/>
                    <a:pt x="3688076" y="2027583"/>
                  </a:cubicBezTo>
                  <a:cubicBezTo>
                    <a:pt x="3485692" y="2058870"/>
                    <a:pt x="3233773" y="1974022"/>
                    <a:pt x="3073177" y="2027583"/>
                  </a:cubicBezTo>
                  <a:cubicBezTo>
                    <a:pt x="2912581" y="2081144"/>
                    <a:pt x="2706983" y="2012097"/>
                    <a:pt x="2458278" y="2027583"/>
                  </a:cubicBezTo>
                  <a:cubicBezTo>
                    <a:pt x="2209573" y="2043069"/>
                    <a:pt x="2151066" y="1971677"/>
                    <a:pt x="1970600" y="2027583"/>
                  </a:cubicBezTo>
                  <a:cubicBezTo>
                    <a:pt x="1790134" y="2083489"/>
                    <a:pt x="1598227" y="1979521"/>
                    <a:pt x="1482921" y="2027583"/>
                  </a:cubicBezTo>
                  <a:cubicBezTo>
                    <a:pt x="1367615" y="2075645"/>
                    <a:pt x="1176012" y="2017082"/>
                    <a:pt x="1080056" y="2027583"/>
                  </a:cubicBezTo>
                  <a:cubicBezTo>
                    <a:pt x="984101" y="2038084"/>
                    <a:pt x="514088" y="1988785"/>
                    <a:pt x="337937" y="2027583"/>
                  </a:cubicBezTo>
                  <a:cubicBezTo>
                    <a:pt x="103463" y="2026448"/>
                    <a:pt x="-17817" y="1901014"/>
                    <a:pt x="0" y="1689646"/>
                  </a:cubicBezTo>
                  <a:cubicBezTo>
                    <a:pt x="-34300" y="1563988"/>
                    <a:pt x="12048" y="1377363"/>
                    <a:pt x="0" y="1239076"/>
                  </a:cubicBezTo>
                  <a:cubicBezTo>
                    <a:pt x="-12048" y="1100789"/>
                    <a:pt x="11786" y="984162"/>
                    <a:pt x="0" y="774990"/>
                  </a:cubicBezTo>
                  <a:cubicBezTo>
                    <a:pt x="-11786" y="565818"/>
                    <a:pt x="20427" y="485631"/>
                    <a:pt x="0" y="337937"/>
                  </a:cubicBezTo>
                  <a:close/>
                </a:path>
                <a:path w="4916556" h="2027583" stroke="0" extrusionOk="0">
                  <a:moveTo>
                    <a:pt x="0" y="337937"/>
                  </a:moveTo>
                  <a:cubicBezTo>
                    <a:pt x="-30251" y="176616"/>
                    <a:pt x="163275" y="-30929"/>
                    <a:pt x="337937" y="0"/>
                  </a:cubicBezTo>
                  <a:cubicBezTo>
                    <a:pt x="493931" y="-44881"/>
                    <a:pt x="607282" y="18211"/>
                    <a:pt x="740802" y="0"/>
                  </a:cubicBezTo>
                  <a:cubicBezTo>
                    <a:pt x="874322" y="-18211"/>
                    <a:pt x="1052796" y="50161"/>
                    <a:pt x="1186073" y="0"/>
                  </a:cubicBezTo>
                  <a:cubicBezTo>
                    <a:pt x="1319350" y="-50161"/>
                    <a:pt x="1606297" y="29857"/>
                    <a:pt x="1758565" y="0"/>
                  </a:cubicBezTo>
                  <a:cubicBezTo>
                    <a:pt x="1910833" y="-29857"/>
                    <a:pt x="2067805" y="61929"/>
                    <a:pt x="2288651" y="0"/>
                  </a:cubicBezTo>
                  <a:cubicBezTo>
                    <a:pt x="2509497" y="-61929"/>
                    <a:pt x="2610624" y="35649"/>
                    <a:pt x="2691516" y="0"/>
                  </a:cubicBezTo>
                  <a:cubicBezTo>
                    <a:pt x="2772408" y="-35649"/>
                    <a:pt x="3079390" y="53445"/>
                    <a:pt x="3179194" y="0"/>
                  </a:cubicBezTo>
                  <a:cubicBezTo>
                    <a:pt x="3278998" y="-53445"/>
                    <a:pt x="3511087" y="7808"/>
                    <a:pt x="3709279" y="0"/>
                  </a:cubicBezTo>
                  <a:cubicBezTo>
                    <a:pt x="3907472" y="-7808"/>
                    <a:pt x="4178303" y="18562"/>
                    <a:pt x="4578619" y="0"/>
                  </a:cubicBezTo>
                  <a:cubicBezTo>
                    <a:pt x="4714279" y="-9648"/>
                    <a:pt x="4878351" y="139740"/>
                    <a:pt x="4916556" y="337937"/>
                  </a:cubicBezTo>
                  <a:cubicBezTo>
                    <a:pt x="4934651" y="465274"/>
                    <a:pt x="4882211" y="545858"/>
                    <a:pt x="4916556" y="747955"/>
                  </a:cubicBezTo>
                  <a:cubicBezTo>
                    <a:pt x="4950901" y="950052"/>
                    <a:pt x="4912199" y="1078217"/>
                    <a:pt x="4916556" y="1198525"/>
                  </a:cubicBezTo>
                  <a:cubicBezTo>
                    <a:pt x="4920913" y="1318833"/>
                    <a:pt x="4897247" y="1589436"/>
                    <a:pt x="4916556" y="1689646"/>
                  </a:cubicBezTo>
                  <a:cubicBezTo>
                    <a:pt x="4920899" y="1865113"/>
                    <a:pt x="4742621" y="2023836"/>
                    <a:pt x="4578619" y="2027583"/>
                  </a:cubicBezTo>
                  <a:cubicBezTo>
                    <a:pt x="4369610" y="2075936"/>
                    <a:pt x="4263810" y="1964935"/>
                    <a:pt x="4006127" y="2027583"/>
                  </a:cubicBezTo>
                  <a:cubicBezTo>
                    <a:pt x="3748444" y="2090231"/>
                    <a:pt x="3777308" y="2002177"/>
                    <a:pt x="3603262" y="2027583"/>
                  </a:cubicBezTo>
                  <a:cubicBezTo>
                    <a:pt x="3429216" y="2052989"/>
                    <a:pt x="3230484" y="1991954"/>
                    <a:pt x="3115584" y="2027583"/>
                  </a:cubicBezTo>
                  <a:cubicBezTo>
                    <a:pt x="3000684" y="2063212"/>
                    <a:pt x="2823003" y="1981853"/>
                    <a:pt x="2712719" y="2027583"/>
                  </a:cubicBezTo>
                  <a:cubicBezTo>
                    <a:pt x="2602435" y="2073313"/>
                    <a:pt x="2267845" y="1982292"/>
                    <a:pt x="2140227" y="2027583"/>
                  </a:cubicBezTo>
                  <a:cubicBezTo>
                    <a:pt x="2012609" y="2072874"/>
                    <a:pt x="1765629" y="2016087"/>
                    <a:pt x="1610142" y="2027583"/>
                  </a:cubicBezTo>
                  <a:cubicBezTo>
                    <a:pt x="1454656" y="2039079"/>
                    <a:pt x="1191190" y="1974778"/>
                    <a:pt x="1037650" y="2027583"/>
                  </a:cubicBezTo>
                  <a:cubicBezTo>
                    <a:pt x="884110" y="2080388"/>
                    <a:pt x="572073" y="2003746"/>
                    <a:pt x="337937" y="2027583"/>
                  </a:cubicBezTo>
                  <a:cubicBezTo>
                    <a:pt x="144082" y="2024473"/>
                    <a:pt x="19786" y="1861403"/>
                    <a:pt x="0" y="1689646"/>
                  </a:cubicBezTo>
                  <a:cubicBezTo>
                    <a:pt x="-10174" y="1547684"/>
                    <a:pt x="16580" y="1416982"/>
                    <a:pt x="0" y="1225559"/>
                  </a:cubicBezTo>
                  <a:cubicBezTo>
                    <a:pt x="-16580" y="1034136"/>
                    <a:pt x="4883" y="869937"/>
                    <a:pt x="0" y="761472"/>
                  </a:cubicBezTo>
                  <a:cubicBezTo>
                    <a:pt x="-4883" y="653007"/>
                    <a:pt x="29339" y="492379"/>
                    <a:pt x="0" y="337937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" name="Rectangle: Rounded Corners 4"/>
            <p:cNvSpPr/>
            <p:nvPr/>
          </p:nvSpPr>
          <p:spPr>
            <a:xfrm>
              <a:off x="2817559" y="357807"/>
              <a:ext cx="5410200" cy="2200648"/>
            </a:xfrm>
            <a:custGeom>
              <a:avLst/>
              <a:gdLst>
                <a:gd name="connsiteX0" fmla="*/ 0 w 4558748"/>
                <a:gd name="connsiteY0" fmla="*/ 281615 h 1689654"/>
                <a:gd name="connsiteX1" fmla="*/ 281615 w 4558748"/>
                <a:gd name="connsiteY1" fmla="*/ 0 h 1689654"/>
                <a:gd name="connsiteX2" fmla="*/ 852403 w 4558748"/>
                <a:gd name="connsiteY2" fmla="*/ 0 h 1689654"/>
                <a:gd name="connsiteX3" fmla="*/ 1463147 w 4558748"/>
                <a:gd name="connsiteY3" fmla="*/ 0 h 1689654"/>
                <a:gd name="connsiteX4" fmla="*/ 1993980 w 4558748"/>
                <a:gd name="connsiteY4" fmla="*/ 0 h 1689654"/>
                <a:gd name="connsiteX5" fmla="*/ 2564768 w 4558748"/>
                <a:gd name="connsiteY5" fmla="*/ 0 h 1689654"/>
                <a:gd name="connsiteX6" fmla="*/ 3095601 w 4558748"/>
                <a:gd name="connsiteY6" fmla="*/ 0 h 1689654"/>
                <a:gd name="connsiteX7" fmla="*/ 3706345 w 4558748"/>
                <a:gd name="connsiteY7" fmla="*/ 0 h 1689654"/>
                <a:gd name="connsiteX8" fmla="*/ 4277133 w 4558748"/>
                <a:gd name="connsiteY8" fmla="*/ 0 h 1689654"/>
                <a:gd name="connsiteX9" fmla="*/ 4558748 w 4558748"/>
                <a:gd name="connsiteY9" fmla="*/ 281615 h 1689654"/>
                <a:gd name="connsiteX10" fmla="*/ 4558748 w 4558748"/>
                <a:gd name="connsiteY10" fmla="*/ 833563 h 1689654"/>
                <a:gd name="connsiteX11" fmla="*/ 4558748 w 4558748"/>
                <a:gd name="connsiteY11" fmla="*/ 1408039 h 1689654"/>
                <a:gd name="connsiteX12" fmla="*/ 4277133 w 4558748"/>
                <a:gd name="connsiteY12" fmla="*/ 1689654 h 1689654"/>
                <a:gd name="connsiteX13" fmla="*/ 3746300 w 4558748"/>
                <a:gd name="connsiteY13" fmla="*/ 1689654 h 1689654"/>
                <a:gd name="connsiteX14" fmla="*/ 3095601 w 4558748"/>
                <a:gd name="connsiteY14" fmla="*/ 1689654 h 1689654"/>
                <a:gd name="connsiteX15" fmla="*/ 2524813 w 4558748"/>
                <a:gd name="connsiteY15" fmla="*/ 1689654 h 1689654"/>
                <a:gd name="connsiteX16" fmla="*/ 1874114 w 4558748"/>
                <a:gd name="connsiteY16" fmla="*/ 1689654 h 1689654"/>
                <a:gd name="connsiteX17" fmla="*/ 1263371 w 4558748"/>
                <a:gd name="connsiteY17" fmla="*/ 1689654 h 1689654"/>
                <a:gd name="connsiteX18" fmla="*/ 281615 w 4558748"/>
                <a:gd name="connsiteY18" fmla="*/ 1689654 h 1689654"/>
                <a:gd name="connsiteX19" fmla="*/ 0 w 4558748"/>
                <a:gd name="connsiteY19" fmla="*/ 1408039 h 1689654"/>
                <a:gd name="connsiteX20" fmla="*/ 0 w 4558748"/>
                <a:gd name="connsiteY20" fmla="*/ 844827 h 1689654"/>
                <a:gd name="connsiteX21" fmla="*/ 0 w 4558748"/>
                <a:gd name="connsiteY21" fmla="*/ 281615 h 1689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58748" h="1689654" fill="none" extrusionOk="0">
                  <a:moveTo>
                    <a:pt x="0" y="281615"/>
                  </a:moveTo>
                  <a:cubicBezTo>
                    <a:pt x="-21782" y="127473"/>
                    <a:pt x="124387" y="7421"/>
                    <a:pt x="281615" y="0"/>
                  </a:cubicBezTo>
                  <a:cubicBezTo>
                    <a:pt x="535225" y="-34242"/>
                    <a:pt x="642641" y="16343"/>
                    <a:pt x="852403" y="0"/>
                  </a:cubicBezTo>
                  <a:cubicBezTo>
                    <a:pt x="1062165" y="-16343"/>
                    <a:pt x="1318268" y="9657"/>
                    <a:pt x="1463147" y="0"/>
                  </a:cubicBezTo>
                  <a:cubicBezTo>
                    <a:pt x="1608026" y="-9657"/>
                    <a:pt x="1887405" y="56999"/>
                    <a:pt x="1993980" y="0"/>
                  </a:cubicBezTo>
                  <a:cubicBezTo>
                    <a:pt x="2100555" y="-56999"/>
                    <a:pt x="2331836" y="486"/>
                    <a:pt x="2564768" y="0"/>
                  </a:cubicBezTo>
                  <a:cubicBezTo>
                    <a:pt x="2797700" y="-486"/>
                    <a:pt x="2948329" y="5982"/>
                    <a:pt x="3095601" y="0"/>
                  </a:cubicBezTo>
                  <a:cubicBezTo>
                    <a:pt x="3242873" y="-5982"/>
                    <a:pt x="3478607" y="4951"/>
                    <a:pt x="3706345" y="0"/>
                  </a:cubicBezTo>
                  <a:cubicBezTo>
                    <a:pt x="3934083" y="-4951"/>
                    <a:pt x="4039204" y="29132"/>
                    <a:pt x="4277133" y="0"/>
                  </a:cubicBezTo>
                  <a:cubicBezTo>
                    <a:pt x="4455507" y="-19218"/>
                    <a:pt x="4529304" y="98441"/>
                    <a:pt x="4558748" y="281615"/>
                  </a:cubicBezTo>
                  <a:cubicBezTo>
                    <a:pt x="4562027" y="542655"/>
                    <a:pt x="4501648" y="691408"/>
                    <a:pt x="4558748" y="833563"/>
                  </a:cubicBezTo>
                  <a:cubicBezTo>
                    <a:pt x="4615848" y="975718"/>
                    <a:pt x="4518043" y="1240289"/>
                    <a:pt x="4558748" y="1408039"/>
                  </a:cubicBezTo>
                  <a:cubicBezTo>
                    <a:pt x="4561572" y="1530719"/>
                    <a:pt x="4387416" y="1681542"/>
                    <a:pt x="4277133" y="1689654"/>
                  </a:cubicBezTo>
                  <a:cubicBezTo>
                    <a:pt x="4081828" y="1753229"/>
                    <a:pt x="3971539" y="1636321"/>
                    <a:pt x="3746300" y="1689654"/>
                  </a:cubicBezTo>
                  <a:cubicBezTo>
                    <a:pt x="3521061" y="1742987"/>
                    <a:pt x="3312789" y="1639121"/>
                    <a:pt x="3095601" y="1689654"/>
                  </a:cubicBezTo>
                  <a:cubicBezTo>
                    <a:pt x="2878413" y="1740187"/>
                    <a:pt x="2734022" y="1684709"/>
                    <a:pt x="2524813" y="1689654"/>
                  </a:cubicBezTo>
                  <a:cubicBezTo>
                    <a:pt x="2315604" y="1694599"/>
                    <a:pt x="2160357" y="1681158"/>
                    <a:pt x="1874114" y="1689654"/>
                  </a:cubicBezTo>
                  <a:cubicBezTo>
                    <a:pt x="1587871" y="1698150"/>
                    <a:pt x="1449336" y="1648130"/>
                    <a:pt x="1263371" y="1689654"/>
                  </a:cubicBezTo>
                  <a:cubicBezTo>
                    <a:pt x="1077406" y="1731178"/>
                    <a:pt x="611228" y="1574697"/>
                    <a:pt x="281615" y="1689654"/>
                  </a:cubicBezTo>
                  <a:cubicBezTo>
                    <a:pt x="142077" y="1676009"/>
                    <a:pt x="-8170" y="1554856"/>
                    <a:pt x="0" y="1408039"/>
                  </a:cubicBezTo>
                  <a:cubicBezTo>
                    <a:pt x="-58606" y="1128498"/>
                    <a:pt x="64747" y="1068055"/>
                    <a:pt x="0" y="844827"/>
                  </a:cubicBezTo>
                  <a:cubicBezTo>
                    <a:pt x="-64747" y="621599"/>
                    <a:pt x="15751" y="433578"/>
                    <a:pt x="0" y="281615"/>
                  </a:cubicBezTo>
                  <a:close/>
                </a:path>
                <a:path w="4558748" h="1689654" stroke="0" extrusionOk="0">
                  <a:moveTo>
                    <a:pt x="0" y="281615"/>
                  </a:moveTo>
                  <a:cubicBezTo>
                    <a:pt x="3266" y="126390"/>
                    <a:pt x="101742" y="-6125"/>
                    <a:pt x="281615" y="0"/>
                  </a:cubicBezTo>
                  <a:cubicBezTo>
                    <a:pt x="553342" y="-77622"/>
                    <a:pt x="744546" y="51266"/>
                    <a:pt x="932314" y="0"/>
                  </a:cubicBezTo>
                  <a:cubicBezTo>
                    <a:pt x="1120082" y="-51266"/>
                    <a:pt x="1409265" y="29806"/>
                    <a:pt x="1543057" y="0"/>
                  </a:cubicBezTo>
                  <a:cubicBezTo>
                    <a:pt x="1676849" y="-29806"/>
                    <a:pt x="1901288" y="55216"/>
                    <a:pt x="2073890" y="0"/>
                  </a:cubicBezTo>
                  <a:cubicBezTo>
                    <a:pt x="2246492" y="-55216"/>
                    <a:pt x="2428333" y="76489"/>
                    <a:pt x="2724589" y="0"/>
                  </a:cubicBezTo>
                  <a:cubicBezTo>
                    <a:pt x="3020845" y="-76489"/>
                    <a:pt x="3029144" y="49760"/>
                    <a:pt x="3175512" y="0"/>
                  </a:cubicBezTo>
                  <a:cubicBezTo>
                    <a:pt x="3321880" y="-49760"/>
                    <a:pt x="3477026" y="35728"/>
                    <a:pt x="3666390" y="0"/>
                  </a:cubicBezTo>
                  <a:cubicBezTo>
                    <a:pt x="3855754" y="-35728"/>
                    <a:pt x="4069416" y="61388"/>
                    <a:pt x="4277133" y="0"/>
                  </a:cubicBezTo>
                  <a:cubicBezTo>
                    <a:pt x="4432534" y="-32682"/>
                    <a:pt x="4533968" y="115515"/>
                    <a:pt x="4558748" y="281615"/>
                  </a:cubicBezTo>
                  <a:cubicBezTo>
                    <a:pt x="4582772" y="541328"/>
                    <a:pt x="4541741" y="591632"/>
                    <a:pt x="4558748" y="811034"/>
                  </a:cubicBezTo>
                  <a:cubicBezTo>
                    <a:pt x="4575755" y="1030436"/>
                    <a:pt x="4514874" y="1113491"/>
                    <a:pt x="4558748" y="1408039"/>
                  </a:cubicBezTo>
                  <a:cubicBezTo>
                    <a:pt x="4545257" y="1581009"/>
                    <a:pt x="4408344" y="1710321"/>
                    <a:pt x="4277133" y="1689654"/>
                  </a:cubicBezTo>
                  <a:cubicBezTo>
                    <a:pt x="4010931" y="1693484"/>
                    <a:pt x="3941734" y="1662413"/>
                    <a:pt x="3706345" y="1689654"/>
                  </a:cubicBezTo>
                  <a:cubicBezTo>
                    <a:pt x="3470956" y="1716895"/>
                    <a:pt x="3340658" y="1662684"/>
                    <a:pt x="3215467" y="1689654"/>
                  </a:cubicBezTo>
                  <a:cubicBezTo>
                    <a:pt x="3090276" y="1716624"/>
                    <a:pt x="2851014" y="1671141"/>
                    <a:pt x="2724589" y="1689654"/>
                  </a:cubicBezTo>
                  <a:cubicBezTo>
                    <a:pt x="2598164" y="1708167"/>
                    <a:pt x="2415254" y="1639613"/>
                    <a:pt x="2113845" y="1689654"/>
                  </a:cubicBezTo>
                  <a:cubicBezTo>
                    <a:pt x="1812436" y="1739695"/>
                    <a:pt x="1735390" y="1676484"/>
                    <a:pt x="1583012" y="1689654"/>
                  </a:cubicBezTo>
                  <a:cubicBezTo>
                    <a:pt x="1430634" y="1702824"/>
                    <a:pt x="1237448" y="1643171"/>
                    <a:pt x="1052179" y="1689654"/>
                  </a:cubicBezTo>
                  <a:cubicBezTo>
                    <a:pt x="866910" y="1736137"/>
                    <a:pt x="605552" y="1680059"/>
                    <a:pt x="281615" y="1689654"/>
                  </a:cubicBezTo>
                  <a:cubicBezTo>
                    <a:pt x="104740" y="1688964"/>
                    <a:pt x="18008" y="1541456"/>
                    <a:pt x="0" y="1408039"/>
                  </a:cubicBezTo>
                  <a:cubicBezTo>
                    <a:pt x="-61295" y="1228282"/>
                    <a:pt x="19237" y="1070889"/>
                    <a:pt x="0" y="833563"/>
                  </a:cubicBezTo>
                  <a:cubicBezTo>
                    <a:pt x="-19237" y="596237"/>
                    <a:pt x="66081" y="409579"/>
                    <a:pt x="0" y="281615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grpSp>
          <p:nvGrpSpPr>
            <p:cNvPr id="54" name="Group 53"/>
            <p:cNvGrpSpPr/>
            <p:nvPr/>
          </p:nvGrpSpPr>
          <p:grpSpPr>
            <a:xfrm>
              <a:off x="1886866" y="691631"/>
              <a:ext cx="1511300" cy="1506538"/>
              <a:chOff x="1886866" y="691631"/>
              <a:chExt cx="1511300" cy="1506538"/>
            </a:xfrm>
          </p:grpSpPr>
          <p:pic>
            <p:nvPicPr>
              <p:cNvPr id="1026" name="Picture 2"/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86866" y="691631"/>
                <a:ext cx="1511300" cy="150653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53" name="TextBox 52"/>
              <p:cNvSpPr txBox="1"/>
              <p:nvPr/>
            </p:nvSpPr>
            <p:spPr>
              <a:xfrm>
                <a:off x="2420344" y="1008890"/>
                <a:ext cx="762000" cy="8072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6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3</a:t>
                </a:r>
              </a:p>
            </p:txBody>
          </p:sp>
        </p:grpSp>
        <p:sp>
          <p:nvSpPr>
            <p:cNvPr id="55" name="TextBox 54"/>
            <p:cNvSpPr txBox="1"/>
            <p:nvPr/>
          </p:nvSpPr>
          <p:spPr>
            <a:xfrm>
              <a:off x="3609851" y="883877"/>
              <a:ext cx="4765542" cy="9925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Viết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số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gồm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: 2 </a:t>
              </a: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trăm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nghìn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và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5 </a:t>
              </a: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đơn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vị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  <a:endParaRPr kumimoji="0" lang="vi-VN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pic>
        <p:nvPicPr>
          <p:cNvPr id="57" name="Picture 56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09547" y="4636788"/>
            <a:ext cx="1523748" cy="1572275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3936" y="4868897"/>
            <a:ext cx="1462919" cy="1422283"/>
          </a:xfrm>
          <a:prstGeom prst="rect">
            <a:avLst/>
          </a:prstGeom>
        </p:spPr>
      </p:pic>
      <p:pic>
        <p:nvPicPr>
          <p:cNvPr id="60" name="Picture 59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41339" y="4941151"/>
            <a:ext cx="1462919" cy="1422283"/>
          </a:xfrm>
          <a:prstGeom prst="rect">
            <a:avLst/>
          </a:prstGeom>
        </p:spPr>
      </p:pic>
      <p:pic>
        <p:nvPicPr>
          <p:cNvPr id="59" name="sadtrombone.swf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12598400" y="-6877"/>
            <a:ext cx="812800" cy="812800"/>
          </a:xfrm>
          <a:prstGeom prst="rect">
            <a:avLst/>
          </a:prstGeom>
        </p:spPr>
      </p:pic>
      <p:pic>
        <p:nvPicPr>
          <p:cNvPr id="62" name="sadtrombone.swf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12598400" y="1445541"/>
            <a:ext cx="812800" cy="812800"/>
          </a:xfrm>
          <a:prstGeom prst="rect">
            <a:avLst/>
          </a:prstGeom>
        </p:spPr>
      </p:pic>
      <p:pic>
        <p:nvPicPr>
          <p:cNvPr id="71" name="Picture 70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449174">
            <a:off x="5085397" y="1753668"/>
            <a:ext cx="2279535" cy="2279535"/>
          </a:xfrm>
          <a:prstGeom prst="rect">
            <a:avLst/>
          </a:prstGeom>
        </p:spPr>
      </p:pic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3327400"/>
            <a:ext cx="781049" cy="1308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5" name="Picture 2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92800" y="2757223"/>
            <a:ext cx="781049" cy="1308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6" name="Picture 2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00980" y="2864924"/>
            <a:ext cx="781049" cy="1308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7" name="Picture 2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98764" y="3518975"/>
            <a:ext cx="781049" cy="1308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0" name="Picture 69"/>
          <p:cNvPicPr>
            <a:picLocks noChangeAspect="1"/>
          </p:cNvPicPr>
          <p:nvPr/>
        </p:nvPicPr>
        <p:blipFill rotWithShape="1"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51346" l="39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714" b="45869"/>
          <a:stretch>
            <a:fillRect/>
          </a:stretch>
        </p:blipFill>
        <p:spPr>
          <a:xfrm>
            <a:off x="4522069" y="4014023"/>
            <a:ext cx="711200" cy="750373"/>
          </a:xfrm>
          <a:prstGeom prst="rect">
            <a:avLst/>
          </a:prstGeom>
        </p:spPr>
      </p:pic>
      <p:pic>
        <p:nvPicPr>
          <p:cNvPr id="75" name="Picture 74"/>
          <p:cNvPicPr>
            <a:picLocks noChangeAspect="1"/>
          </p:cNvPicPr>
          <p:nvPr/>
        </p:nvPicPr>
        <p:blipFill rotWithShape="1"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51346" l="39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714" b="45869"/>
          <a:stretch>
            <a:fillRect/>
          </a:stretch>
        </p:blipFill>
        <p:spPr>
          <a:xfrm>
            <a:off x="5892800" y="3384013"/>
            <a:ext cx="711200" cy="750373"/>
          </a:xfrm>
          <a:prstGeom prst="rect">
            <a:avLst/>
          </a:prstGeom>
        </p:spPr>
      </p:pic>
      <p:pic>
        <p:nvPicPr>
          <p:cNvPr id="76" name="Picture 75"/>
          <p:cNvPicPr>
            <a:picLocks noChangeAspect="1"/>
          </p:cNvPicPr>
          <p:nvPr/>
        </p:nvPicPr>
        <p:blipFill rotWithShape="1"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51346" l="39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714" b="45869"/>
          <a:stretch>
            <a:fillRect/>
          </a:stretch>
        </p:blipFill>
        <p:spPr>
          <a:xfrm>
            <a:off x="6807200" y="4065323"/>
            <a:ext cx="711200" cy="750373"/>
          </a:xfrm>
          <a:prstGeom prst="rect">
            <a:avLst/>
          </a:prstGeom>
        </p:spPr>
      </p:pic>
      <p:pic>
        <p:nvPicPr>
          <p:cNvPr id="77" name="Picture 76"/>
          <p:cNvPicPr>
            <a:picLocks noChangeAspect="1"/>
          </p:cNvPicPr>
          <p:nvPr/>
        </p:nvPicPr>
        <p:blipFill rotWithShape="1"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51346" l="39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714" b="45869"/>
          <a:stretch>
            <a:fillRect/>
          </a:stretch>
        </p:blipFill>
        <p:spPr>
          <a:xfrm>
            <a:off x="8177931" y="3435313"/>
            <a:ext cx="711200" cy="750373"/>
          </a:xfrm>
          <a:prstGeom prst="rect">
            <a:avLst/>
          </a:prstGeom>
        </p:spPr>
      </p:pic>
      <p:pic>
        <p:nvPicPr>
          <p:cNvPr id="80" name="Picture 2"/>
          <p:cNvPicPr>
            <a:picLocks noChangeAspect="1" noChangeArrowheads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67555">
            <a:off x="5618309" y="3333324"/>
            <a:ext cx="548981" cy="743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1" name="Picture 2"/>
          <p:cNvPicPr>
            <a:picLocks noChangeAspect="1" noChangeArrowheads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67555">
            <a:off x="6439737" y="3995887"/>
            <a:ext cx="548981" cy="743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2" name="Picture 2"/>
          <p:cNvPicPr>
            <a:picLocks noChangeAspect="1" noChangeArrowheads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67555">
            <a:off x="7861671" y="3352164"/>
            <a:ext cx="548981" cy="743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3" name="Picture 2"/>
          <p:cNvPicPr>
            <a:picLocks noChangeAspect="1" noChangeArrowheads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67555">
            <a:off x="4191595" y="3981289"/>
            <a:ext cx="548981" cy="743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1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594264" y="2598473"/>
            <a:ext cx="812800" cy="812800"/>
          </a:xfrm>
          <a:prstGeom prst="rect">
            <a:avLst/>
          </a:prstGeom>
        </p:spPr>
      </p:pic>
      <p:pic>
        <p:nvPicPr>
          <p:cNvPr id="63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611197" y="3573019"/>
            <a:ext cx="812800" cy="812800"/>
          </a:xfrm>
          <a:prstGeom prst="rect">
            <a:avLst/>
          </a:prstGeom>
        </p:spPr>
      </p:pic>
      <p:pic>
        <p:nvPicPr>
          <p:cNvPr id="64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594264" y="4606037"/>
            <a:ext cx="812800" cy="812800"/>
          </a:xfrm>
          <a:prstGeom prst="rect">
            <a:avLst/>
          </a:prstGeom>
        </p:spPr>
      </p:pic>
      <p:pic>
        <p:nvPicPr>
          <p:cNvPr id="68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594264" y="5568555"/>
            <a:ext cx="812800" cy="812800"/>
          </a:xfrm>
          <a:prstGeom prst="rect">
            <a:avLst/>
          </a:prstGeom>
        </p:spPr>
      </p:pic>
      <p:sp>
        <p:nvSpPr>
          <p:cNvPr id="69" name="Rectangle 68">
            <a:extLst>
              <a:ext uri="{FF2B5EF4-FFF2-40B4-BE49-F238E27FC236}">
                <a16:creationId xmlns:a16="http://schemas.microsoft.com/office/drawing/2014/main" id="{8B504012-580D-4EFE-AA16-F1CA642F10F1}"/>
              </a:ext>
            </a:extLst>
          </p:cNvPr>
          <p:cNvSpPr/>
          <p:nvPr/>
        </p:nvSpPr>
        <p:spPr>
          <a:xfrm>
            <a:off x="10349775" y="4592701"/>
            <a:ext cx="1842225" cy="781792"/>
          </a:xfrm>
          <a:prstGeom prst="rect">
            <a:avLst/>
          </a:prstGeom>
          <a:solidFill>
            <a:srgbClr val="A2C31E"/>
          </a:solidFill>
          <a:ln>
            <a:solidFill>
              <a:srgbClr val="A2C31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17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1858767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audio>
              <p:cMediaNode vol="80000">
                <p:cTn id="3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9"/>
                </p:tgtEl>
              </p:cMediaNode>
            </p:audio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5" dur="3622" fill="hold"/>
                                        <p:tgtEl>
                                          <p:spTgt spid="5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audio>
              <p:cMediaNode vol="8000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2"/>
                </p:tgtEl>
              </p:cMediaNode>
            </p:audio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6" dur="3622" fill="hold"/>
                                        <p:tgtEl>
                                          <p:spTgt spid="6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0" dur="500"/>
                                        <p:tgtEl>
                                          <p:spTgt spid="3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22" presetClass="exit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92" dur="500"/>
                                        <p:tgtEl>
                                          <p:spTgt spid="30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000"/>
                            </p:stCondLst>
                            <p:childTnLst>
                              <p:par>
                                <p:cTn id="9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9" dur="409" fill="hold"/>
                                        <p:tgtEl>
                                          <p:spTgt spid="6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500"/>
                            </p:stCondLst>
                            <p:childTnLst>
                              <p:par>
                                <p:cTn id="101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30688E-6 L 0.10625 -0.08645 " pathEditMode="relative" rAng="0" ptsTypes="AA">
                                      <p:cBhvr>
                                        <p:cTn id="102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13" y="-43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500"/>
                            </p:stCondLst>
                            <p:childTnLst>
                              <p:par>
                                <p:cTn id="10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6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22" presetClass="exit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08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3000"/>
                            </p:stCondLst>
                            <p:childTnLst>
                              <p:par>
                                <p:cTn id="11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3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5" dur="409" fill="hold"/>
                                        <p:tgtEl>
                                          <p:spTgt spid="6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17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625 -0.08645 L 0.30625 -0.08645 " pathEditMode="relative" rAng="0" ptsTypes="AA">
                                      <p:cBhvr>
                                        <p:cTn id="118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0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4500"/>
                            </p:stCondLst>
                            <p:childTnLst>
                              <p:par>
                                <p:cTn id="12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22" presetClass="exit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2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5000"/>
                            </p:stCondLst>
                            <p:childTnLst>
                              <p:par>
                                <p:cTn id="12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9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1" dur="409" fill="hold"/>
                                        <p:tgtEl>
                                          <p:spTgt spid="6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5500"/>
                            </p:stCondLst>
                            <p:childTnLst>
                              <p:par>
                                <p:cTn id="133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0625 -0.08645 L 0.19792 0.01728 " pathEditMode="relative" rAng="0" ptsTypes="AA">
                                      <p:cBhvr>
                                        <p:cTn id="134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417" y="518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6500"/>
                            </p:stCondLst>
                            <p:childTnLst>
                              <p:par>
                                <p:cTn id="13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22" presetClass="exit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40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7000"/>
                            </p:stCondLst>
                            <p:childTnLst>
                              <p:par>
                                <p:cTn id="14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5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7" dur="409" fill="hold"/>
                                        <p:tgtEl>
                                          <p:spTgt spid="6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7500"/>
                            </p:stCondLst>
                            <p:childTnLst>
                              <p:par>
                                <p:cTn id="14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0" dur="13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12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9000"/>
                            </p:stCondLst>
                            <p:childTnLst>
                              <p:par>
                                <p:cTn id="15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5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8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1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4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  <p:audio>
              <p:cMediaNode vol="80000">
                <p:cTn id="16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1"/>
                </p:tgtEl>
              </p:cMediaNode>
            </p:audio>
            <p:audio>
              <p:cMediaNode vol="80000">
                <p:cTn id="16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3"/>
                </p:tgtEl>
              </p:cMediaNode>
            </p:audio>
            <p:audio>
              <p:cMediaNode vol="80000">
                <p:cTn id="16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4"/>
                </p:tgtEl>
              </p:cMediaNode>
            </p:audio>
            <p:audio>
              <p:cMediaNode vol="80000">
                <p:cTn id="16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8"/>
                </p:tgtEl>
              </p:cMediaNode>
            </p:audio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5C372F65-B4AB-482C-A0F2-4A7B2687750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23026604-CBDE-F795-F4BA-2F640B5F2D27}"/>
              </a:ext>
            </a:extLst>
          </p:cNvPr>
          <p:cNvSpPr/>
          <p:nvPr/>
        </p:nvSpPr>
        <p:spPr>
          <a:xfrm>
            <a:off x="1800224" y="1095375"/>
            <a:ext cx="8113939" cy="2847975"/>
          </a:xfrm>
          <a:prstGeom prst="rect">
            <a:avLst/>
          </a:prstGeom>
          <a:solidFill>
            <a:schemeClr val="bg1">
              <a:alpha val="81000"/>
            </a:schemeClr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6287155B-CFED-38BE-39ED-95AA006A7D1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1283412" y="539955"/>
            <a:ext cx="8071804" cy="2645893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13ED1746-2769-D632-6756-B34860F2C9B1}"/>
              </a:ext>
            </a:extLst>
          </p:cNvPr>
          <p:cNvSpPr txBox="1"/>
          <p:nvPr/>
        </p:nvSpPr>
        <p:spPr>
          <a:xfrm>
            <a:off x="3857625" y="1257300"/>
            <a:ext cx="622935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>
                <a:latin typeface="Calibri" panose="020F0502020204030204" pitchFamily="34" charset="0"/>
                <a:cs typeface="Calibri" panose="020F0502020204030204" pitchFamily="34" charset="0"/>
              </a:rPr>
              <a:t>Thứ</a:t>
            </a: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….</a:t>
            </a:r>
            <a:r>
              <a:rPr lang="en-US" sz="3200" dirty="0" err="1">
                <a:latin typeface="Calibri" panose="020F0502020204030204" pitchFamily="34" charset="0"/>
                <a:cs typeface="Calibri" panose="020F0502020204030204" pitchFamily="34" charset="0"/>
              </a:rPr>
              <a:t>ngày</a:t>
            </a: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….</a:t>
            </a:r>
            <a:r>
              <a:rPr lang="en-US" sz="3200" dirty="0" err="1">
                <a:latin typeface="Calibri" panose="020F0502020204030204" pitchFamily="34" charset="0"/>
                <a:cs typeface="Calibri" panose="020F0502020204030204" pitchFamily="34" charset="0"/>
              </a:rPr>
              <a:t>tháng</a:t>
            </a: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…..</a:t>
            </a:r>
            <a:r>
              <a:rPr lang="en-US" sz="3200" dirty="0" err="1">
                <a:latin typeface="Calibri" panose="020F0502020204030204" pitchFamily="34" charset="0"/>
                <a:cs typeface="Calibri" panose="020F0502020204030204" pitchFamily="34" charset="0"/>
              </a:rPr>
              <a:t>năm</a:t>
            </a: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…..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54890F7E-E8D2-9E4E-1A25-F3F2EA8B47B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68162" y="1918628"/>
            <a:ext cx="8998476" cy="20301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388743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picture containing tree&#10;&#10;Description automatically generated">
            <a:extLst>
              <a:ext uri="{FF2B5EF4-FFF2-40B4-BE49-F238E27FC236}">
                <a16:creationId xmlns:a16="http://schemas.microsoft.com/office/drawing/2014/main" id="{137B56F5-9CC8-2E30-87FE-B912FA91D92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colorTemperature colorTemp="4972"/>
                    </a14:imgEffect>
                    <a14:imgEffect>
                      <a14:saturation sat="1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4B143541-FC42-2C40-0981-B42C13E1B2F0}"/>
              </a:ext>
            </a:extLst>
          </p:cNvPr>
          <p:cNvSpPr/>
          <p:nvPr/>
        </p:nvSpPr>
        <p:spPr>
          <a:xfrm>
            <a:off x="257135" y="261730"/>
            <a:ext cx="11677730" cy="6334540"/>
          </a:xfrm>
          <a:prstGeom prst="roundRect">
            <a:avLst>
              <a:gd name="adj" fmla="val 9972"/>
            </a:avLst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微软雅黑"/>
              <a:cs typeface="+mn-cs"/>
            </a:endParaRPr>
          </a:p>
        </p:txBody>
      </p:sp>
      <p:pic>
        <p:nvPicPr>
          <p:cNvPr id="5" name="Picture 3">
            <a:extLst>
              <a:ext uri="{FF2B5EF4-FFF2-40B4-BE49-F238E27FC236}">
                <a16:creationId xmlns:a16="http://schemas.microsoft.com/office/drawing/2014/main" id="{7661EC47-C067-81C8-30FB-CA7DE941B9BB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rcRect/>
          <a:stretch>
            <a:fillRect/>
          </a:stretch>
        </p:blipFill>
        <p:spPr>
          <a:xfrm>
            <a:off x="10121787" y="171148"/>
            <a:ext cx="771015" cy="514653"/>
          </a:xfrm>
          <a:prstGeom prst="rect">
            <a:avLst/>
          </a:prstGeom>
        </p:spPr>
      </p:pic>
      <p:pic>
        <p:nvPicPr>
          <p:cNvPr id="8" name="Picture 6">
            <a:extLst>
              <a:ext uri="{FF2B5EF4-FFF2-40B4-BE49-F238E27FC236}">
                <a16:creationId xmlns:a16="http://schemas.microsoft.com/office/drawing/2014/main" id="{B7E1CFA9-8B6B-CECF-FC79-BB3AF772F19E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rcRect/>
          <a:stretch>
            <a:fillRect/>
          </a:stretch>
        </p:blipFill>
        <p:spPr>
          <a:xfrm>
            <a:off x="1445867" y="-883735"/>
            <a:ext cx="7765900" cy="6732086"/>
          </a:xfrm>
          <a:prstGeom prst="rect">
            <a:avLst/>
          </a:prstGeom>
        </p:spPr>
      </p:pic>
      <p:pic>
        <p:nvPicPr>
          <p:cNvPr id="9" name="Picture 7">
            <a:extLst>
              <a:ext uri="{FF2B5EF4-FFF2-40B4-BE49-F238E27FC236}">
                <a16:creationId xmlns:a16="http://schemas.microsoft.com/office/drawing/2014/main" id="{62AADC58-09D7-B5D5-8F16-0AFEA46C3E7D}"/>
              </a:ext>
            </a:extLst>
          </p:cNvPr>
          <p:cNvPicPr>
            <a:picLocks noChangeAspect="1"/>
          </p:cNvPicPr>
          <p:nvPr/>
        </p:nvPicPr>
        <p:blipFill>
          <a:blip r:embed="rId9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rcRect/>
          <a:stretch>
            <a:fillRect/>
          </a:stretch>
        </p:blipFill>
        <p:spPr>
          <a:xfrm>
            <a:off x="-140405" y="282173"/>
            <a:ext cx="698791" cy="466443"/>
          </a:xfrm>
          <a:prstGeom prst="rect">
            <a:avLst/>
          </a:prstGeom>
        </p:spPr>
      </p:pic>
      <p:pic>
        <p:nvPicPr>
          <p:cNvPr id="11" name="Picture 8">
            <a:extLst>
              <a:ext uri="{FF2B5EF4-FFF2-40B4-BE49-F238E27FC236}">
                <a16:creationId xmlns:a16="http://schemas.microsoft.com/office/drawing/2014/main" id="{584FB1DD-6683-7849-5978-051B04FAB2EB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rcRect/>
          <a:stretch>
            <a:fillRect/>
          </a:stretch>
        </p:blipFill>
        <p:spPr>
          <a:xfrm flipH="1">
            <a:off x="1936612" y="-41150"/>
            <a:ext cx="944818" cy="630666"/>
          </a:xfrm>
          <a:prstGeom prst="rect">
            <a:avLst/>
          </a:prstGeom>
        </p:spPr>
      </p:pic>
      <p:pic>
        <p:nvPicPr>
          <p:cNvPr id="13" name="Picture 10">
            <a:extLst>
              <a:ext uri="{FF2B5EF4-FFF2-40B4-BE49-F238E27FC236}">
                <a16:creationId xmlns:a16="http://schemas.microsoft.com/office/drawing/2014/main" id="{9036883E-992A-89A0-69B4-4BA5339D831D}"/>
              </a:ext>
            </a:extLst>
          </p:cNvPr>
          <p:cNvPicPr>
            <a:picLocks noChangeAspect="1"/>
          </p:cNvPicPr>
          <p:nvPr/>
        </p:nvPicPr>
        <p:blipFill>
          <a:blip r:embed="rId11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rcRect/>
          <a:stretch>
            <a:fillRect/>
          </a:stretch>
        </p:blipFill>
        <p:spPr>
          <a:xfrm>
            <a:off x="5006560" y="127000"/>
            <a:ext cx="1049977" cy="700860"/>
          </a:xfrm>
          <a:prstGeom prst="rect">
            <a:avLst/>
          </a:prstGeom>
        </p:spPr>
      </p:pic>
      <p:pic>
        <p:nvPicPr>
          <p:cNvPr id="14" name="Picture 11">
            <a:extLst>
              <a:ext uri="{FF2B5EF4-FFF2-40B4-BE49-F238E27FC236}">
                <a16:creationId xmlns:a16="http://schemas.microsoft.com/office/drawing/2014/main" id="{41DBD79A-793D-E237-8EA5-CCA25CD9D494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rcRect/>
          <a:stretch>
            <a:fillRect/>
          </a:stretch>
        </p:blipFill>
        <p:spPr>
          <a:xfrm flipH="1">
            <a:off x="7766242" y="351172"/>
            <a:ext cx="714140" cy="476689"/>
          </a:xfrm>
          <a:prstGeom prst="rect">
            <a:avLst/>
          </a:prstGeom>
        </p:spPr>
      </p:pic>
      <p:grpSp>
        <p:nvGrpSpPr>
          <p:cNvPr id="15" name="Group 12">
            <a:extLst>
              <a:ext uri="{FF2B5EF4-FFF2-40B4-BE49-F238E27FC236}">
                <a16:creationId xmlns:a16="http://schemas.microsoft.com/office/drawing/2014/main" id="{54D0C32F-665C-6813-93B0-90AC7B9E0A24}"/>
              </a:ext>
            </a:extLst>
          </p:cNvPr>
          <p:cNvGrpSpPr/>
          <p:nvPr/>
        </p:nvGrpSpPr>
        <p:grpSpPr>
          <a:xfrm>
            <a:off x="1728523" y="2774535"/>
            <a:ext cx="7327416" cy="3073815"/>
            <a:chOff x="0" y="0"/>
            <a:chExt cx="3328854" cy="1716777"/>
          </a:xfrm>
        </p:grpSpPr>
        <p:sp>
          <p:nvSpPr>
            <p:cNvPr id="16" name="Freeform 13">
              <a:extLst>
                <a:ext uri="{FF2B5EF4-FFF2-40B4-BE49-F238E27FC236}">
                  <a16:creationId xmlns:a16="http://schemas.microsoft.com/office/drawing/2014/main" id="{9E1701F7-4243-24A2-AE1E-D949FBC33DD5}"/>
                </a:ext>
              </a:extLst>
            </p:cNvPr>
            <p:cNvSpPr/>
            <p:nvPr/>
          </p:nvSpPr>
          <p:spPr>
            <a:xfrm>
              <a:off x="0" y="0"/>
              <a:ext cx="3328854" cy="1716777"/>
            </a:xfrm>
            <a:custGeom>
              <a:avLst/>
              <a:gdLst/>
              <a:ahLst/>
              <a:cxnLst/>
              <a:rect l="l" t="t" r="r" b="b"/>
              <a:pathLst>
                <a:path w="3328854" h="1716777">
                  <a:moveTo>
                    <a:pt x="3204394" y="1716777"/>
                  </a:moveTo>
                  <a:lnTo>
                    <a:pt x="124460" y="1716777"/>
                  </a:lnTo>
                  <a:cubicBezTo>
                    <a:pt x="55880" y="1716777"/>
                    <a:pt x="0" y="1660897"/>
                    <a:pt x="0" y="1592317"/>
                  </a:cubicBezTo>
                  <a:lnTo>
                    <a:pt x="0" y="124460"/>
                  </a:lnTo>
                  <a:cubicBezTo>
                    <a:pt x="0" y="55880"/>
                    <a:pt x="55880" y="0"/>
                    <a:pt x="124460" y="0"/>
                  </a:cubicBezTo>
                  <a:lnTo>
                    <a:pt x="3204394" y="0"/>
                  </a:lnTo>
                  <a:cubicBezTo>
                    <a:pt x="3272974" y="0"/>
                    <a:pt x="3328854" y="55880"/>
                    <a:pt x="3328854" y="124460"/>
                  </a:cubicBezTo>
                  <a:lnTo>
                    <a:pt x="3328854" y="1592317"/>
                  </a:lnTo>
                  <a:cubicBezTo>
                    <a:pt x="3328854" y="1660897"/>
                    <a:pt x="3272974" y="1716777"/>
                    <a:pt x="3204394" y="1716777"/>
                  </a:cubicBezTo>
                  <a:close/>
                </a:path>
              </a:pathLst>
            </a:custGeom>
            <a:solidFill>
              <a:srgbClr val="FFEB3C">
                <a:alpha val="60000"/>
              </a:srgbClr>
            </a:solidFill>
          </p:spPr>
        </p:sp>
      </p:grpSp>
      <p:sp>
        <p:nvSpPr>
          <p:cNvPr id="17" name="TextBox 15">
            <a:extLst>
              <a:ext uri="{FF2B5EF4-FFF2-40B4-BE49-F238E27FC236}">
                <a16:creationId xmlns:a16="http://schemas.microsoft.com/office/drawing/2014/main" id="{A6A12ED9-766B-C28C-A7DC-7D41D7D8AA95}"/>
              </a:ext>
            </a:extLst>
          </p:cNvPr>
          <p:cNvSpPr txBox="1"/>
          <p:nvPr/>
        </p:nvSpPr>
        <p:spPr>
          <a:xfrm>
            <a:off x="1489500" y="1833718"/>
            <a:ext cx="7550100" cy="73212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ctr" defTabSz="609630" rtl="0" eaLnBrk="1" fontAlgn="auto" latinLnBrk="0" hangingPunct="1">
              <a:lnSpc>
                <a:spcPts val="5498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 dirty="0" err="1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YÊU</a:t>
            </a:r>
            <a:r>
              <a:rPr kumimoji="0" lang="en-US" sz="6000" b="1" i="0" u="none" strike="noStrike" kern="1200" cap="none" spc="0" normalizeH="0" baseline="0" noProof="0" dirty="0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6000" b="1" i="0" u="none" strike="noStrike" kern="1200" cap="none" spc="0" normalizeH="0" baseline="0" noProof="0" dirty="0" err="1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CẦU</a:t>
            </a:r>
            <a:r>
              <a:rPr kumimoji="0" lang="en-US" sz="6000" b="1" i="0" u="none" strike="noStrike" kern="1200" cap="none" spc="0" normalizeH="0" baseline="0" noProof="0" dirty="0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6000" b="1" i="0" u="none" strike="noStrike" kern="1200" cap="none" spc="0" normalizeH="0" baseline="0" noProof="0" dirty="0" err="1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CẦN</a:t>
            </a:r>
            <a:r>
              <a:rPr kumimoji="0" lang="en-US" sz="6000" b="1" i="0" u="none" strike="noStrike" kern="1200" cap="none" spc="0" normalizeH="0" baseline="0" noProof="0" dirty="0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6000" b="1" i="0" u="none" strike="noStrike" kern="1200" cap="none" spc="0" normalizeH="0" baseline="0" noProof="0" dirty="0" err="1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ĐẠT</a:t>
            </a:r>
            <a:endParaRPr kumimoji="0" lang="en-US" sz="6000" b="1" i="0" u="none" strike="noStrike" kern="1200" cap="none" spc="0" normalizeH="0" baseline="0" noProof="0" dirty="0">
              <a:ln w="28575">
                <a:solidFill>
                  <a:sysClr val="windowText" lastClr="000000"/>
                </a:solidFill>
              </a:ln>
              <a:solidFill>
                <a:srgbClr val="0070C0"/>
              </a:solidFill>
              <a:effectLst/>
              <a:uLnTx/>
              <a:uFillTx/>
              <a:latin typeface="+mj-lt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B01EF0C4-0127-DCDF-89B7-45CCC6F2A3F0}"/>
              </a:ext>
            </a:extLst>
          </p:cNvPr>
          <p:cNvSpPr txBox="1"/>
          <p:nvPr/>
        </p:nvSpPr>
        <p:spPr>
          <a:xfrm>
            <a:off x="1725113" y="2786121"/>
            <a:ext cx="7247768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571500" lvl="0" indent="-571500" algn="just">
              <a:buFont typeface="Arial" panose="020B0604020202020204" pitchFamily="34" charset="0"/>
              <a:buChar char="•"/>
              <a:defRPr/>
            </a:pPr>
            <a:r>
              <a:rPr lang="vi-VN" sz="3200" dirty="0">
                <a:solidFill>
                  <a:prstClr val="black"/>
                </a:solidFill>
                <a:latin typeface="Calibri"/>
              </a:rPr>
              <a:t>Nhận biết được lớp triệu, lớp nghìn, lớp đơn vị.</a:t>
            </a:r>
          </a:p>
          <a:p>
            <a:pPr marL="571500" lvl="0" indent="-571500" algn="just">
              <a:buFont typeface="Arial" panose="020B0604020202020204" pitchFamily="34" charset="0"/>
              <a:buChar char="•"/>
              <a:defRPr/>
            </a:pPr>
            <a:r>
              <a:rPr lang="vi-VN" sz="3200" dirty="0">
                <a:solidFill>
                  <a:prstClr val="black"/>
                </a:solidFill>
                <a:latin typeface="Calibri"/>
              </a:rPr>
              <a:t>Nhận biết được các hàng tương ứng trong mỗi lớp.</a:t>
            </a:r>
          </a:p>
          <a:p>
            <a:pPr marL="571500" lvl="0" indent="-571500" algn="just">
              <a:buFont typeface="Arial" panose="020B0604020202020204" pitchFamily="34" charset="0"/>
              <a:buChar char="•"/>
              <a:defRPr/>
            </a:pPr>
            <a:r>
              <a:rPr lang="vi-VN" sz="3200" dirty="0">
                <a:solidFill>
                  <a:prstClr val="black"/>
                </a:solidFill>
                <a:latin typeface="Calibri"/>
              </a:rPr>
              <a:t>Nhận biết được, viết được, đọc được các số tròn chục triệu, tròn trăm triệu</a:t>
            </a:r>
          </a:p>
        </p:txBody>
      </p:sp>
      <p:pic>
        <p:nvPicPr>
          <p:cNvPr id="20" name="Picture 26">
            <a:extLst>
              <a:ext uri="{FF2B5EF4-FFF2-40B4-BE49-F238E27FC236}">
                <a16:creationId xmlns:a16="http://schemas.microsoft.com/office/drawing/2014/main" id="{348876B5-C44B-EDD5-D952-359CC3B7E0DE}"/>
              </a:ext>
            </a:extLst>
          </p:cNvPr>
          <p:cNvPicPr>
            <a:picLocks noChangeAspect="1"/>
          </p:cNvPicPr>
          <p:nvPr/>
        </p:nvPicPr>
        <p:blipFill>
          <a:blip r:embed="rId13"/>
          <a:srcRect/>
          <a:stretch>
            <a:fillRect/>
          </a:stretch>
        </p:blipFill>
        <p:spPr>
          <a:xfrm>
            <a:off x="8806134" y="2037119"/>
            <a:ext cx="3385866" cy="46836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9892874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03145DBF-AADF-DD02-E2D9-19BC0821D7D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B9D87757-C812-271D-2262-1A0AB5A85D0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92041" y="3579535"/>
            <a:ext cx="2676376" cy="19386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399443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picture containing tree&#10;&#10;Description automatically generated">
            <a:extLst>
              <a:ext uri="{FF2B5EF4-FFF2-40B4-BE49-F238E27FC236}">
                <a16:creationId xmlns:a16="http://schemas.microsoft.com/office/drawing/2014/main" id="{137B56F5-9CC8-2E30-87FE-B912FA91D92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colorTemperature colorTemp="4972"/>
                    </a14:imgEffect>
                    <a14:imgEffect>
                      <a14:saturation sat="1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4B143541-FC42-2C40-0981-B42C13E1B2F0}"/>
              </a:ext>
            </a:extLst>
          </p:cNvPr>
          <p:cNvSpPr/>
          <p:nvPr/>
        </p:nvSpPr>
        <p:spPr>
          <a:xfrm>
            <a:off x="257135" y="261730"/>
            <a:ext cx="11677730" cy="6426746"/>
          </a:xfrm>
          <a:prstGeom prst="roundRect">
            <a:avLst>
              <a:gd name="adj" fmla="val 9972"/>
            </a:avLst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微软雅黑"/>
              <a:cs typeface="+mn-cs"/>
            </a:endParaRP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275345E8-200A-F24B-B7C2-CF02332853D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332232" y="2300723"/>
            <a:ext cx="7582113" cy="4196611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2BC5300E-CBA3-069F-F1D3-9325ADE7D9A3}"/>
              </a:ext>
            </a:extLst>
          </p:cNvPr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0" y="-86397"/>
            <a:ext cx="2104336" cy="1052168"/>
          </a:xfrm>
          <a:prstGeom prst="rect">
            <a:avLst/>
          </a:prstGeom>
        </p:spPr>
      </p:pic>
      <p:sp>
        <p:nvSpPr>
          <p:cNvPr id="18" name="Speech Bubble: Rectangle with Corners Rounded 17">
            <a:extLst>
              <a:ext uri="{FF2B5EF4-FFF2-40B4-BE49-F238E27FC236}">
                <a16:creationId xmlns:a16="http://schemas.microsoft.com/office/drawing/2014/main" id="{1C9383B7-39EE-D419-83AF-B4B64971D6D5}"/>
              </a:ext>
            </a:extLst>
          </p:cNvPr>
          <p:cNvSpPr/>
          <p:nvPr/>
        </p:nvSpPr>
        <p:spPr>
          <a:xfrm>
            <a:off x="5095981" y="1212350"/>
            <a:ext cx="3020603" cy="1284270"/>
          </a:xfrm>
          <a:prstGeom prst="wedgeRoundRectCallout">
            <a:avLst>
              <a:gd name="adj1" fmla="val -3504"/>
              <a:gd name="adj2" fmla="val 67717"/>
              <a:gd name="adj3" fmla="val 16667"/>
            </a:avLst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Tớ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lập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514 293</a:t>
            </a:r>
          </a:p>
        </p:txBody>
      </p:sp>
      <p:sp>
        <p:nvSpPr>
          <p:cNvPr id="19" name="Speech Bubble: Rectangle with Corners Rounded 18">
            <a:extLst>
              <a:ext uri="{FF2B5EF4-FFF2-40B4-BE49-F238E27FC236}">
                <a16:creationId xmlns:a16="http://schemas.microsoft.com/office/drawing/2014/main" id="{06EA94A1-E279-B124-5043-0D3BF226392E}"/>
              </a:ext>
            </a:extLst>
          </p:cNvPr>
          <p:cNvSpPr/>
          <p:nvPr/>
        </p:nvSpPr>
        <p:spPr>
          <a:xfrm>
            <a:off x="1397286" y="2137024"/>
            <a:ext cx="3236360" cy="1284270"/>
          </a:xfrm>
          <a:prstGeom prst="wedgeRoundRectCallout">
            <a:avLst>
              <a:gd name="adj1" fmla="val -3504"/>
              <a:gd name="adj2" fmla="val 67717"/>
              <a:gd name="adj3" fmla="val 16667"/>
            </a:avLst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chữ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5, 1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4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thuộc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lớp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nghìn</a:t>
            </a:r>
            <a:endParaRPr lang="en-US" sz="28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0" name="Speech Bubble: Rectangle with Corners Rounded 19">
            <a:extLst>
              <a:ext uri="{FF2B5EF4-FFF2-40B4-BE49-F238E27FC236}">
                <a16:creationId xmlns:a16="http://schemas.microsoft.com/office/drawing/2014/main" id="{6BB1B9FB-5231-7DEE-9AB9-712916750599}"/>
              </a:ext>
            </a:extLst>
          </p:cNvPr>
          <p:cNvSpPr/>
          <p:nvPr/>
        </p:nvSpPr>
        <p:spPr>
          <a:xfrm>
            <a:off x="8096036" y="2784296"/>
            <a:ext cx="3349375" cy="1284270"/>
          </a:xfrm>
          <a:prstGeom prst="wedgeRoundRectCallout">
            <a:avLst>
              <a:gd name="adj1" fmla="val -33096"/>
              <a:gd name="adj2" fmla="val 108517"/>
              <a:gd name="adj3" fmla="val 16667"/>
            </a:avLst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chữ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2, 9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3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thuộc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lớp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đơn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vị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21174970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0" grpId="0" animBg="1"/>
    </p:bldLst>
  </p:timing>
</p:sld>
</file>

<file path=ppt/theme/theme1.xml><?xml version="1.0" encoding="utf-8"?>
<a:theme xmlns:a="http://schemas.openxmlformats.org/drawingml/2006/main" name="包图主题2">
  <a:themeElements>
    <a:clrScheme name="自定义 277">
      <a:dk1>
        <a:srgbClr val="000000"/>
      </a:dk1>
      <a:lt1>
        <a:srgbClr val="FFFFFF"/>
      </a:lt1>
      <a:dk2>
        <a:srgbClr val="778495"/>
      </a:dk2>
      <a:lt2>
        <a:srgbClr val="F0F0F0"/>
      </a:lt2>
      <a:accent1>
        <a:srgbClr val="E53238"/>
      </a:accent1>
      <a:accent2>
        <a:srgbClr val="0064D2"/>
      </a:accent2>
      <a:accent3>
        <a:srgbClr val="E53238"/>
      </a:accent3>
      <a:accent4>
        <a:srgbClr val="0064D2"/>
      </a:accent4>
      <a:accent5>
        <a:srgbClr val="E53238"/>
      </a:accent5>
      <a:accent6>
        <a:srgbClr val="0064D2"/>
      </a:accent6>
      <a:hlink>
        <a:srgbClr val="E53238"/>
      </a:hlink>
      <a:folHlink>
        <a:srgbClr val="BFBFBF"/>
      </a:folHlink>
    </a:clrScheme>
    <a:fontScheme name="自定义 1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包图主题2" id="{50CFA792-C506-47E4-B272-6A6183483AB3}" vid="{CC1AE437-2F7F-4319-9F22-408F5F8C346F}"/>
    </a:ext>
  </a:extLst>
</a:theme>
</file>

<file path=ppt/theme/theme2.xml><?xml version="1.0" encoding="utf-8"?>
<a:theme xmlns:a="http://schemas.openxmlformats.org/drawingml/2006/main" name="3_千图网海量PPT模板www.58pic.com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Basic English for Hispanic Speakers Workshop by Slidesgo">
  <a:themeElements>
    <a:clrScheme name="Simple Light">
      <a:dk1>
        <a:srgbClr val="04596F"/>
      </a:dk1>
      <a:lt1>
        <a:srgbClr val="FAEFCC"/>
      </a:lt1>
      <a:dk2>
        <a:srgbClr val="000000"/>
      </a:dk2>
      <a:lt2>
        <a:srgbClr val="DB3B44"/>
      </a:lt2>
      <a:accent1>
        <a:srgbClr val="FBB44B"/>
      </a:accent1>
      <a:accent2>
        <a:srgbClr val="FEAE9D"/>
      </a:accent2>
      <a:accent3>
        <a:srgbClr val="42996F"/>
      </a:accent3>
      <a:accent4>
        <a:srgbClr val="51B7B2"/>
      </a:accent4>
      <a:accent5>
        <a:srgbClr val="C8F1FA"/>
      </a:accent5>
      <a:accent6>
        <a:srgbClr val="FFFFFF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Basic English for Hispanic Speakers Workshop by Slidesgo">
  <a:themeElements>
    <a:clrScheme name="Simple Light">
      <a:dk1>
        <a:srgbClr val="04596F"/>
      </a:dk1>
      <a:lt1>
        <a:srgbClr val="FAEFCC"/>
      </a:lt1>
      <a:dk2>
        <a:srgbClr val="000000"/>
      </a:dk2>
      <a:lt2>
        <a:srgbClr val="DB3B44"/>
      </a:lt2>
      <a:accent1>
        <a:srgbClr val="FBB44B"/>
      </a:accent1>
      <a:accent2>
        <a:srgbClr val="FEAE9D"/>
      </a:accent2>
      <a:accent3>
        <a:srgbClr val="42996F"/>
      </a:accent3>
      <a:accent4>
        <a:srgbClr val="51B7B2"/>
      </a:accent4>
      <a:accent5>
        <a:srgbClr val="C8F1FA"/>
      </a:accent5>
      <a:accent6>
        <a:srgbClr val="FFFFFF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3_Office 主题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暗香扑面">
      <a:majorFont>
        <a:latin typeface="Franklin Gothic Medium"/>
        <a:ea typeface=""/>
        <a:cs typeface=""/>
        <a:font script="Jpan" typeface="HG創英角ｺﾞｼｯｸUB"/>
        <a:font script="Hang" typeface="HY견고딕"/>
        <a:font script="Hans" typeface="微软雅黑"/>
        <a:font script="Hant" typeface="微軟正黑體"/>
        <a:font script="Arab" typeface="Arial Bold"/>
        <a:font script="Hebr" typeface="Arial Bold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 Bold"/>
        <a:font script="Uigh" typeface="Microsoft Uighur"/>
        <a:font script="Geor" typeface="Sylfaen"/>
      </a:majorFont>
      <a:minorFont>
        <a:latin typeface="Franklin Gothic Book"/>
        <a:ea typeface=""/>
        <a:cs typeface=""/>
        <a:font script="Jpan" typeface="HG創英角ｺﾞｼｯｸUB"/>
        <a:font script="Hang" typeface="맑은 고딕"/>
        <a:font script="Hans" typeface="黑体"/>
        <a:font script="Hant" typeface="新細明體"/>
        <a:font script="Arab" typeface="Arial"/>
        <a:font script="Hebr" typeface="Arial"/>
        <a:font script="Thai" typeface="Cordian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121</TotalTime>
  <Words>609</Words>
  <Application>Microsoft Office PowerPoint</Application>
  <PresentationFormat>Widescreen</PresentationFormat>
  <Paragraphs>162</Paragraphs>
  <Slides>20</Slides>
  <Notes>20</Notes>
  <HiddenSlides>0</HiddenSlides>
  <MMClips>19</MMClips>
  <ScaleCrop>false</ScaleCrop>
  <HeadingPairs>
    <vt:vector size="6" baseType="variant">
      <vt:variant>
        <vt:lpstr>Fonts Used</vt:lpstr>
      </vt:variant>
      <vt:variant>
        <vt:i4>16</vt:i4>
      </vt:variant>
      <vt:variant>
        <vt:lpstr>Theme</vt:lpstr>
      </vt:variant>
      <vt:variant>
        <vt:i4>5</vt:i4>
      </vt:variant>
      <vt:variant>
        <vt:lpstr>Slide Titles</vt:lpstr>
      </vt:variant>
      <vt:variant>
        <vt:i4>20</vt:i4>
      </vt:variant>
    </vt:vector>
  </HeadingPairs>
  <TitlesOfParts>
    <vt:vector size="41" baseType="lpstr">
      <vt:lpstr>微软雅黑</vt:lpstr>
      <vt:lpstr>Arial</vt:lpstr>
      <vt:lpstr>Baloo Tammudu 2</vt:lpstr>
      <vt:lpstr>Bebas Neue</vt:lpstr>
      <vt:lpstr>Calibri</vt:lpstr>
      <vt:lpstr>Cambria</vt:lpstr>
      <vt:lpstr>Cambria Math</vt:lpstr>
      <vt:lpstr>等线</vt:lpstr>
      <vt:lpstr>Kavoon</vt:lpstr>
      <vt:lpstr>Roboto Condensed Light</vt:lpstr>
      <vt:lpstr>黑体</vt:lpstr>
      <vt:lpstr>Tahoma</vt:lpstr>
      <vt:lpstr>Times New Roman</vt:lpstr>
      <vt:lpstr>UTM Avo</vt:lpstr>
      <vt:lpstr>Wingdings</vt:lpstr>
      <vt:lpstr>印品黑体</vt:lpstr>
      <vt:lpstr>包图主题2</vt:lpstr>
      <vt:lpstr>3_千图网海量PPT模板www.58pic.com​​</vt:lpstr>
      <vt:lpstr>Basic English for Hispanic Speakers Workshop by Slidesgo</vt:lpstr>
      <vt:lpstr>1_Basic English for Hispanic Speakers Workshop by Slidesgo</vt:lpstr>
      <vt:lpstr>3_Office 主题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514 293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dell</cp:lastModifiedBy>
  <cp:revision>26</cp:revision>
  <dcterms:created xsi:type="dcterms:W3CDTF">2023-07-17T06:04:55Z</dcterms:created>
  <dcterms:modified xsi:type="dcterms:W3CDTF">2023-10-06T01:02:36Z</dcterms:modified>
</cp:coreProperties>
</file>