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22" r:id="rId2"/>
    <p:sldId id="375" r:id="rId3"/>
    <p:sldId id="377" r:id="rId4"/>
    <p:sldId id="312" r:id="rId5"/>
    <p:sldId id="311" r:id="rId6"/>
    <p:sldId id="327" r:id="rId7"/>
    <p:sldId id="378" r:id="rId8"/>
    <p:sldId id="310" r:id="rId9"/>
    <p:sldId id="360" r:id="rId10"/>
    <p:sldId id="332" r:id="rId11"/>
    <p:sldId id="367" r:id="rId12"/>
    <p:sldId id="338" r:id="rId13"/>
    <p:sldId id="369" r:id="rId14"/>
    <p:sldId id="349" r:id="rId15"/>
    <p:sldId id="339" r:id="rId16"/>
    <p:sldId id="350" r:id="rId17"/>
    <p:sldId id="325" r:id="rId18"/>
    <p:sldId id="353" r:id="rId19"/>
    <p:sldId id="372" r:id="rId20"/>
    <p:sldId id="370" r:id="rId21"/>
    <p:sldId id="362" r:id="rId22"/>
    <p:sldId id="3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>
        <p:scale>
          <a:sx n="60" d="100"/>
          <a:sy n="60" d="100"/>
        </p:scale>
        <p:origin x="21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FD8F1-1A76-40C3-8C74-3260094CB53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0974C-5E57-417B-8B65-564F9AB6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7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2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u="sng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anose="020B0604020202020204" pitchFamily="34" charset="0"/>
                <a:sym typeface="FZHei-B01S" panose="02010601030101010101" pitchFamily="2" charset="-122"/>
              </a:rPr>
              <a:t>Bấm vào từng con vật để hiện đáp án</a:t>
            </a:r>
            <a:endParaRPr lang="en-US" sz="1200">
              <a:latin typeface="UTM Aristote" panose="020406030505060202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hộp</a:t>
            </a:r>
            <a:r>
              <a:rPr lang="en-US" altLang="zh-CN" dirty="0"/>
              <a:t> </a:t>
            </a:r>
            <a:r>
              <a:rPr lang="en-US" altLang="zh-CN" dirty="0" err="1"/>
              <a:t>quà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7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3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3788" y="5033779"/>
            <a:ext cx="12188212" cy="2163708"/>
            <a:chOff x="-69575" y="4694291"/>
            <a:chExt cx="12188212" cy="21637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08069" y="-2142254"/>
            <a:ext cx="6352692" cy="10850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4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8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1.emf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8.png"/><Relationship Id="rId4" Type="http://schemas.openxmlformats.org/officeDocument/2006/relationships/image" Target="../media/image5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11" Type="http://schemas.openxmlformats.org/officeDocument/2006/relationships/image" Target="../media/image5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11" Type="http://schemas.openxmlformats.org/officeDocument/2006/relationships/image" Target="../media/image5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3.jpg"/><Relationship Id="rId5" Type="http://schemas.microsoft.com/office/2007/relationships/hdphoto" Target="../media/hdphoto6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>
            <a:fillRect/>
          </a:stretch>
        </p:blipFill>
        <p:spPr>
          <a:xfrm>
            <a:off x="5441826" y="3973242"/>
            <a:ext cx="4563799" cy="21395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20399440" flipH="1">
            <a:off x="514283" y="2397402"/>
            <a:ext cx="1103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600" normalizeH="0" baseline="0" noProof="0" dirty="0">
                <a:ln>
                  <a:noFill/>
                </a:ln>
                <a:solidFill>
                  <a:srgbClr val="633E3B"/>
                </a:solidFill>
                <a:effectLst/>
                <a:uLnTx/>
                <a:uFillTx/>
                <a:latin typeface="字体视界-狮子座体" panose="02000500000000000000" pitchFamily="2" charset="-122"/>
                <a:ea typeface="字体视界-狮子座体" panose="02000500000000000000" pitchFamily="2" charset="-122"/>
                <a:cs typeface="+mn-cs"/>
              </a:rPr>
              <a:t>???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rgbClr val="633E3B"/>
              </a:solidFill>
              <a:effectLst/>
              <a:uLnTx/>
              <a:uFillTx/>
              <a:latin typeface="字体视界-狮子座体" panose="02000500000000000000" pitchFamily="2" charset="-122"/>
              <a:ea typeface="字体视界-狮子座体" panose="02000500000000000000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567" y="5023364"/>
            <a:ext cx="12188212" cy="2163708"/>
            <a:chOff x="-69575" y="4694291"/>
            <a:chExt cx="12188212" cy="216370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6204" y="-33245"/>
            <a:ext cx="12231983" cy="2202195"/>
            <a:chOff x="-16409" y="-6727"/>
            <a:chExt cx="9125471" cy="167779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499443" y="2713024"/>
            <a:ext cx="3997224" cy="399722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1045908" y="146420"/>
            <a:ext cx="1600685" cy="116426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0994008" y="1259341"/>
            <a:ext cx="852242" cy="61988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6498" y="3114234"/>
            <a:ext cx="3535793" cy="353579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-163419" y="1684916"/>
            <a:ext cx="852242" cy="619880"/>
          </a:xfrm>
          <a:prstGeom prst="rect">
            <a:avLst/>
          </a:prstGeom>
        </p:spPr>
      </p:pic>
      <p:pic>
        <p:nvPicPr>
          <p:cNvPr id="27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>
            <a:fillRect/>
          </a:stretch>
        </p:blipFill>
        <p:spPr>
          <a:xfrm rot="578775">
            <a:off x="3283524" y="4884628"/>
            <a:ext cx="1286908" cy="1657935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64146" b="60878"/>
          <a:stretch>
            <a:fillRect/>
          </a:stretch>
        </p:blipFill>
        <p:spPr>
          <a:xfrm rot="20277098">
            <a:off x="4613332" y="4703740"/>
            <a:ext cx="1485797" cy="1810370"/>
          </a:xfrm>
          <a:prstGeom prst="rect">
            <a:avLst/>
          </a:prstGeom>
        </p:spPr>
      </p:pic>
      <p:pic>
        <p:nvPicPr>
          <p:cNvPr id="31" name="图片 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45571" l="38366" r="62454">
                        <a14:backgroundMark x1="54971" y1="11162" x2="56267" y2="29339"/>
                        <a14:backgroundMark x1="45452" y1="37686" x2="59439" y2="34613"/>
                        <a14:backgroundMark x1="48625" y1="41628" x2="60021" y2="23758"/>
                        <a14:backgroundMark x1="47885" y1="37993" x2="56980" y2="37174"/>
                        <a14:backgroundMark x1="55685" y1="10599" x2="55685" y2="18433"/>
                        <a14:backgroundMark x1="55976" y1="18996" x2="57403" y2="24014"/>
                        <a14:backgroundMark x1="56557" y1="27087" x2="58858" y2="19252"/>
                        <a14:backgroundMark x1="44870" y1="33794" x2="46748" y2="36047"/>
                        <a14:backgroundMark x1="53094" y1="4455" x2="54812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1" r="36315" b="60302"/>
          <a:stretch>
            <a:fillRect/>
          </a:stretch>
        </p:blipFill>
        <p:spPr>
          <a:xfrm rot="593058">
            <a:off x="6512591" y="4835143"/>
            <a:ext cx="2008373" cy="1756907"/>
          </a:xfrm>
          <a:prstGeom prst="rect">
            <a:avLst/>
          </a:prstGeom>
        </p:spPr>
      </p:pic>
      <p:pic>
        <p:nvPicPr>
          <p:cNvPr id="32" name="图片 3"/>
          <p:cNvPicPr>
            <a:picLocks noChangeAspect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>
            <a:fillRect/>
          </a:stretch>
        </p:blipFill>
        <p:spPr>
          <a:xfrm>
            <a:off x="8117603" y="4740530"/>
            <a:ext cx="1690756" cy="16792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F27D2F-C92F-CAC9-27F4-96C2B20945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05194" y="2172381"/>
            <a:ext cx="4810161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>
            <a:fillRect/>
          </a:stretch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sp>
        <p:nvSpPr>
          <p:cNvPr id="44" name="PA_文本框 33"/>
          <p:cNvSpPr txBox="1"/>
          <p:nvPr>
            <p:custDataLst>
              <p:tags r:id="rId2"/>
            </p:custDataLst>
          </p:nvPr>
        </p:nvSpPr>
        <p:spPr>
          <a:xfrm>
            <a:off x="2177080" y="4715408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37" y="4572021"/>
            <a:ext cx="1062045" cy="68568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667804" y="373970"/>
            <a:ext cx="2287505" cy="2385097"/>
            <a:chOff x="9689111" y="2091696"/>
            <a:chExt cx="2567008" cy="2505509"/>
          </a:xfrm>
        </p:grpSpPr>
        <p:pic>
          <p:nvPicPr>
            <p:cNvPr id="47" name="Picture 46" descr="images (1)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0610" y="2091696"/>
              <a:ext cx="2505509" cy="250550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689111" y="3246590"/>
              <a:ext cx="2487665" cy="9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yến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3264248" y="4637208"/>
            <a:ext cx="27398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766061" y="5613652"/>
            <a:ext cx="3278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>
              <a:defRPr/>
            </a:pPr>
            <a:r>
              <a:rPr lang="en-US" sz="60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sz="60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kumimoji="0" lang="en-US" sz="6000" b="1" i="0" u="none" strike="noStrike" kern="1200" cap="none" spc="0" normalizeH="0" baseline="0" noProof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76028" y="4599491"/>
            <a:ext cx="21515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kg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97668" y="5662112"/>
            <a:ext cx="2108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>
            <a:fillRect/>
          </a:stretch>
        </p:blipFill>
        <p:spPr bwMode="auto">
          <a:xfrm>
            <a:off x="1550376" y="2700415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5623624" y="902327"/>
            <a:ext cx="6433250" cy="1823653"/>
            <a:chOff x="674132" y="1044238"/>
            <a:chExt cx="6433250" cy="1823653"/>
          </a:xfrm>
        </p:grpSpPr>
        <p:grpSp>
          <p:nvGrpSpPr>
            <p:cNvPr id="21" name="Group 38"/>
            <p:cNvGrpSpPr/>
            <p:nvPr/>
          </p:nvGrpSpPr>
          <p:grpSpPr>
            <a:xfrm>
              <a:off x="1008917" y="1130848"/>
              <a:ext cx="1117561" cy="878169"/>
              <a:chOff x="-4981496" y="1834097"/>
              <a:chExt cx="2706399" cy="2706398"/>
            </a:xfrm>
          </p:grpSpPr>
          <p:pic>
            <p:nvPicPr>
              <p:cNvPr id="22" name="Picture 21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674132" y="1044238"/>
              <a:ext cx="6433250" cy="182365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8" name="Group 38"/>
            <p:cNvGrpSpPr/>
            <p:nvPr/>
          </p:nvGrpSpPr>
          <p:grpSpPr>
            <a:xfrm>
              <a:off x="2174474" y="1144698"/>
              <a:ext cx="1117561" cy="878169"/>
              <a:chOff x="-4981496" y="1834097"/>
              <a:chExt cx="2706399" cy="2706398"/>
            </a:xfrm>
          </p:grpSpPr>
          <p:pic>
            <p:nvPicPr>
              <p:cNvPr id="59" name="Picture 58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61" name="Group 38"/>
            <p:cNvGrpSpPr/>
            <p:nvPr/>
          </p:nvGrpSpPr>
          <p:grpSpPr>
            <a:xfrm>
              <a:off x="3378087" y="1144697"/>
              <a:ext cx="1117561" cy="878169"/>
              <a:chOff x="-4981496" y="1834097"/>
              <a:chExt cx="2706399" cy="2706398"/>
            </a:xfrm>
          </p:grpSpPr>
          <p:pic>
            <p:nvPicPr>
              <p:cNvPr id="62" name="Picture 61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64" name="Group 38"/>
            <p:cNvGrpSpPr/>
            <p:nvPr/>
          </p:nvGrpSpPr>
          <p:grpSpPr>
            <a:xfrm>
              <a:off x="4558738" y="1144697"/>
              <a:ext cx="1117561" cy="878169"/>
              <a:chOff x="-4981496" y="1834097"/>
              <a:chExt cx="2706399" cy="2706398"/>
            </a:xfrm>
          </p:grpSpPr>
          <p:pic>
            <p:nvPicPr>
              <p:cNvPr id="65" name="Picture 64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67" name="Group 38"/>
            <p:cNvGrpSpPr/>
            <p:nvPr/>
          </p:nvGrpSpPr>
          <p:grpSpPr>
            <a:xfrm>
              <a:off x="5694545" y="1114124"/>
              <a:ext cx="1117561" cy="878169"/>
              <a:chOff x="-5058555" y="1739875"/>
              <a:chExt cx="2706399" cy="2706398"/>
            </a:xfrm>
          </p:grpSpPr>
          <p:pic>
            <p:nvPicPr>
              <p:cNvPr id="68" name="Picture 67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058555" y="1739875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70" name="Group 38"/>
            <p:cNvGrpSpPr/>
            <p:nvPr/>
          </p:nvGrpSpPr>
          <p:grpSpPr>
            <a:xfrm>
              <a:off x="977097" y="1975872"/>
              <a:ext cx="1117561" cy="878169"/>
              <a:chOff x="-4981496" y="1834097"/>
              <a:chExt cx="2706399" cy="2706398"/>
            </a:xfrm>
          </p:grpSpPr>
          <p:pic>
            <p:nvPicPr>
              <p:cNvPr id="71" name="Picture 70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73" name="Group 38"/>
            <p:cNvGrpSpPr/>
            <p:nvPr/>
          </p:nvGrpSpPr>
          <p:grpSpPr>
            <a:xfrm>
              <a:off x="2142654" y="1989722"/>
              <a:ext cx="1117561" cy="878169"/>
              <a:chOff x="-4981496" y="1834097"/>
              <a:chExt cx="2706399" cy="2706398"/>
            </a:xfrm>
          </p:grpSpPr>
          <p:pic>
            <p:nvPicPr>
              <p:cNvPr id="74" name="Picture 73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76" name="Group 38"/>
            <p:cNvGrpSpPr/>
            <p:nvPr/>
          </p:nvGrpSpPr>
          <p:grpSpPr>
            <a:xfrm>
              <a:off x="3346267" y="1989721"/>
              <a:ext cx="1117561" cy="878169"/>
              <a:chOff x="-4981496" y="1834097"/>
              <a:chExt cx="2706399" cy="2706398"/>
            </a:xfrm>
          </p:grpSpPr>
          <p:pic>
            <p:nvPicPr>
              <p:cNvPr id="77" name="Picture 76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79" name="Group 38"/>
            <p:cNvGrpSpPr/>
            <p:nvPr/>
          </p:nvGrpSpPr>
          <p:grpSpPr>
            <a:xfrm>
              <a:off x="4526918" y="1989721"/>
              <a:ext cx="1117561" cy="878169"/>
              <a:chOff x="-4981496" y="1834097"/>
              <a:chExt cx="2706399" cy="2706398"/>
            </a:xfrm>
          </p:grpSpPr>
          <p:pic>
            <p:nvPicPr>
              <p:cNvPr id="80" name="Picture 79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82" name="Group 38"/>
            <p:cNvGrpSpPr/>
            <p:nvPr/>
          </p:nvGrpSpPr>
          <p:grpSpPr>
            <a:xfrm>
              <a:off x="5694545" y="1989721"/>
              <a:ext cx="1117561" cy="878169"/>
              <a:chOff x="-4981496" y="1834097"/>
              <a:chExt cx="2706399" cy="2706398"/>
            </a:xfrm>
          </p:grpSpPr>
          <p:pic>
            <p:nvPicPr>
              <p:cNvPr id="83" name="Picture 82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70" y="132874"/>
            <a:ext cx="4762500" cy="642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72" y="247134"/>
            <a:ext cx="4750486" cy="6413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74"/>
            <a:ext cx="3156404" cy="18048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0698" y="527482"/>
            <a:ext cx="1435008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vi-VN" sz="65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6500" b="1" dirty="0">
              <a:ln w="12700">
                <a:solidFill>
                  <a:srgbClr val="4F81BD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294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>
            <a:fillRect/>
          </a:stretch>
        </p:blipFill>
        <p:spPr>
          <a:xfrm>
            <a:off x="-1028700" y="-1035221"/>
            <a:ext cx="14211300" cy="8699500"/>
          </a:xfrm>
          <a:prstGeom prst="rect">
            <a:avLst/>
          </a:prstGeom>
        </p:spPr>
      </p:pic>
      <p:sp>
        <p:nvSpPr>
          <p:cNvPr id="41" name="PA_文本框 33"/>
          <p:cNvSpPr txBox="1"/>
          <p:nvPr>
            <p:custDataLst>
              <p:tags r:id="rId2"/>
            </p:custDataLst>
          </p:nvPr>
        </p:nvSpPr>
        <p:spPr>
          <a:xfrm>
            <a:off x="2215783" y="4633690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33" y="4363256"/>
            <a:ext cx="1062045" cy="685689"/>
          </a:xfrm>
          <a:prstGeom prst="rect">
            <a:avLst/>
          </a:prstGeom>
        </p:spPr>
      </p:pic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>
            <a:fillRect/>
          </a:stretch>
        </p:blipFill>
        <p:spPr bwMode="auto">
          <a:xfrm>
            <a:off x="1609932" y="2795201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74" name="Group 2173"/>
          <p:cNvGrpSpPr/>
          <p:nvPr/>
        </p:nvGrpSpPr>
        <p:grpSpPr>
          <a:xfrm>
            <a:off x="5683180" y="997113"/>
            <a:ext cx="6433250" cy="1823653"/>
            <a:chOff x="5668892" y="1590383"/>
            <a:chExt cx="6433250" cy="1823653"/>
          </a:xfrm>
        </p:grpSpPr>
        <p:sp>
          <p:nvSpPr>
            <p:cNvPr id="45" name="Rounded Rectangle 44"/>
            <p:cNvSpPr/>
            <p:nvPr/>
          </p:nvSpPr>
          <p:spPr>
            <a:xfrm>
              <a:off x="5668892" y="1590383"/>
              <a:ext cx="6433250" cy="182365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39" name="Group 2138"/>
            <p:cNvGrpSpPr/>
            <p:nvPr/>
          </p:nvGrpSpPr>
          <p:grpSpPr>
            <a:xfrm>
              <a:off x="5776198" y="2510036"/>
              <a:ext cx="1294256" cy="780426"/>
              <a:chOff x="5811128" y="2510601"/>
              <a:chExt cx="1294256" cy="780426"/>
            </a:xfrm>
          </p:grpSpPr>
          <p:pic>
            <p:nvPicPr>
              <p:cNvPr id="2137" name="Picture 2136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38" name="TextBox 2137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40" name="Group 2139"/>
            <p:cNvGrpSpPr/>
            <p:nvPr/>
          </p:nvGrpSpPr>
          <p:grpSpPr>
            <a:xfrm>
              <a:off x="7003477" y="2519982"/>
              <a:ext cx="1294256" cy="780426"/>
              <a:chOff x="5811128" y="2510601"/>
              <a:chExt cx="1294256" cy="780426"/>
            </a:xfrm>
          </p:grpSpPr>
          <p:pic>
            <p:nvPicPr>
              <p:cNvPr id="2141" name="Picture 2140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42" name="TextBox 2141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43" name="Group 2142"/>
            <p:cNvGrpSpPr/>
            <p:nvPr/>
          </p:nvGrpSpPr>
          <p:grpSpPr>
            <a:xfrm>
              <a:off x="8238389" y="2496095"/>
              <a:ext cx="1294256" cy="780426"/>
              <a:chOff x="5811128" y="2510601"/>
              <a:chExt cx="1294256" cy="780426"/>
            </a:xfrm>
          </p:grpSpPr>
          <p:pic>
            <p:nvPicPr>
              <p:cNvPr id="2144" name="Picture 2143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45" name="TextBox 2144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3" name="Group 2152"/>
            <p:cNvGrpSpPr/>
            <p:nvPr/>
          </p:nvGrpSpPr>
          <p:grpSpPr>
            <a:xfrm>
              <a:off x="10628989" y="2496095"/>
              <a:ext cx="1294256" cy="780426"/>
              <a:chOff x="5811128" y="2510601"/>
              <a:chExt cx="1294256" cy="780426"/>
            </a:xfrm>
          </p:grpSpPr>
          <p:pic>
            <p:nvPicPr>
              <p:cNvPr id="2154" name="Picture 2153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55" name="TextBox 2154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6" name="Group 2155"/>
            <p:cNvGrpSpPr/>
            <p:nvPr/>
          </p:nvGrpSpPr>
          <p:grpSpPr>
            <a:xfrm>
              <a:off x="9417279" y="2496095"/>
              <a:ext cx="1294256" cy="780426"/>
              <a:chOff x="5811128" y="2510601"/>
              <a:chExt cx="1294256" cy="780426"/>
            </a:xfrm>
          </p:grpSpPr>
          <p:pic>
            <p:nvPicPr>
              <p:cNvPr id="2157" name="Picture 2156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58" name="TextBox 2157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9" name="Group 2158"/>
            <p:cNvGrpSpPr/>
            <p:nvPr/>
          </p:nvGrpSpPr>
          <p:grpSpPr>
            <a:xfrm>
              <a:off x="5776198" y="1696593"/>
              <a:ext cx="1294256" cy="780426"/>
              <a:chOff x="5811128" y="2510601"/>
              <a:chExt cx="1294256" cy="780426"/>
            </a:xfrm>
          </p:grpSpPr>
          <p:pic>
            <p:nvPicPr>
              <p:cNvPr id="2160" name="Picture 2159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61" name="TextBox 2160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62" name="Group 2161"/>
            <p:cNvGrpSpPr/>
            <p:nvPr/>
          </p:nvGrpSpPr>
          <p:grpSpPr>
            <a:xfrm>
              <a:off x="7003477" y="1706539"/>
              <a:ext cx="1294256" cy="780426"/>
              <a:chOff x="5811128" y="2510601"/>
              <a:chExt cx="1294256" cy="780426"/>
            </a:xfrm>
          </p:grpSpPr>
          <p:pic>
            <p:nvPicPr>
              <p:cNvPr id="2163" name="Picture 2162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64" name="TextBox 2163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65" name="Group 2164"/>
            <p:cNvGrpSpPr/>
            <p:nvPr/>
          </p:nvGrpSpPr>
          <p:grpSpPr>
            <a:xfrm>
              <a:off x="8238389" y="1682652"/>
              <a:ext cx="1294256" cy="780426"/>
              <a:chOff x="5811128" y="2510601"/>
              <a:chExt cx="1294256" cy="780426"/>
            </a:xfrm>
          </p:grpSpPr>
          <p:pic>
            <p:nvPicPr>
              <p:cNvPr id="2166" name="Picture 2165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67" name="TextBox 2166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68" name="Group 2167"/>
            <p:cNvGrpSpPr/>
            <p:nvPr/>
          </p:nvGrpSpPr>
          <p:grpSpPr>
            <a:xfrm>
              <a:off x="10628989" y="1682652"/>
              <a:ext cx="1294256" cy="780426"/>
              <a:chOff x="5811128" y="2510601"/>
              <a:chExt cx="1294256" cy="780426"/>
            </a:xfrm>
          </p:grpSpPr>
          <p:pic>
            <p:nvPicPr>
              <p:cNvPr id="2169" name="Picture 2168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70" name="TextBox 2169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71" name="Group 2170"/>
            <p:cNvGrpSpPr/>
            <p:nvPr/>
          </p:nvGrpSpPr>
          <p:grpSpPr>
            <a:xfrm>
              <a:off x="9417279" y="1682652"/>
              <a:ext cx="1294256" cy="780426"/>
              <a:chOff x="5811128" y="2510601"/>
              <a:chExt cx="1294256" cy="780426"/>
            </a:xfrm>
          </p:grpSpPr>
          <p:pic>
            <p:nvPicPr>
              <p:cNvPr id="2172" name="Picture 2171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73" name="TextBox 2172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75" name="Picture 2174" descr="images (2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607" y="523876"/>
            <a:ext cx="2410690" cy="2410690"/>
          </a:xfrm>
          <a:prstGeom prst="rect">
            <a:avLst/>
          </a:prstGeom>
        </p:spPr>
      </p:pic>
      <p:sp>
        <p:nvSpPr>
          <p:cNvPr id="2176" name="Rectangle 2175"/>
          <p:cNvSpPr/>
          <p:nvPr/>
        </p:nvSpPr>
        <p:spPr>
          <a:xfrm>
            <a:off x="2050314" y="1573119"/>
            <a:ext cx="17888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8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tạ</a:t>
            </a:r>
            <a:endParaRPr kumimoji="0" lang="en-US" sz="80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6186" y="4616949"/>
            <a:ext cx="4342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yến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6553" y="5513171"/>
            <a:ext cx="4342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yến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rgbClr val="FFA500"/>
                </a:solidFill>
                <a:prstDash val="solid"/>
              </a:ln>
              <a:solidFill>
                <a:srgbClr val="FFA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>
            <a:fillRect/>
          </a:stretch>
        </p:blipFill>
        <p:spPr>
          <a:xfrm>
            <a:off x="-1028700" y="-812800"/>
            <a:ext cx="14211300" cy="8699500"/>
          </a:xfrm>
          <a:prstGeom prst="rect">
            <a:avLst/>
          </a:prstGeom>
        </p:spPr>
      </p:pic>
      <p:sp>
        <p:nvSpPr>
          <p:cNvPr id="41" name="PA_文本框 33"/>
          <p:cNvSpPr txBox="1"/>
          <p:nvPr>
            <p:custDataLst>
              <p:tags r:id="rId2"/>
            </p:custDataLst>
          </p:nvPr>
        </p:nvSpPr>
        <p:spPr>
          <a:xfrm>
            <a:off x="2182082" y="4588059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63" y="4423471"/>
            <a:ext cx="1062045" cy="685689"/>
          </a:xfrm>
          <a:prstGeom prst="rect">
            <a:avLst/>
          </a:prstGeom>
        </p:spPr>
      </p:pic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>
            <a:fillRect/>
          </a:stretch>
        </p:blipFill>
        <p:spPr bwMode="auto">
          <a:xfrm>
            <a:off x="1602436" y="2845517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40607" y="523876"/>
            <a:ext cx="2410690" cy="2410690"/>
            <a:chOff x="1740607" y="523876"/>
            <a:chExt cx="2410690" cy="2410690"/>
          </a:xfrm>
        </p:grpSpPr>
        <p:pic>
          <p:nvPicPr>
            <p:cNvPr id="2175" name="Picture 2174" descr="images (2)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40607" y="523876"/>
              <a:ext cx="2410690" cy="2410690"/>
            </a:xfrm>
            <a:prstGeom prst="rect">
              <a:avLst/>
            </a:prstGeom>
          </p:spPr>
        </p:pic>
        <p:sp>
          <p:nvSpPr>
            <p:cNvPr id="2176" name="Rectangle 2175"/>
            <p:cNvSpPr/>
            <p:nvPr/>
          </p:nvSpPr>
          <p:spPr>
            <a:xfrm>
              <a:off x="2050314" y="1573119"/>
              <a:ext cx="1788888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 </a:t>
              </a:r>
              <a:r>
                <a:rPr kumimoji="0" lang="en-US" sz="8000" b="1" i="0" u="none" strike="noStrike" kern="1200" cap="none" spc="0" normalizeH="0" baseline="0" noProof="0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tạ</a:t>
              </a:r>
              <a:endParaRPr kumimoji="0" lang="en-US" sz="8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766621" y="5039965"/>
            <a:ext cx="51534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defTabSz="457200"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lang="vi-VN" sz="60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60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</a:p>
        </p:txBody>
      </p:sp>
      <p:pic>
        <p:nvPicPr>
          <p:cNvPr id="42" name="Picture 41" descr="imag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5922" y="406008"/>
            <a:ext cx="2488230" cy="248823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9197122" y="1833975"/>
            <a:ext cx="10536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90248" y="1908049"/>
            <a:ext cx="14608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>
              <a:defRPr/>
            </a:pPr>
            <a:r>
              <a:rPr lang="vi-VN" sz="5400" b="1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?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70965" y="1850517"/>
            <a:ext cx="18454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>
              <a:defRPr/>
            </a:pPr>
            <a:r>
              <a:rPr lang="vi-VN" sz="54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100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4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3" grpId="0"/>
      <p:bldP spid="44" grpId="0"/>
      <p:bldP spid="44" grpId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16" y="0"/>
            <a:ext cx="2732820" cy="15626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5378101" y="0"/>
            <a:ext cx="14253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endParaRPr kumimoji="0" lang="en-US" sz="88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86260"/>
            <a:ext cx="4667075" cy="28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7418" y="1446549"/>
            <a:ext cx="5014582" cy="286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65" y="3630303"/>
            <a:ext cx="5308979" cy="3173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>
            <a:fillRect/>
          </a:stretch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sp>
        <p:nvSpPr>
          <p:cNvPr id="41" name="PA_文本框 33"/>
          <p:cNvSpPr txBox="1"/>
          <p:nvPr>
            <p:custDataLst>
              <p:tags r:id="rId2"/>
            </p:custDataLst>
          </p:nvPr>
        </p:nvSpPr>
        <p:spPr>
          <a:xfrm>
            <a:off x="1307190" y="5025473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70" y="4594852"/>
            <a:ext cx="1062045" cy="685689"/>
          </a:xfrm>
          <a:prstGeom prst="rect">
            <a:avLst/>
          </a:prstGeom>
        </p:spPr>
      </p:pic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>
            <a:fillRect/>
          </a:stretch>
        </p:blipFill>
        <p:spPr bwMode="auto">
          <a:xfrm>
            <a:off x="553673" y="3202692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s (3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55" y="754397"/>
            <a:ext cx="2602489" cy="260248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50598" y="1822039"/>
            <a:ext cx="23387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8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tấn</a:t>
            </a:r>
            <a:endParaRPr kumimoji="0" lang="en-US" sz="80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6392" y="1533233"/>
            <a:ext cx="6433250" cy="1823653"/>
            <a:chOff x="5668892" y="1590383"/>
            <a:chExt cx="6433250" cy="1823653"/>
          </a:xfrm>
        </p:grpSpPr>
        <p:sp>
          <p:nvSpPr>
            <p:cNvPr id="45" name="Rounded Rectangle 44"/>
            <p:cNvSpPr/>
            <p:nvPr/>
          </p:nvSpPr>
          <p:spPr>
            <a:xfrm>
              <a:off x="5668892" y="1590383"/>
              <a:ext cx="6433250" cy="182365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" name="Group 77"/>
            <p:cNvGrpSpPr/>
            <p:nvPr/>
          </p:nvGrpSpPr>
          <p:grpSpPr>
            <a:xfrm>
              <a:off x="6162752" y="1713957"/>
              <a:ext cx="905446" cy="777926"/>
              <a:chOff x="9430183" y="2078182"/>
              <a:chExt cx="2410690" cy="2436077"/>
            </a:xfrm>
          </p:grpSpPr>
          <p:pic>
            <p:nvPicPr>
              <p:cNvPr id="47" name="Picture 46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Group 77"/>
            <p:cNvGrpSpPr/>
            <p:nvPr/>
          </p:nvGrpSpPr>
          <p:grpSpPr>
            <a:xfrm>
              <a:off x="7275612" y="1733036"/>
              <a:ext cx="905446" cy="777926"/>
              <a:chOff x="9430183" y="2078182"/>
              <a:chExt cx="2410690" cy="2436077"/>
            </a:xfrm>
          </p:grpSpPr>
          <p:pic>
            <p:nvPicPr>
              <p:cNvPr id="51" name="Picture 50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77"/>
            <p:cNvGrpSpPr/>
            <p:nvPr/>
          </p:nvGrpSpPr>
          <p:grpSpPr>
            <a:xfrm>
              <a:off x="8406190" y="1713216"/>
              <a:ext cx="905446" cy="777926"/>
              <a:chOff x="9430183" y="2078182"/>
              <a:chExt cx="2410690" cy="2436077"/>
            </a:xfrm>
          </p:grpSpPr>
          <p:pic>
            <p:nvPicPr>
              <p:cNvPr id="54" name="Picture 53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77"/>
            <p:cNvGrpSpPr/>
            <p:nvPr/>
          </p:nvGrpSpPr>
          <p:grpSpPr>
            <a:xfrm>
              <a:off x="9519050" y="1732295"/>
              <a:ext cx="905446" cy="777926"/>
              <a:chOff x="9430183" y="2078182"/>
              <a:chExt cx="2410690" cy="2436077"/>
            </a:xfrm>
          </p:grpSpPr>
          <p:pic>
            <p:nvPicPr>
              <p:cNvPr id="57" name="Picture 56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77"/>
            <p:cNvGrpSpPr/>
            <p:nvPr/>
          </p:nvGrpSpPr>
          <p:grpSpPr>
            <a:xfrm>
              <a:off x="10682123" y="1732295"/>
              <a:ext cx="905446" cy="777926"/>
              <a:chOff x="9430183" y="2078182"/>
              <a:chExt cx="2410690" cy="2436077"/>
            </a:xfrm>
          </p:grpSpPr>
          <p:pic>
            <p:nvPicPr>
              <p:cNvPr id="61" name="Picture 60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3" name="Group 77"/>
            <p:cNvGrpSpPr/>
            <p:nvPr/>
          </p:nvGrpSpPr>
          <p:grpSpPr>
            <a:xfrm>
              <a:off x="6156823" y="2537231"/>
              <a:ext cx="905446" cy="777926"/>
              <a:chOff x="9430183" y="2078182"/>
              <a:chExt cx="2410690" cy="2436077"/>
            </a:xfrm>
          </p:grpSpPr>
          <p:pic>
            <p:nvPicPr>
              <p:cNvPr id="64" name="Picture 63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77"/>
            <p:cNvGrpSpPr/>
            <p:nvPr/>
          </p:nvGrpSpPr>
          <p:grpSpPr>
            <a:xfrm>
              <a:off x="7269683" y="2556310"/>
              <a:ext cx="905446" cy="777926"/>
              <a:chOff x="9430183" y="2078182"/>
              <a:chExt cx="2410690" cy="2436077"/>
            </a:xfrm>
          </p:grpSpPr>
          <p:pic>
            <p:nvPicPr>
              <p:cNvPr id="67" name="Picture 66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Group 77"/>
            <p:cNvGrpSpPr/>
            <p:nvPr/>
          </p:nvGrpSpPr>
          <p:grpSpPr>
            <a:xfrm>
              <a:off x="8400261" y="2536490"/>
              <a:ext cx="905446" cy="777926"/>
              <a:chOff x="9430183" y="2078182"/>
              <a:chExt cx="2410690" cy="2436077"/>
            </a:xfrm>
          </p:grpSpPr>
          <p:pic>
            <p:nvPicPr>
              <p:cNvPr id="70" name="Picture 69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" name="Group 77"/>
            <p:cNvGrpSpPr/>
            <p:nvPr/>
          </p:nvGrpSpPr>
          <p:grpSpPr>
            <a:xfrm>
              <a:off x="9513121" y="2555569"/>
              <a:ext cx="905446" cy="777926"/>
              <a:chOff x="9430183" y="2078182"/>
              <a:chExt cx="2410690" cy="2436077"/>
            </a:xfrm>
          </p:grpSpPr>
          <p:pic>
            <p:nvPicPr>
              <p:cNvPr id="73" name="Picture 72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7"/>
            <p:cNvGrpSpPr/>
            <p:nvPr/>
          </p:nvGrpSpPr>
          <p:grpSpPr>
            <a:xfrm>
              <a:off x="10676194" y="2555569"/>
              <a:ext cx="905446" cy="777926"/>
              <a:chOff x="9430183" y="2078182"/>
              <a:chExt cx="2410690" cy="2436077"/>
            </a:xfrm>
          </p:grpSpPr>
          <p:pic>
            <p:nvPicPr>
              <p:cNvPr id="76" name="Picture 75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2587443" y="4961366"/>
            <a:ext cx="42578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rgbClr val="FFA500"/>
                </a:solidFill>
                <a:prstDash val="solid"/>
              </a:ln>
              <a:solidFill>
                <a:srgbClr val="FFA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0" name="Picture 49" descr="image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5632" y="550810"/>
            <a:ext cx="2706399" cy="270639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203343" y="1869548"/>
            <a:ext cx="84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kg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716327" y="186390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632186" y="192722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608283" y="5924742"/>
            <a:ext cx="42370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vi-VN" sz="6000" b="1" i="0" u="none" strike="noStrike" kern="1200" cap="none" spc="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6000" b="1" i="0" u="none" strike="noStrike" kern="1200" cap="none" spc="0" normalizeH="0" baseline="0" noProof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kg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04893" y="5924741"/>
            <a:ext cx="51988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 kg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59" grpId="0"/>
      <p:bldP spid="78" grpId="0"/>
      <p:bldP spid="79" grpId="0"/>
      <p:bldP spid="79" grpId="1"/>
      <p:bldP spid="80" grpId="0"/>
      <p:bldP spid="80" grpId="1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30" y="232516"/>
            <a:ext cx="2389839" cy="2176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" y="-7491"/>
            <a:ext cx="2767120" cy="15822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071" y="146057"/>
            <a:ext cx="1611706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kumimoji="0" lang="en-US" sz="55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" y="1728339"/>
            <a:ext cx="5276576" cy="505471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0564" y="146057"/>
            <a:ext cx="5286922" cy="31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b="20219"/>
          <a:stretch/>
        </p:blipFill>
        <p:spPr>
          <a:xfrm>
            <a:off x="5718748" y="3559331"/>
            <a:ext cx="6328738" cy="3223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8" r="4029"/>
          <a:stretch>
            <a:fillRect/>
          </a:stretch>
        </p:blipFill>
        <p:spPr>
          <a:xfrm>
            <a:off x="2478384" y="1152515"/>
            <a:ext cx="6485903" cy="4989580"/>
          </a:xfrm>
          <a:prstGeom prst="rect">
            <a:avLst/>
          </a:prstGeom>
        </p:spPr>
      </p:pic>
      <p:pic>
        <p:nvPicPr>
          <p:cNvPr id="5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49" y="701582"/>
            <a:ext cx="1170434" cy="1170434"/>
          </a:xfrm>
          <a:prstGeom prst="rect">
            <a:avLst/>
          </a:prstGeom>
        </p:spPr>
      </p:pic>
      <p:pic>
        <p:nvPicPr>
          <p:cNvPr id="6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45" y="1872016"/>
            <a:ext cx="1170434" cy="1170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4259">
            <a:off x="343889" y="230353"/>
            <a:ext cx="1841152" cy="1810669"/>
          </a:xfrm>
          <a:prstGeom prst="rect">
            <a:avLst/>
          </a:prstGeom>
        </p:spPr>
      </p:pic>
      <p:pic>
        <p:nvPicPr>
          <p:cNvPr id="8" name="图片 14" descr="6ccb8bc6dbe83c6ae811819d70909b6f"/>
          <p:cNvPicPr>
            <a:picLocks noChangeAspect="1"/>
          </p:cNvPicPr>
          <p:nvPr/>
        </p:nvPicPr>
        <p:blipFill>
          <a:blip r:embed="rId6"/>
          <a:srcRect t="29675"/>
          <a:stretch>
            <a:fillRect/>
          </a:stretch>
        </p:blipFill>
        <p:spPr>
          <a:xfrm>
            <a:off x="19154" y="4643060"/>
            <a:ext cx="12261215" cy="2525361"/>
          </a:xfrm>
          <a:prstGeom prst="rect">
            <a:avLst/>
          </a:prstGeom>
        </p:spPr>
      </p:pic>
      <p:pic>
        <p:nvPicPr>
          <p:cNvPr id="9" name="Picture 8" descr="A picture containing toy, doll, vector graphics&#10;&#10;Description automatically generated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07" y="3042450"/>
            <a:ext cx="4226358" cy="42263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059502-2679-91FA-E1B8-B65ADBAAF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7770" y="2389902"/>
            <a:ext cx="4986960" cy="255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>
            <a:fillRect/>
          </a:stretch>
        </p:blipFill>
        <p:spPr>
          <a:xfrm>
            <a:off x="7797178" y="4631438"/>
            <a:ext cx="4563799" cy="21395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39983" y="-20607"/>
            <a:ext cx="12231983" cy="2202195"/>
            <a:chOff x="-16409" y="-6727"/>
            <a:chExt cx="9125471" cy="167779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1060448" y="1251642"/>
            <a:ext cx="1600685" cy="116426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1060448" y="698116"/>
            <a:ext cx="852242" cy="61988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0650883" y="1382643"/>
            <a:ext cx="852242" cy="6198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626614" y="164596"/>
            <a:ext cx="9370861" cy="2853262"/>
            <a:chOff x="2353202" y="1032750"/>
            <a:chExt cx="4956478" cy="301168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202" y="1032750"/>
              <a:ext cx="4956478" cy="301168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144338" y="1495693"/>
              <a:ext cx="2989761" cy="1178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928292" y="640770"/>
            <a:ext cx="87225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9" name="图片 14" descr="6ccb8bc6dbe83c6ae811819d70909b6f"/>
          <p:cNvPicPr>
            <a:picLocks noChangeAspect="1"/>
          </p:cNvPicPr>
          <p:nvPr/>
        </p:nvPicPr>
        <p:blipFill>
          <a:blip r:embed="rId8"/>
          <a:srcRect t="29675"/>
          <a:stretch>
            <a:fillRect/>
          </a:stretch>
        </p:blipFill>
        <p:spPr>
          <a:xfrm>
            <a:off x="-2937" y="4324558"/>
            <a:ext cx="12261215" cy="2525361"/>
          </a:xfrm>
          <a:prstGeom prst="rect">
            <a:avLst/>
          </a:prstGeom>
        </p:spPr>
      </p:pic>
      <p:pic>
        <p:nvPicPr>
          <p:cNvPr id="55" name="图片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02166" y="-523942"/>
            <a:ext cx="2968128" cy="228963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21351" y="150099"/>
            <a:ext cx="1585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Bài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1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4869" y="7769254"/>
            <a:ext cx="7904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Bấm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vào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từng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con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vật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để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hiện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đáp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0F7F4-7210-76AF-BD06-642B3A904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937" y="2571750"/>
            <a:ext cx="10149456" cy="3181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13D72E-6A40-E118-9CFD-04DAB5C48146}"/>
              </a:ext>
            </a:extLst>
          </p:cNvPr>
          <p:cNvCxnSpPr>
            <a:cxnSpLocks/>
          </p:cNvCxnSpPr>
          <p:nvPr/>
        </p:nvCxnSpPr>
        <p:spPr>
          <a:xfrm>
            <a:off x="2581275" y="4095750"/>
            <a:ext cx="2352675" cy="10477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C72019-5C31-7A6B-0961-A3AC5133D53E}"/>
              </a:ext>
            </a:extLst>
          </p:cNvPr>
          <p:cNvCxnSpPr>
            <a:cxnSpLocks/>
          </p:cNvCxnSpPr>
          <p:nvPr/>
        </p:nvCxnSpPr>
        <p:spPr>
          <a:xfrm>
            <a:off x="6076950" y="4381500"/>
            <a:ext cx="337185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A5F2A0-B884-C0D7-CCF8-76546107B323}"/>
              </a:ext>
            </a:extLst>
          </p:cNvPr>
          <p:cNvCxnSpPr>
            <a:cxnSpLocks/>
          </p:cNvCxnSpPr>
          <p:nvPr/>
        </p:nvCxnSpPr>
        <p:spPr>
          <a:xfrm flipH="1">
            <a:off x="2305050" y="4257675"/>
            <a:ext cx="5295900" cy="89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4F6877-96B3-F713-77AF-469B2C25B532}"/>
              </a:ext>
            </a:extLst>
          </p:cNvPr>
          <p:cNvCxnSpPr>
            <a:cxnSpLocks/>
          </p:cNvCxnSpPr>
          <p:nvPr/>
        </p:nvCxnSpPr>
        <p:spPr>
          <a:xfrm flipH="1">
            <a:off x="7372350" y="4352925"/>
            <a:ext cx="2219325" cy="8286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A67E5C-4B13-DCAA-B94D-2CABB326EE28}"/>
              </a:ext>
            </a:extLst>
          </p:cNvPr>
          <p:cNvSpPr/>
          <p:nvPr/>
        </p:nvSpPr>
        <p:spPr>
          <a:xfrm>
            <a:off x="328612" y="0"/>
            <a:ext cx="11791950" cy="6600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590693-FAAA-F8AD-DCC3-B39770934436}"/>
              </a:ext>
            </a:extLst>
          </p:cNvPr>
          <p:cNvSpPr/>
          <p:nvPr/>
        </p:nvSpPr>
        <p:spPr>
          <a:xfrm>
            <a:off x="575352" y="542652"/>
            <a:ext cx="650875" cy="5669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117A4F02-B112-9968-C120-7C1B1777B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9031813" y="3440598"/>
            <a:ext cx="3389643" cy="3294804"/>
          </a:xfrm>
          <a:prstGeom prst="rect">
            <a:avLst/>
          </a:prstGeom>
        </p:spPr>
      </p:pic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D191AE7D-7249-299B-D6BD-CB9CD202C4CA}"/>
              </a:ext>
            </a:extLst>
          </p:cNvPr>
          <p:cNvSpPr/>
          <p:nvPr/>
        </p:nvSpPr>
        <p:spPr>
          <a:xfrm>
            <a:off x="1226227" y="1358641"/>
            <a:ext cx="8848725" cy="200482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lang="vi-VN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ác số đo cân nặng trong khoảng bao nhiêu ki-lô-gam thì có thể làm tròn </a:t>
            </a:r>
            <a:r>
              <a:rPr lang="vi-VN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 120kg?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CF2CD7-4A1B-A92A-DB1D-9140AFB23C19}"/>
              </a:ext>
            </a:extLst>
          </p:cNvPr>
          <p:cNvGrpSpPr/>
          <p:nvPr/>
        </p:nvGrpSpPr>
        <p:grpSpPr>
          <a:xfrm>
            <a:off x="1376737" y="3363464"/>
            <a:ext cx="7948238" cy="3584165"/>
            <a:chOff x="4358747" y="2671461"/>
            <a:chExt cx="5866538" cy="130765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B33482-E69E-4672-D0DF-ADDF6C4E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747" y="2671461"/>
              <a:ext cx="5866538" cy="1067273"/>
            </a:xfrm>
            <a:prstGeom prst="rect">
              <a:avLst/>
            </a:prstGeom>
          </p:spPr>
        </p:pic>
        <p:sp>
          <p:nvSpPr>
            <p:cNvPr id="20" name="Text Box 66">
              <a:extLst>
                <a:ext uri="{FF2B5EF4-FFF2-40B4-BE49-F238E27FC236}">
                  <a16:creationId xmlns:a16="http://schemas.microsoft.com/office/drawing/2014/main" id="{2377E480-5B64-FBF7-EE06-B8A97403D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9871" y="2874760"/>
              <a:ext cx="5275584" cy="1104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</a:t>
              </a:r>
              <a:r>
                <a:rPr lang="vi-VN" sz="40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ừ </a:t>
              </a:r>
              <a:r>
                <a:rPr lang="vi-VN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115kg đến 124kg làm tròn đến hàng chục sẽ nhận được kết quả là 120kg</a:t>
              </a:r>
              <a:endParaRPr lang="en-US" sz="40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7C24E88-D151-B4ED-887A-EBAB5B1E9216}"/>
              </a:ext>
            </a:extLst>
          </p:cNvPr>
          <p:cNvSpPr/>
          <p:nvPr/>
        </p:nvSpPr>
        <p:spPr>
          <a:xfrm>
            <a:off x="832207" y="4263775"/>
            <a:ext cx="544530" cy="462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>
              <a:fillRect/>
            </a:stretch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854" y="132522"/>
            <a:ext cx="234794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1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>
            <a:fillRect/>
          </a:stretch>
        </p:blipFill>
        <p:spPr>
          <a:xfrm>
            <a:off x="3757935" y="4191993"/>
            <a:ext cx="4563799" cy="21395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0" y="4855566"/>
            <a:ext cx="12188212" cy="2163708"/>
            <a:chOff x="-69575" y="4694291"/>
            <a:chExt cx="12188212" cy="216370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-43771" y="-521324"/>
            <a:ext cx="12231983" cy="2202195"/>
            <a:chOff x="-16409" y="-6727"/>
            <a:chExt cx="9125471" cy="167779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92904" y="2657546"/>
            <a:ext cx="3997224" cy="399722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0857867" y="2157492"/>
            <a:ext cx="1600685" cy="116426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1606310" y="2317954"/>
            <a:ext cx="852242" cy="61988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5687" y="3038534"/>
            <a:ext cx="3535793" cy="353579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414512" y="2119743"/>
            <a:ext cx="852242" cy="619880"/>
          </a:xfrm>
          <a:prstGeom prst="rect">
            <a:avLst/>
          </a:prstGeom>
        </p:spPr>
      </p:pic>
      <p:pic>
        <p:nvPicPr>
          <p:cNvPr id="16" name="PA_图片 2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8" r="4029"/>
          <a:stretch>
            <a:fillRect/>
          </a:stretch>
        </p:blipFill>
        <p:spPr>
          <a:xfrm>
            <a:off x="2416549" y="543744"/>
            <a:ext cx="7738189" cy="49895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86" y="-271693"/>
            <a:ext cx="1170434" cy="1170434"/>
          </a:xfrm>
          <a:prstGeom prst="rect">
            <a:avLst/>
          </a:prstGeom>
        </p:spPr>
      </p:pic>
      <p:pic>
        <p:nvPicPr>
          <p:cNvPr id="19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82" y="898741"/>
            <a:ext cx="1170434" cy="1170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8921" y="2081518"/>
            <a:ext cx="578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VẬN DỤNG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24136"/>
          <a:stretch>
            <a:fillRect/>
          </a:stretch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69838-2252-3B44-01DC-F0B7322D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559" y="1709996"/>
            <a:ext cx="4476748" cy="33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7CBD47-7B93-A7BC-FA8F-D004B2F3D344}"/>
              </a:ext>
            </a:extLst>
          </p:cNvPr>
          <p:cNvSpPr/>
          <p:nvPr/>
        </p:nvSpPr>
        <p:spPr>
          <a:xfrm>
            <a:off x="1126982" y="4848225"/>
            <a:ext cx="4536325" cy="15811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cá trắm đen cân nặng 65 kg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op 18 Động vật nặng nhất trên thế giới - toplist.vn">
            <a:extLst>
              <a:ext uri="{FF2B5EF4-FFF2-40B4-BE49-F238E27FC236}">
                <a16:creationId xmlns:a16="http://schemas.microsoft.com/office/drawing/2014/main" id="{52B6A6BA-ADB4-4386-918C-04162DFE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10" y="1709996"/>
            <a:ext cx="5305166" cy="31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864A41-55B5-81D6-A621-D38B3EB007F3}"/>
              </a:ext>
            </a:extLst>
          </p:cNvPr>
          <p:cNvSpPr/>
          <p:nvPr/>
        </p:nvSpPr>
        <p:spPr>
          <a:xfrm>
            <a:off x="6323710" y="4838776"/>
            <a:ext cx="5305165" cy="15811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3 538kg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249" y="116474"/>
            <a:ext cx="11938751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 smtClean="0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 ước lượng cân</a:t>
            </a:r>
            <a:r>
              <a:rPr kumimoji="0" lang="vi-VN" sz="3500" b="1" i="0" u="none" strike="noStrike" kern="1200" cap="none" spc="0" normalizeH="0" noProof="0" dirty="0" smtClean="0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nặng của các con vật sau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noProof="0" dirty="0" smtClean="0">
                <a:ln w="22225">
                  <a:solidFill>
                    <a:srgbClr val="F79646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sao cho phù hợp:</a:t>
            </a:r>
            <a:endParaRPr kumimoji="0" lang="en-US" sz="3500" b="1" i="0" u="none" strike="noStrike" kern="1200" cap="none" spc="0" normalizeH="0" baseline="0" noProof="0" dirty="0">
              <a:ln w="22225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7CBD47-7B93-A7BC-FA8F-D004B2F3D344}"/>
              </a:ext>
            </a:extLst>
          </p:cNvPr>
          <p:cNvSpPr/>
          <p:nvPr/>
        </p:nvSpPr>
        <p:spPr>
          <a:xfrm>
            <a:off x="3505952" y="5400924"/>
            <a:ext cx="5103242" cy="145707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401kg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Top 10 loài động vật có cân nặng “khủng” nhất hành tinh">
            <a:extLst>
              <a:ext uri="{FF2B5EF4-FFF2-40B4-BE49-F238E27FC236}">
                <a16:creationId xmlns:a16="http://schemas.microsoft.com/office/drawing/2014/main" id="{B2FBDE56-70D8-A29A-8C17-5BB9B2A7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52" y="1569048"/>
            <a:ext cx="5137151" cy="38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>
            <a:fillRect/>
          </a:stretch>
        </p:blipFill>
        <p:spPr>
          <a:xfrm>
            <a:off x="3757935" y="4191993"/>
            <a:ext cx="4563799" cy="21395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0" y="4855566"/>
            <a:ext cx="12188212" cy="2163708"/>
            <a:chOff x="-69575" y="4694291"/>
            <a:chExt cx="12188212" cy="216370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-43771" y="-521324"/>
            <a:ext cx="12231983" cy="2202195"/>
            <a:chOff x="-16409" y="-6727"/>
            <a:chExt cx="9125471" cy="167779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92904" y="2657546"/>
            <a:ext cx="3997224" cy="399722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0857867" y="2157492"/>
            <a:ext cx="1600685" cy="116426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1606310" y="2317954"/>
            <a:ext cx="852242" cy="61988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5687" y="3038534"/>
            <a:ext cx="3535793" cy="353579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414512" y="2119743"/>
            <a:ext cx="852242" cy="619880"/>
          </a:xfrm>
          <a:prstGeom prst="rect">
            <a:avLst/>
          </a:prstGeom>
        </p:spPr>
      </p:pic>
      <p:pic>
        <p:nvPicPr>
          <p:cNvPr id="16" name="PA_图片 2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8" r="4029"/>
          <a:stretch>
            <a:fillRect/>
          </a:stretch>
        </p:blipFill>
        <p:spPr>
          <a:xfrm>
            <a:off x="2417577" y="244832"/>
            <a:ext cx="7738189" cy="49895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86" y="-271693"/>
            <a:ext cx="1170434" cy="1170434"/>
          </a:xfrm>
          <a:prstGeom prst="rect">
            <a:avLst/>
          </a:prstGeom>
        </p:spPr>
      </p:pic>
      <p:pic>
        <p:nvPicPr>
          <p:cNvPr id="19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82" y="898741"/>
            <a:ext cx="1170434" cy="11704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3D0088-1DDA-8EAE-CB1C-81123C73C2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7745" y="1792181"/>
            <a:ext cx="7425572" cy="255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/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>
            <a:fillRect/>
          </a:stretch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>
            <a:fillRect/>
          </a:stretch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>
            <a:fillRect/>
          </a:stretch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>
            <a:fillRect/>
          </a:stretch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1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285436" y="885721"/>
            <a:ext cx="5086553" cy="5086553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45975" y="1886070"/>
            <a:ext cx="748421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zh-CN" sz="4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trống:</a:t>
            </a:r>
            <a:endParaRPr kumimoji="0" lang="en-US" altLang="zh-CN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02091" y="3281082"/>
            <a:ext cx="30438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defRPr sz="4400" b="0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双线体简" panose="02010600000101010101" pitchFamily="2" charset="-122"/>
                <a:ea typeface="汉仪双线体简" panose="02010600000101010101" pitchFamily="2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0"/>
                <a:solidFill>
                  <a:srgbClr val="633E3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4800" b="1" i="0" u="none" strike="noStrike" kern="1200" cap="none" spc="0" normalizeH="0" baseline="0" noProof="0" dirty="0">
                <a:ln w="0"/>
                <a:solidFill>
                  <a:srgbClr val="633E3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8499" y="2954549"/>
            <a:ext cx="33810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kumimoji="0" lang="vi-VN" sz="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890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77386" y="2954549"/>
            <a:ext cx="28793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98 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890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4159622"/>
            <a:ext cx="1541913" cy="1541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4652" y="3017179"/>
            <a:ext cx="847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606" y="2985490"/>
            <a:ext cx="986036" cy="13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3773" y="-282629"/>
            <a:ext cx="3783245" cy="37832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51874" y="1526338"/>
            <a:ext cx="73437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zh-CN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zh-CN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zh-CN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zh-CN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zh-CN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zh-CN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zh-CN" altLang="en-US" sz="480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7281" y="1603282"/>
            <a:ext cx="30438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defRPr sz="4400" b="0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双线体简" panose="02010600000101010101" pitchFamily="2" charset="-122"/>
                <a:ea typeface="汉仪双线体简" panose="02010600000101010101" pitchFamily="2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0"/>
                <a:solidFill>
                  <a:srgbClr val="633E3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4000" b="1" i="0" u="none" strike="noStrike" kern="1200" cap="none" spc="0" normalizeH="0" baseline="0" noProof="0" dirty="0">
                <a:ln w="0"/>
                <a:solidFill>
                  <a:srgbClr val="633E3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7771" y="2234224"/>
            <a:ext cx="26052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999 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999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4951" y="3724648"/>
            <a:ext cx="2055255" cy="205525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266" y="2234224"/>
            <a:ext cx="989939" cy="13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9870" y="1071064"/>
            <a:ext cx="709227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 nêu các đơn vị đo khối lượng em đã học?</a:t>
            </a:r>
            <a:endParaRPr kumimoji="0" lang="zh-CN" altLang="en-US" sz="54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5280" y="3504983"/>
            <a:ext cx="4946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 smtClean="0">
                <a:solidFill>
                  <a:srgbClr val="9BBB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Ki-lô-gam, gam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13" y="4276908"/>
            <a:ext cx="1541913" cy="154191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193" y="3084388"/>
            <a:ext cx="1165749" cy="16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54480" y="-179708"/>
            <a:ext cx="2767876" cy="2767876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2843" y="1072742"/>
            <a:ext cx="30438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defRPr sz="4400" b="0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双线体简" panose="02010600000101010101" pitchFamily="2" charset="-122"/>
                <a:ea typeface="汉仪双线体简" panose="02010600000101010101" pitchFamily="2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0"/>
                <a:solidFill>
                  <a:srgbClr val="633E3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5400" b="1" i="0" u="none" strike="noStrike" kern="1200" cap="none" spc="0" normalizeH="0" baseline="0" noProof="0" dirty="0">
                <a:ln w="0"/>
                <a:solidFill>
                  <a:srgbClr val="633E3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zh-CN" sz="5400" b="1" i="0" u="none" strike="noStrike" kern="1200" cap="none" spc="0" normalizeH="0" baseline="0" noProof="0" dirty="0" smtClean="0">
                <a:ln w="0"/>
                <a:solidFill>
                  <a:srgbClr val="633E3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zh-CN" sz="5400" b="1" i="0" u="none" strike="noStrike" kern="1200" cap="none" spc="0" normalizeH="0" baseline="0" noProof="0" dirty="0" smtClean="0">
                <a:ln w="0"/>
                <a:solidFill>
                  <a:srgbClr val="633E3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5400" b="1" i="0" u="none" strike="noStrike" kern="1200" cap="none" spc="0" normalizeH="0" baseline="0" noProof="0" dirty="0">
              <a:ln w="0"/>
              <a:solidFill>
                <a:srgbClr val="633E3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-17144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/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sẵn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52966" y="1935403"/>
            <a:ext cx="1553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strike="noStrike" kern="1200" cap="none" spc="0" normalizeH="0" baseline="0" noProof="0" dirty="0" err="1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Toán</a:t>
            </a:r>
            <a:endParaRPr kumimoji="0" lang="en-US" sz="5400" b="1" i="0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82184F-DEAE-C620-09D4-3F63F0DEA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636" y="3088935"/>
            <a:ext cx="10248264" cy="1707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368765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SỐ ĐƠN VỊ ĐO</a:t>
            </a:r>
          </a:p>
          <a:p>
            <a:pPr algn="ctr"/>
            <a:r>
              <a:rPr lang="vi-V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ĐẠI LƯỢNG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0" y="28096"/>
            <a:ext cx="3581400" cy="191591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48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</a:p>
          <a:p>
            <a:pPr lvl="0" algn="ctr" defTabSz="457200">
              <a:defRPr/>
            </a:pPr>
            <a:r>
              <a:rPr lang="vi-VN" sz="4800" b="1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ln w="12700">
                <a:solidFill>
                  <a:srgbClr val="4F81BD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24136"/>
          <a:stretch>
            <a:fillRect/>
          </a:stretch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715BA2E4-42F9-92E2-8569-4D025598E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kids looking at a computer screen&#10;&#10;Description automatically generated">
            <a:extLst>
              <a:ext uri="{FF2B5EF4-FFF2-40B4-BE49-F238E27FC236}">
                <a16:creationId xmlns:a16="http://schemas.microsoft.com/office/drawing/2014/main" id="{9FBF8A89-1CE1-E281-3D2F-75807067D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1933575"/>
            <a:ext cx="8658225" cy="38862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479DFC3-D913-CC27-D1BE-A3639245AB94}"/>
              </a:ext>
            </a:extLst>
          </p:cNvPr>
          <p:cNvSpPr/>
          <p:nvPr/>
        </p:nvSpPr>
        <p:spPr>
          <a:xfrm>
            <a:off x="752475" y="3105150"/>
            <a:ext cx="2209800" cy="1400175"/>
          </a:xfrm>
          <a:prstGeom prst="wedgeRoundRectCallout">
            <a:avLst>
              <a:gd name="adj1" fmla="val 70546"/>
              <a:gd name="adj2" fmla="val 14881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Loài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6CBAC1A-FD0A-FC68-FECF-1209C8CE8DB7}"/>
              </a:ext>
            </a:extLst>
          </p:cNvPr>
          <p:cNvSpPr/>
          <p:nvPr/>
        </p:nvSpPr>
        <p:spPr>
          <a:xfrm>
            <a:off x="4514850" y="1657351"/>
            <a:ext cx="2209800" cy="1504950"/>
          </a:xfrm>
          <a:prstGeom prst="wedgeRoundRectCallout">
            <a:avLst>
              <a:gd name="adj1" fmla="val 47701"/>
              <a:gd name="adj2" fmla="val 8018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. Con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190 </a:t>
            </a:r>
            <a:r>
              <a:rPr lang="en-US" sz="2400" dirty="0" err="1"/>
              <a:t>tấn</a:t>
            </a:r>
            <a:r>
              <a:rPr lang="en-US" sz="2400" dirty="0"/>
              <a:t>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EF38824-BC92-F1AB-36E2-195084847596}"/>
              </a:ext>
            </a:extLst>
          </p:cNvPr>
          <p:cNvSpPr/>
          <p:nvPr/>
        </p:nvSpPr>
        <p:spPr>
          <a:xfrm>
            <a:off x="7543800" y="1047751"/>
            <a:ext cx="2209800" cy="1504950"/>
          </a:xfrm>
          <a:prstGeom prst="wedgeRoundRectCallout">
            <a:avLst>
              <a:gd name="adj1" fmla="val -30747"/>
              <a:gd name="adj2" fmla="val 6436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190 </a:t>
            </a:r>
            <a:r>
              <a:rPr lang="en-US" sz="2400" dirty="0" err="1"/>
              <a:t>tấn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190 kg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62041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99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389</Words>
  <Application>Microsoft Office PowerPoint</Application>
  <PresentationFormat>Widescreen</PresentationFormat>
  <Paragraphs>111</Paragraphs>
  <Slides>22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Bodoni MT Black</vt:lpstr>
      <vt:lpstr>Calibri</vt:lpstr>
      <vt:lpstr>Calibri Light</vt:lpstr>
      <vt:lpstr>Cambria</vt:lpstr>
      <vt:lpstr>等线</vt:lpstr>
      <vt:lpstr>FZHei-B01S</vt:lpstr>
      <vt:lpstr>iCiel Crocante</vt:lpstr>
      <vt:lpstr>Source Han Sans CN Medium</vt:lpstr>
      <vt:lpstr>Times New Roman</vt:lpstr>
      <vt:lpstr>UTM Aristote</vt:lpstr>
      <vt:lpstr>UTM Loko</vt:lpstr>
      <vt:lpstr>字体视界-狮子座体</vt:lpstr>
      <vt:lpstr>方正水柱简体</vt:lpstr>
      <vt:lpstr>www.99ppt.com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70</cp:revision>
  <dcterms:created xsi:type="dcterms:W3CDTF">2023-08-10T04:53:54Z</dcterms:created>
  <dcterms:modified xsi:type="dcterms:W3CDTF">2024-01-27T07:44:22Z</dcterms:modified>
</cp:coreProperties>
</file>