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25" r:id="rId3"/>
    <p:sldMasterId id="2147483739" r:id="rId4"/>
  </p:sldMasterIdLst>
  <p:notesMasterIdLst>
    <p:notesMasterId r:id="rId46"/>
  </p:notesMasterIdLst>
  <p:sldIdLst>
    <p:sldId id="257" r:id="rId5"/>
    <p:sldId id="3214" r:id="rId6"/>
    <p:sldId id="11607" r:id="rId7"/>
    <p:sldId id="320" r:id="rId8"/>
    <p:sldId id="3226" r:id="rId9"/>
    <p:sldId id="3215" r:id="rId10"/>
    <p:sldId id="266" r:id="rId11"/>
    <p:sldId id="3194" r:id="rId12"/>
    <p:sldId id="268" r:id="rId13"/>
    <p:sldId id="3216" r:id="rId14"/>
    <p:sldId id="11600" r:id="rId15"/>
    <p:sldId id="267" r:id="rId16"/>
    <p:sldId id="269" r:id="rId17"/>
    <p:sldId id="270" r:id="rId18"/>
    <p:sldId id="4302" r:id="rId19"/>
    <p:sldId id="4308" r:id="rId20"/>
    <p:sldId id="4309" r:id="rId21"/>
    <p:sldId id="11601" r:id="rId22"/>
    <p:sldId id="11602" r:id="rId23"/>
    <p:sldId id="11606" r:id="rId24"/>
    <p:sldId id="272" r:id="rId25"/>
    <p:sldId id="321" r:id="rId26"/>
    <p:sldId id="311" r:id="rId27"/>
    <p:sldId id="11596" r:id="rId28"/>
    <p:sldId id="11599" r:id="rId29"/>
    <p:sldId id="11598" r:id="rId30"/>
    <p:sldId id="3218" r:id="rId31"/>
    <p:sldId id="3229" r:id="rId32"/>
    <p:sldId id="3230" r:id="rId33"/>
    <p:sldId id="3231" r:id="rId34"/>
    <p:sldId id="3232" r:id="rId35"/>
    <p:sldId id="3228" r:id="rId36"/>
    <p:sldId id="3219" r:id="rId37"/>
    <p:sldId id="4312" r:id="rId38"/>
    <p:sldId id="3221" r:id="rId39"/>
    <p:sldId id="3222" r:id="rId40"/>
    <p:sldId id="3224" r:id="rId41"/>
    <p:sldId id="3225" r:id="rId42"/>
    <p:sldId id="278" r:id="rId43"/>
    <p:sldId id="279" r:id="rId44"/>
    <p:sldId id="321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CDF72-46CC-4292-8F02-BA63E8F19431}" v="467" dt="2023-10-24T14:15:34.927"/>
    <p1510:client id="{C182E1F0-1463-404C-AF59-9470D6026203}" v="289" dt="2023-10-24T07:46:50.1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4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t pham" userId="5838e3b47e5f107a" providerId="LiveId" clId="{C182E1F0-1463-404C-AF59-9470D6026203}"/>
    <pc:docChg chg="undo custSel addSld delSld modSld sldOrd delMainMaster">
      <pc:chgData name="viet pham" userId="5838e3b47e5f107a" providerId="LiveId" clId="{C182E1F0-1463-404C-AF59-9470D6026203}" dt="2023-10-24T07:46:50.116" v="947" actId="20577"/>
      <pc:docMkLst>
        <pc:docMk/>
      </pc:docMkLst>
      <pc:sldChg chg="del">
        <pc:chgData name="viet pham" userId="5838e3b47e5f107a" providerId="LiveId" clId="{C182E1F0-1463-404C-AF59-9470D6026203}" dt="2023-10-17T02:40:49.780" v="797" actId="2696"/>
        <pc:sldMkLst>
          <pc:docMk/>
          <pc:sldMk cId="3823300218" sldId="260"/>
        </pc:sldMkLst>
      </pc:sldChg>
      <pc:sldChg chg="delSp mod delAnim">
        <pc:chgData name="viet pham" userId="5838e3b47e5f107a" providerId="LiveId" clId="{C182E1F0-1463-404C-AF59-9470D6026203}" dt="2023-10-17T02:43:17.209" v="820" actId="478"/>
        <pc:sldMkLst>
          <pc:docMk/>
          <pc:sldMk cId="2463640323" sldId="263"/>
        </pc:sldMkLst>
        <pc:spChg chg="del">
          <ac:chgData name="viet pham" userId="5838e3b47e5f107a" providerId="LiveId" clId="{C182E1F0-1463-404C-AF59-9470D6026203}" dt="2023-10-17T02:43:17.209" v="820" actId="478"/>
          <ac:spMkLst>
            <pc:docMk/>
            <pc:sldMk cId="2463640323" sldId="263"/>
            <ac:spMk id="28" creationId="{4303BB96-E468-4FF9-973A-AD6A9412E807}"/>
          </ac:spMkLst>
        </pc:spChg>
        <pc:spChg chg="del">
          <ac:chgData name="viet pham" userId="5838e3b47e5f107a" providerId="LiveId" clId="{C182E1F0-1463-404C-AF59-9470D6026203}" dt="2023-10-17T02:43:16.164" v="819" actId="478"/>
          <ac:spMkLst>
            <pc:docMk/>
            <pc:sldMk cId="2463640323" sldId="263"/>
            <ac:spMk id="29" creationId="{52691D40-8C0E-4667-A610-1C54EA7D9EE2}"/>
          </ac:spMkLst>
        </pc:spChg>
        <pc:spChg chg="del">
          <ac:chgData name="viet pham" userId="5838e3b47e5f107a" providerId="LiveId" clId="{C182E1F0-1463-404C-AF59-9470D6026203}" dt="2023-10-17T02:43:15.310" v="818" actId="478"/>
          <ac:spMkLst>
            <pc:docMk/>
            <pc:sldMk cId="2463640323" sldId="263"/>
            <ac:spMk id="30" creationId="{93E9F58F-BEA1-46C8-883A-2E2D092369EB}"/>
          </ac:spMkLst>
        </pc:spChg>
        <pc:spChg chg="del">
          <ac:chgData name="viet pham" userId="5838e3b47e5f107a" providerId="LiveId" clId="{C182E1F0-1463-404C-AF59-9470D6026203}" dt="2023-10-17T02:43:14.430" v="817" actId="478"/>
          <ac:spMkLst>
            <pc:docMk/>
            <pc:sldMk cId="2463640323" sldId="263"/>
            <ac:spMk id="32" creationId="{23D056EC-DD40-48B3-8FE2-2B7113C71C14}"/>
          </ac:spMkLst>
        </pc:spChg>
        <pc:spChg chg="del">
          <ac:chgData name="viet pham" userId="5838e3b47e5f107a" providerId="LiveId" clId="{C182E1F0-1463-404C-AF59-9470D6026203}" dt="2023-10-17T02:43:13.159" v="816" actId="478"/>
          <ac:spMkLst>
            <pc:docMk/>
            <pc:sldMk cId="2463640323" sldId="263"/>
            <ac:spMk id="37" creationId="{90370E08-2678-4A2F-B297-15FB23DDD29B}"/>
          </ac:spMkLst>
        </pc:spChg>
        <pc:spChg chg="del">
          <ac:chgData name="viet pham" userId="5838e3b47e5f107a" providerId="LiveId" clId="{C182E1F0-1463-404C-AF59-9470D6026203}" dt="2023-10-17T02:43:11.955" v="815" actId="478"/>
          <ac:spMkLst>
            <pc:docMk/>
            <pc:sldMk cId="2463640323" sldId="263"/>
            <ac:spMk id="38" creationId="{68B8FE45-45C7-4981-AAA5-E349D81F3027}"/>
          </ac:spMkLst>
        </pc:spChg>
        <pc:spChg chg="del">
          <ac:chgData name="viet pham" userId="5838e3b47e5f107a" providerId="LiveId" clId="{C182E1F0-1463-404C-AF59-9470D6026203}" dt="2023-10-17T02:43:10.360" v="814" actId="478"/>
          <ac:spMkLst>
            <pc:docMk/>
            <pc:sldMk cId="2463640323" sldId="263"/>
            <ac:spMk id="39" creationId="{3F153729-FDBD-4EB4-AE34-FE8FDA2B9D22}"/>
          </ac:spMkLst>
        </pc:spChg>
        <pc:spChg chg="del">
          <ac:chgData name="viet pham" userId="5838e3b47e5f107a" providerId="LiveId" clId="{C182E1F0-1463-404C-AF59-9470D6026203}" dt="2023-10-17T02:43:08.870" v="813" actId="478"/>
          <ac:spMkLst>
            <pc:docMk/>
            <pc:sldMk cId="2463640323" sldId="263"/>
            <ac:spMk id="40" creationId="{C504947B-95BA-4E4E-806B-E6908ED53E70}"/>
          </ac:spMkLst>
        </pc:spChg>
        <pc:spChg chg="del">
          <ac:chgData name="viet pham" userId="5838e3b47e5f107a" providerId="LiveId" clId="{C182E1F0-1463-404C-AF59-9470D6026203}" dt="2023-10-17T02:43:07.449" v="812" actId="478"/>
          <ac:spMkLst>
            <pc:docMk/>
            <pc:sldMk cId="2463640323" sldId="263"/>
            <ac:spMk id="41" creationId="{FA2AE9AA-DF6C-4198-8070-BE28C33BC93B}"/>
          </ac:spMkLst>
        </pc:spChg>
        <pc:spChg chg="del">
          <ac:chgData name="viet pham" userId="5838e3b47e5f107a" providerId="LiveId" clId="{C182E1F0-1463-404C-AF59-9470D6026203}" dt="2023-10-17T02:43:06.012" v="811" actId="478"/>
          <ac:spMkLst>
            <pc:docMk/>
            <pc:sldMk cId="2463640323" sldId="263"/>
            <ac:spMk id="42" creationId="{5574E918-FCCF-4F5A-8338-F0195D48D322}"/>
          </ac:spMkLst>
        </pc:spChg>
        <pc:spChg chg="del">
          <ac:chgData name="viet pham" userId="5838e3b47e5f107a" providerId="LiveId" clId="{C182E1F0-1463-404C-AF59-9470D6026203}" dt="2023-10-17T02:43:04.114" v="810" actId="478"/>
          <ac:spMkLst>
            <pc:docMk/>
            <pc:sldMk cId="2463640323" sldId="263"/>
            <ac:spMk id="43" creationId="{84498586-260B-44AC-9119-279CD8106F7A}"/>
          </ac:spMkLst>
        </pc:spChg>
        <pc:spChg chg="del">
          <ac:chgData name="viet pham" userId="5838e3b47e5f107a" providerId="LiveId" clId="{C182E1F0-1463-404C-AF59-9470D6026203}" dt="2023-10-17T02:43:03.063" v="809" actId="478"/>
          <ac:spMkLst>
            <pc:docMk/>
            <pc:sldMk cId="2463640323" sldId="263"/>
            <ac:spMk id="44" creationId="{07059D34-D489-4C48-9C01-029A2E8240D4}"/>
          </ac:spMkLst>
        </pc:spChg>
        <pc:spChg chg="del">
          <ac:chgData name="viet pham" userId="5838e3b47e5f107a" providerId="LiveId" clId="{C182E1F0-1463-404C-AF59-9470D6026203}" dt="2023-10-17T02:43:01.601" v="808" actId="478"/>
          <ac:spMkLst>
            <pc:docMk/>
            <pc:sldMk cId="2463640323" sldId="263"/>
            <ac:spMk id="45" creationId="{09BD8570-F3EE-4550-91DC-3636FF64E440}"/>
          </ac:spMkLst>
        </pc:spChg>
      </pc:sldChg>
      <pc:sldChg chg="delSp modSp mod delAnim">
        <pc:chgData name="viet pham" userId="5838e3b47e5f107a" providerId="LiveId" clId="{C182E1F0-1463-404C-AF59-9470D6026203}" dt="2023-10-17T02:43:44.208" v="837" actId="478"/>
        <pc:sldMkLst>
          <pc:docMk/>
          <pc:sldMk cId="1580470666" sldId="264"/>
        </pc:sldMkLst>
        <pc:spChg chg="mod">
          <ac:chgData name="viet pham" userId="5838e3b47e5f107a" providerId="LiveId" clId="{C182E1F0-1463-404C-AF59-9470D6026203}" dt="2023-10-17T02:43:23.794" v="822" actId="1076"/>
          <ac:spMkLst>
            <pc:docMk/>
            <pc:sldMk cId="1580470666" sldId="264"/>
            <ac:spMk id="2" creationId="{00000000-0000-0000-0000-000000000000}"/>
          </ac:spMkLst>
        </pc:spChg>
        <pc:spChg chg="del">
          <ac:chgData name="viet pham" userId="5838e3b47e5f107a" providerId="LiveId" clId="{C182E1F0-1463-404C-AF59-9470D6026203}" dt="2023-10-17T02:43:44.208" v="837" actId="478"/>
          <ac:spMkLst>
            <pc:docMk/>
            <pc:sldMk cId="1580470666" sldId="264"/>
            <ac:spMk id="25" creationId="{4303BB96-E468-4FF9-973A-AD6A9412E807}"/>
          </ac:spMkLst>
        </pc:spChg>
        <pc:spChg chg="del">
          <ac:chgData name="viet pham" userId="5838e3b47e5f107a" providerId="LiveId" clId="{C182E1F0-1463-404C-AF59-9470D6026203}" dt="2023-10-17T02:43:43.041" v="836" actId="478"/>
          <ac:spMkLst>
            <pc:docMk/>
            <pc:sldMk cId="1580470666" sldId="264"/>
            <ac:spMk id="32" creationId="{52691D40-8C0E-4667-A610-1C54EA7D9EE2}"/>
          </ac:spMkLst>
        </pc:spChg>
        <pc:spChg chg="del">
          <ac:chgData name="viet pham" userId="5838e3b47e5f107a" providerId="LiveId" clId="{C182E1F0-1463-404C-AF59-9470D6026203}" dt="2023-10-17T02:43:41.643" v="835" actId="478"/>
          <ac:spMkLst>
            <pc:docMk/>
            <pc:sldMk cId="1580470666" sldId="264"/>
            <ac:spMk id="37" creationId="{93E9F58F-BEA1-46C8-883A-2E2D092369EB}"/>
          </ac:spMkLst>
        </pc:spChg>
        <pc:spChg chg="del">
          <ac:chgData name="viet pham" userId="5838e3b47e5f107a" providerId="LiveId" clId="{C182E1F0-1463-404C-AF59-9470D6026203}" dt="2023-10-17T02:43:40.084" v="834" actId="478"/>
          <ac:spMkLst>
            <pc:docMk/>
            <pc:sldMk cId="1580470666" sldId="264"/>
            <ac:spMk id="38" creationId="{23D056EC-DD40-48B3-8FE2-2B7113C71C14}"/>
          </ac:spMkLst>
        </pc:spChg>
        <pc:spChg chg="del">
          <ac:chgData name="viet pham" userId="5838e3b47e5f107a" providerId="LiveId" clId="{C182E1F0-1463-404C-AF59-9470D6026203}" dt="2023-10-17T02:43:38.235" v="833" actId="478"/>
          <ac:spMkLst>
            <pc:docMk/>
            <pc:sldMk cId="1580470666" sldId="264"/>
            <ac:spMk id="39" creationId="{90370E08-2678-4A2F-B297-15FB23DDD29B}"/>
          </ac:spMkLst>
        </pc:spChg>
        <pc:spChg chg="del">
          <ac:chgData name="viet pham" userId="5838e3b47e5f107a" providerId="LiveId" clId="{C182E1F0-1463-404C-AF59-9470D6026203}" dt="2023-10-17T02:43:36.516" v="832" actId="478"/>
          <ac:spMkLst>
            <pc:docMk/>
            <pc:sldMk cId="1580470666" sldId="264"/>
            <ac:spMk id="40" creationId="{68B8FE45-45C7-4981-AAA5-E349D81F3027}"/>
          </ac:spMkLst>
        </pc:spChg>
        <pc:spChg chg="del">
          <ac:chgData name="viet pham" userId="5838e3b47e5f107a" providerId="LiveId" clId="{C182E1F0-1463-404C-AF59-9470D6026203}" dt="2023-10-17T02:43:35.607" v="831" actId="478"/>
          <ac:spMkLst>
            <pc:docMk/>
            <pc:sldMk cId="1580470666" sldId="264"/>
            <ac:spMk id="41" creationId="{3F153729-FDBD-4EB4-AE34-FE8FDA2B9D22}"/>
          </ac:spMkLst>
        </pc:spChg>
        <pc:spChg chg="del">
          <ac:chgData name="viet pham" userId="5838e3b47e5f107a" providerId="LiveId" clId="{C182E1F0-1463-404C-AF59-9470D6026203}" dt="2023-10-17T02:43:34.723" v="830" actId="478"/>
          <ac:spMkLst>
            <pc:docMk/>
            <pc:sldMk cId="1580470666" sldId="264"/>
            <ac:spMk id="42" creationId="{C504947B-95BA-4E4E-806B-E6908ED53E70}"/>
          </ac:spMkLst>
        </pc:spChg>
        <pc:spChg chg="del">
          <ac:chgData name="viet pham" userId="5838e3b47e5f107a" providerId="LiveId" clId="{C182E1F0-1463-404C-AF59-9470D6026203}" dt="2023-10-17T02:43:33.427" v="829" actId="478"/>
          <ac:spMkLst>
            <pc:docMk/>
            <pc:sldMk cId="1580470666" sldId="264"/>
            <ac:spMk id="43" creationId="{FA2AE9AA-DF6C-4198-8070-BE28C33BC93B}"/>
          </ac:spMkLst>
        </pc:spChg>
        <pc:spChg chg="del">
          <ac:chgData name="viet pham" userId="5838e3b47e5f107a" providerId="LiveId" clId="{C182E1F0-1463-404C-AF59-9470D6026203}" dt="2023-10-17T02:43:32.736" v="828" actId="478"/>
          <ac:spMkLst>
            <pc:docMk/>
            <pc:sldMk cId="1580470666" sldId="264"/>
            <ac:spMk id="44" creationId="{5574E918-FCCF-4F5A-8338-F0195D48D322}"/>
          </ac:spMkLst>
        </pc:spChg>
        <pc:spChg chg="del">
          <ac:chgData name="viet pham" userId="5838e3b47e5f107a" providerId="LiveId" clId="{C182E1F0-1463-404C-AF59-9470D6026203}" dt="2023-10-17T02:43:31.797" v="827" actId="478"/>
          <ac:spMkLst>
            <pc:docMk/>
            <pc:sldMk cId="1580470666" sldId="264"/>
            <ac:spMk id="45" creationId="{84498586-260B-44AC-9119-279CD8106F7A}"/>
          </ac:spMkLst>
        </pc:spChg>
        <pc:spChg chg="del mod">
          <ac:chgData name="viet pham" userId="5838e3b47e5f107a" providerId="LiveId" clId="{C182E1F0-1463-404C-AF59-9470D6026203}" dt="2023-10-17T02:43:30.305" v="826" actId="478"/>
          <ac:spMkLst>
            <pc:docMk/>
            <pc:sldMk cId="1580470666" sldId="264"/>
            <ac:spMk id="46" creationId="{07059D34-D489-4C48-9C01-029A2E8240D4}"/>
          </ac:spMkLst>
        </pc:spChg>
        <pc:spChg chg="del">
          <ac:chgData name="viet pham" userId="5838e3b47e5f107a" providerId="LiveId" clId="{C182E1F0-1463-404C-AF59-9470D6026203}" dt="2023-10-17T02:43:26.161" v="823" actId="478"/>
          <ac:spMkLst>
            <pc:docMk/>
            <pc:sldMk cId="1580470666" sldId="264"/>
            <ac:spMk id="47" creationId="{09BD8570-F3EE-4550-91DC-3636FF64E440}"/>
          </ac:spMkLst>
        </pc:spChg>
      </pc:sldChg>
      <pc:sldChg chg="delSp modSp mod delAnim modAnim">
        <pc:chgData name="viet pham" userId="5838e3b47e5f107a" providerId="LiveId" clId="{C182E1F0-1463-404C-AF59-9470D6026203}" dt="2023-10-17T02:43:58.405" v="853" actId="478"/>
        <pc:sldMkLst>
          <pc:docMk/>
          <pc:sldMk cId="1063249580" sldId="265"/>
        </pc:sldMkLst>
        <pc:spChg chg="del">
          <ac:chgData name="viet pham" userId="5838e3b47e5f107a" providerId="LiveId" clId="{C182E1F0-1463-404C-AF59-9470D6026203}" dt="2023-10-17T02:43:58.405" v="853" actId="478"/>
          <ac:spMkLst>
            <pc:docMk/>
            <pc:sldMk cId="1063249580" sldId="265"/>
            <ac:spMk id="25" creationId="{4303BB96-E468-4FF9-973A-AD6A9412E807}"/>
          </ac:spMkLst>
        </pc:spChg>
        <pc:spChg chg="del mod">
          <ac:chgData name="viet pham" userId="5838e3b47e5f107a" providerId="LiveId" clId="{C182E1F0-1463-404C-AF59-9470D6026203}" dt="2023-10-17T02:43:57.385" v="852" actId="478"/>
          <ac:spMkLst>
            <pc:docMk/>
            <pc:sldMk cId="1063249580" sldId="265"/>
            <ac:spMk id="31" creationId="{52691D40-8C0E-4667-A610-1C54EA7D9EE2}"/>
          </ac:spMkLst>
        </pc:spChg>
        <pc:spChg chg="del mod">
          <ac:chgData name="viet pham" userId="5838e3b47e5f107a" providerId="LiveId" clId="{C182E1F0-1463-404C-AF59-9470D6026203}" dt="2023-10-17T02:43:56.495" v="850" actId="478"/>
          <ac:spMkLst>
            <pc:docMk/>
            <pc:sldMk cId="1063249580" sldId="265"/>
            <ac:spMk id="37" creationId="{93E9F58F-BEA1-46C8-883A-2E2D092369EB}"/>
          </ac:spMkLst>
        </pc:spChg>
        <pc:spChg chg="del">
          <ac:chgData name="viet pham" userId="5838e3b47e5f107a" providerId="LiveId" clId="{C182E1F0-1463-404C-AF59-9470D6026203}" dt="2023-10-17T02:43:55.618" v="848" actId="478"/>
          <ac:spMkLst>
            <pc:docMk/>
            <pc:sldMk cId="1063249580" sldId="265"/>
            <ac:spMk id="38" creationId="{23D056EC-DD40-48B3-8FE2-2B7113C71C14}"/>
          </ac:spMkLst>
        </pc:spChg>
        <pc:spChg chg="del mod">
          <ac:chgData name="viet pham" userId="5838e3b47e5f107a" providerId="LiveId" clId="{C182E1F0-1463-404C-AF59-9470D6026203}" dt="2023-10-17T02:43:55.140" v="847" actId="478"/>
          <ac:spMkLst>
            <pc:docMk/>
            <pc:sldMk cId="1063249580" sldId="265"/>
            <ac:spMk id="39" creationId="{90370E08-2678-4A2F-B297-15FB23DDD29B}"/>
          </ac:spMkLst>
        </pc:spChg>
        <pc:spChg chg="del">
          <ac:chgData name="viet pham" userId="5838e3b47e5f107a" providerId="LiveId" clId="{C182E1F0-1463-404C-AF59-9470D6026203}" dt="2023-10-17T02:43:54.112" v="845" actId="478"/>
          <ac:spMkLst>
            <pc:docMk/>
            <pc:sldMk cId="1063249580" sldId="265"/>
            <ac:spMk id="40" creationId="{68B8FE45-45C7-4981-AAA5-E349D81F3027}"/>
          </ac:spMkLst>
        </pc:spChg>
        <pc:spChg chg="del">
          <ac:chgData name="viet pham" userId="5838e3b47e5f107a" providerId="LiveId" clId="{C182E1F0-1463-404C-AF59-9470D6026203}" dt="2023-10-17T02:43:53.214" v="844" actId="478"/>
          <ac:spMkLst>
            <pc:docMk/>
            <pc:sldMk cId="1063249580" sldId="265"/>
            <ac:spMk id="41" creationId="{3F153729-FDBD-4EB4-AE34-FE8FDA2B9D22}"/>
          </ac:spMkLst>
        </pc:spChg>
        <pc:spChg chg="del">
          <ac:chgData name="viet pham" userId="5838e3b47e5f107a" providerId="LiveId" clId="{C182E1F0-1463-404C-AF59-9470D6026203}" dt="2023-10-17T02:43:52.870" v="843" actId="478"/>
          <ac:spMkLst>
            <pc:docMk/>
            <pc:sldMk cId="1063249580" sldId="265"/>
            <ac:spMk id="42" creationId="{C504947B-95BA-4E4E-806B-E6908ED53E70}"/>
          </ac:spMkLst>
        </pc:spChg>
        <pc:spChg chg="del">
          <ac:chgData name="viet pham" userId="5838e3b47e5f107a" providerId="LiveId" clId="{C182E1F0-1463-404C-AF59-9470D6026203}" dt="2023-10-17T02:43:51.909" v="842" actId="478"/>
          <ac:spMkLst>
            <pc:docMk/>
            <pc:sldMk cId="1063249580" sldId="265"/>
            <ac:spMk id="43" creationId="{FA2AE9AA-DF6C-4198-8070-BE28C33BC93B}"/>
          </ac:spMkLst>
        </pc:spChg>
        <pc:spChg chg="del">
          <ac:chgData name="viet pham" userId="5838e3b47e5f107a" providerId="LiveId" clId="{C182E1F0-1463-404C-AF59-9470D6026203}" dt="2023-10-17T02:43:51.180" v="841" actId="478"/>
          <ac:spMkLst>
            <pc:docMk/>
            <pc:sldMk cId="1063249580" sldId="265"/>
            <ac:spMk id="44" creationId="{5574E918-FCCF-4F5A-8338-F0195D48D322}"/>
          </ac:spMkLst>
        </pc:spChg>
        <pc:spChg chg="del">
          <ac:chgData name="viet pham" userId="5838e3b47e5f107a" providerId="LiveId" clId="{C182E1F0-1463-404C-AF59-9470D6026203}" dt="2023-10-17T02:43:50.490" v="840" actId="478"/>
          <ac:spMkLst>
            <pc:docMk/>
            <pc:sldMk cId="1063249580" sldId="265"/>
            <ac:spMk id="45" creationId="{84498586-260B-44AC-9119-279CD8106F7A}"/>
          </ac:spMkLst>
        </pc:spChg>
        <pc:spChg chg="del mod">
          <ac:chgData name="viet pham" userId="5838e3b47e5f107a" providerId="LiveId" clId="{C182E1F0-1463-404C-AF59-9470D6026203}" dt="2023-10-17T02:43:49.296" v="839" actId="478"/>
          <ac:spMkLst>
            <pc:docMk/>
            <pc:sldMk cId="1063249580" sldId="265"/>
            <ac:spMk id="46" creationId="{07059D34-D489-4C48-9C01-029A2E8240D4}"/>
          </ac:spMkLst>
        </pc:spChg>
        <pc:spChg chg="del mod">
          <ac:chgData name="viet pham" userId="5838e3b47e5f107a" providerId="LiveId" clId="{C182E1F0-1463-404C-AF59-9470D6026203}" dt="2023-10-17T02:43:47.856" v="838" actId="478"/>
          <ac:spMkLst>
            <pc:docMk/>
            <pc:sldMk cId="1063249580" sldId="265"/>
            <ac:spMk id="47" creationId="{09BD8570-F3EE-4550-91DC-3636FF64E440}"/>
          </ac:spMkLst>
        </pc:spChg>
      </pc:sldChg>
      <pc:sldChg chg="addSp delSp modSp mod delAnim modAnim">
        <pc:chgData name="viet pham" userId="5838e3b47e5f107a" providerId="LiveId" clId="{C182E1F0-1463-404C-AF59-9470D6026203}" dt="2023-10-24T07:46:50.116" v="947" actId="20577"/>
        <pc:sldMkLst>
          <pc:docMk/>
          <pc:sldMk cId="63391757" sldId="268"/>
        </pc:sldMkLst>
        <pc:spChg chg="add mod">
          <ac:chgData name="viet pham" userId="5838e3b47e5f107a" providerId="LiveId" clId="{C182E1F0-1463-404C-AF59-9470D6026203}" dt="2023-10-24T07:46:50.116" v="947" actId="20577"/>
          <ac:spMkLst>
            <pc:docMk/>
            <pc:sldMk cId="63391757" sldId="268"/>
            <ac:spMk id="2" creationId="{E3CD2D09-C846-23E2-75F0-6B5C5CB96EDB}"/>
          </ac:spMkLst>
        </pc:spChg>
        <pc:spChg chg="del">
          <ac:chgData name="viet pham" userId="5838e3b47e5f107a" providerId="LiveId" clId="{C182E1F0-1463-404C-AF59-9470D6026203}" dt="2023-10-24T07:43:56.136" v="865" actId="478"/>
          <ac:spMkLst>
            <pc:docMk/>
            <pc:sldMk cId="63391757" sldId="268"/>
            <ac:spMk id="17" creationId="{00000000-0000-0000-0000-000000000000}"/>
          </ac:spMkLst>
        </pc:spChg>
        <pc:spChg chg="del">
          <ac:chgData name="viet pham" userId="5838e3b47e5f107a" providerId="LiveId" clId="{C182E1F0-1463-404C-AF59-9470D6026203}" dt="2023-10-24T07:44:00.168" v="866" actId="478"/>
          <ac:spMkLst>
            <pc:docMk/>
            <pc:sldMk cId="63391757" sldId="268"/>
            <ac:spMk id="23" creationId="{00000000-0000-0000-0000-000000000000}"/>
          </ac:spMkLst>
        </pc:spChg>
      </pc:sldChg>
      <pc:sldChg chg="del">
        <pc:chgData name="viet pham" userId="5838e3b47e5f107a" providerId="LiveId" clId="{C182E1F0-1463-404C-AF59-9470D6026203}" dt="2023-10-17T02:40:52.817" v="798" actId="2696"/>
        <pc:sldMkLst>
          <pc:docMk/>
          <pc:sldMk cId="805591279" sldId="286"/>
        </pc:sldMkLst>
      </pc:sldChg>
      <pc:sldChg chg="del">
        <pc:chgData name="viet pham" userId="5838e3b47e5f107a" providerId="LiveId" clId="{C182E1F0-1463-404C-AF59-9470D6026203}" dt="2023-10-17T02:41:16.717" v="799" actId="2696"/>
        <pc:sldMkLst>
          <pc:docMk/>
          <pc:sldMk cId="3410272117" sldId="286"/>
        </pc:sldMkLst>
      </pc:sldChg>
      <pc:sldChg chg="addSp modSp mod modAnim">
        <pc:chgData name="viet pham" userId="5838e3b47e5f107a" providerId="LiveId" clId="{C182E1F0-1463-404C-AF59-9470D6026203}" dt="2023-10-17T02:20:03.450" v="634"/>
        <pc:sldMkLst>
          <pc:docMk/>
          <pc:sldMk cId="1303986968" sldId="311"/>
        </pc:sldMkLst>
        <pc:spChg chg="add mod">
          <ac:chgData name="viet pham" userId="5838e3b47e5f107a" providerId="LiveId" clId="{C182E1F0-1463-404C-AF59-9470D6026203}" dt="2023-10-17T02:19:41.021" v="630" actId="1076"/>
          <ac:spMkLst>
            <pc:docMk/>
            <pc:sldMk cId="1303986968" sldId="311"/>
            <ac:spMk id="7" creationId="{C86BDFC4-227E-3A73-8DC5-1EA645979F9D}"/>
          </ac:spMkLst>
        </pc:spChg>
        <pc:spChg chg="mod">
          <ac:chgData name="viet pham" userId="5838e3b47e5f107a" providerId="LiveId" clId="{C182E1F0-1463-404C-AF59-9470D6026203}" dt="2023-10-17T02:16:23.642" v="608" actId="20577"/>
          <ac:spMkLst>
            <pc:docMk/>
            <pc:sldMk cId="1303986968" sldId="311"/>
            <ac:spMk id="30" creationId="{4488C411-D7BD-88E8-85F6-E198A0000022}"/>
          </ac:spMkLst>
        </pc:spChg>
        <pc:spChg chg="mod">
          <ac:chgData name="viet pham" userId="5838e3b47e5f107a" providerId="LiveId" clId="{C182E1F0-1463-404C-AF59-9470D6026203}" dt="2023-10-17T02:16:26.220" v="609" actId="14100"/>
          <ac:spMkLst>
            <pc:docMk/>
            <pc:sldMk cId="1303986968" sldId="311"/>
            <ac:spMk id="31" creationId="{2E4B2178-6F34-4893-B6E6-7B86654EF18E}"/>
          </ac:spMkLst>
        </pc:spChg>
        <pc:spChg chg="mod">
          <ac:chgData name="viet pham" userId="5838e3b47e5f107a" providerId="LiveId" clId="{C182E1F0-1463-404C-AF59-9470D6026203}" dt="2023-10-17T02:16:46.967" v="619"/>
          <ac:spMkLst>
            <pc:docMk/>
            <pc:sldMk cId="1303986968" sldId="311"/>
            <ac:spMk id="34" creationId="{F3DC1E76-9AE8-3F03-3736-EB1160C53B02}"/>
          </ac:spMkLst>
        </pc:spChg>
        <pc:picChg chg="add mod">
          <ac:chgData name="viet pham" userId="5838e3b47e5f107a" providerId="LiveId" clId="{C182E1F0-1463-404C-AF59-9470D6026203}" dt="2023-10-17T02:20:03.450" v="634"/>
          <ac:picMkLst>
            <pc:docMk/>
            <pc:sldMk cId="1303986968" sldId="311"/>
            <ac:picMk id="8" creationId="{4448E787-8CAC-806E-DE88-1E286ABDF6BA}"/>
          </ac:picMkLst>
        </pc:picChg>
        <pc:picChg chg="mod">
          <ac:chgData name="viet pham" userId="5838e3b47e5f107a" providerId="LiveId" clId="{C182E1F0-1463-404C-AF59-9470D6026203}" dt="2023-10-17T02:13:41.526" v="597" actId="1076"/>
          <ac:picMkLst>
            <pc:docMk/>
            <pc:sldMk cId="1303986968" sldId="311"/>
            <ac:picMk id="23" creationId="{00000000-0000-0000-0000-000000000000}"/>
          </ac:picMkLst>
        </pc:picChg>
        <pc:picChg chg="mod">
          <ac:chgData name="viet pham" userId="5838e3b47e5f107a" providerId="LiveId" clId="{C182E1F0-1463-404C-AF59-9470D6026203}" dt="2023-10-17T02:16:36.260" v="613" actId="1076"/>
          <ac:picMkLst>
            <pc:docMk/>
            <pc:sldMk cId="1303986968" sldId="311"/>
            <ac:picMk id="43" creationId="{E45E64AD-CD9E-9B0D-1FBA-539E96558D3B}"/>
          </ac:picMkLst>
        </pc:picChg>
        <pc:picChg chg="mod">
          <ac:chgData name="viet pham" userId="5838e3b47e5f107a" providerId="LiveId" clId="{C182E1F0-1463-404C-AF59-9470D6026203}" dt="2023-10-17T02:16:48.742" v="620" actId="1076"/>
          <ac:picMkLst>
            <pc:docMk/>
            <pc:sldMk cId="1303986968" sldId="311"/>
            <ac:picMk id="44" creationId="{494523AE-B0D1-8AE6-2E4E-488183835ACF}"/>
          </ac:picMkLst>
        </pc:picChg>
        <pc:picChg chg="mod">
          <ac:chgData name="viet pham" userId="5838e3b47e5f107a" providerId="LiveId" clId="{C182E1F0-1463-404C-AF59-9470D6026203}" dt="2023-10-17T02:16:54.767" v="621" actId="1076"/>
          <ac:picMkLst>
            <pc:docMk/>
            <pc:sldMk cId="1303986968" sldId="311"/>
            <ac:picMk id="47" creationId="{8C7A633B-99D4-5FF3-1A32-BC6AC916152E}"/>
          </ac:picMkLst>
        </pc:picChg>
        <pc:picChg chg="mod">
          <ac:chgData name="viet pham" userId="5838e3b47e5f107a" providerId="LiveId" clId="{C182E1F0-1463-404C-AF59-9470D6026203}" dt="2023-10-17T02:16:58.120" v="622" actId="1076"/>
          <ac:picMkLst>
            <pc:docMk/>
            <pc:sldMk cId="1303986968" sldId="311"/>
            <ac:picMk id="48" creationId="{72A326FD-B9CB-BF3C-EE26-EED5938D5E62}"/>
          </ac:picMkLst>
        </pc:picChg>
      </pc:sldChg>
      <pc:sldChg chg="addSp modSp del mod modAnim">
        <pc:chgData name="viet pham" userId="5838e3b47e5f107a" providerId="LiveId" clId="{C182E1F0-1463-404C-AF59-9470D6026203}" dt="2023-10-17T02:52:46.243" v="860" actId="2696"/>
        <pc:sldMkLst>
          <pc:docMk/>
          <pc:sldMk cId="64563575" sldId="3212"/>
        </pc:sldMkLst>
        <pc:spChg chg="add mod">
          <ac:chgData name="viet pham" userId="5838e3b47e5f107a" providerId="LiveId" clId="{C182E1F0-1463-404C-AF59-9470D6026203}" dt="2023-10-17T02:49:22.789" v="857" actId="1076"/>
          <ac:spMkLst>
            <pc:docMk/>
            <pc:sldMk cId="64563575" sldId="3212"/>
            <ac:spMk id="2" creationId="{3215011C-AFF9-E896-D4F0-55E08B8FE601}"/>
          </ac:spMkLst>
        </pc:spChg>
        <pc:spChg chg="add mod">
          <ac:chgData name="viet pham" userId="5838e3b47e5f107a" providerId="LiveId" clId="{C182E1F0-1463-404C-AF59-9470D6026203}" dt="2023-10-17T02:50:34.815" v="859" actId="1076"/>
          <ac:spMkLst>
            <pc:docMk/>
            <pc:sldMk cId="64563575" sldId="3212"/>
            <ac:spMk id="4" creationId="{888EAA66-68E8-1063-1394-9DFC9CFB3743}"/>
          </ac:spMkLst>
        </pc:spChg>
        <pc:spChg chg="mod">
          <ac:chgData name="viet pham" userId="5838e3b47e5f107a" providerId="LiveId" clId="{C182E1F0-1463-404C-AF59-9470D6026203}" dt="2023-10-17T02:49:12.015" v="855" actId="1076"/>
          <ac:spMkLst>
            <pc:docMk/>
            <pc:sldMk cId="64563575" sldId="3212"/>
            <ac:spMk id="50" creationId="{B2CFDB99-7609-26C5-CE7F-A958E8DDF9C7}"/>
          </ac:spMkLst>
        </pc:spChg>
      </pc:sldChg>
      <pc:sldChg chg="del">
        <pc:chgData name="viet pham" userId="5838e3b47e5f107a" providerId="LiveId" clId="{C182E1F0-1463-404C-AF59-9470D6026203}" dt="2023-10-17T02:44:25.389" v="854" actId="2696"/>
        <pc:sldMkLst>
          <pc:docMk/>
          <pc:sldMk cId="1521351981" sldId="3213"/>
        </pc:sldMkLst>
      </pc:sldChg>
      <pc:sldChg chg="ord">
        <pc:chgData name="viet pham" userId="5838e3b47e5f107a" providerId="LiveId" clId="{C182E1F0-1463-404C-AF59-9470D6026203}" dt="2023-10-24T07:43:05.672" v="864"/>
        <pc:sldMkLst>
          <pc:docMk/>
          <pc:sldMk cId="347177651" sldId="3216"/>
        </pc:sldMkLst>
      </pc:sldChg>
      <pc:sldChg chg="modAnim">
        <pc:chgData name="viet pham" userId="5838e3b47e5f107a" providerId="LiveId" clId="{C182E1F0-1463-404C-AF59-9470D6026203}" dt="2023-10-17T02:29:46.789" v="725"/>
        <pc:sldMkLst>
          <pc:docMk/>
          <pc:sldMk cId="4160507839" sldId="3218"/>
        </pc:sldMkLst>
      </pc:sldChg>
      <pc:sldChg chg="delSp">
        <pc:chgData name="viet pham" userId="5838e3b47e5f107a" providerId="LiveId" clId="{C182E1F0-1463-404C-AF59-9470D6026203}" dt="2023-10-17T02:31:46.360" v="732"/>
        <pc:sldMkLst>
          <pc:docMk/>
          <pc:sldMk cId="3117809811" sldId="11596"/>
        </pc:sldMkLst>
        <pc:spChg chg="del">
          <ac:chgData name="viet pham" userId="5838e3b47e5f107a" providerId="LiveId" clId="{C182E1F0-1463-404C-AF59-9470D6026203}" dt="2023-10-17T02:31:46.360" v="732"/>
          <ac:spMkLst>
            <pc:docMk/>
            <pc:sldMk cId="3117809811" sldId="11596"/>
            <ac:spMk id="3" creationId="{F695DFAE-EB4C-2F44-6AEB-6CC254861E96}"/>
          </ac:spMkLst>
        </pc:spChg>
      </pc:sldChg>
      <pc:sldChg chg="delSp modSp del mod delAnim modAnim">
        <pc:chgData name="viet pham" userId="5838e3b47e5f107a" providerId="LiveId" clId="{C182E1F0-1463-404C-AF59-9470D6026203}" dt="2023-10-17T02:23:42.162" v="709" actId="2696"/>
        <pc:sldMkLst>
          <pc:docMk/>
          <pc:sldMk cId="2610902949" sldId="11597"/>
        </pc:sldMkLst>
        <pc:spChg chg="del">
          <ac:chgData name="viet pham" userId="5838e3b47e5f107a" providerId="LiveId" clId="{C182E1F0-1463-404C-AF59-9470D6026203}" dt="2023-10-17T02:22:31.793" v="684" actId="478"/>
          <ac:spMkLst>
            <pc:docMk/>
            <pc:sldMk cId="2610902949" sldId="11597"/>
            <ac:spMk id="3" creationId="{830BEBCB-5A2B-B7B1-0A4D-7AD36C0EB1E4}"/>
          </ac:spMkLst>
        </pc:spChg>
        <pc:spChg chg="mod">
          <ac:chgData name="viet pham" userId="5838e3b47e5f107a" providerId="LiveId" clId="{C182E1F0-1463-404C-AF59-9470D6026203}" dt="2023-10-17T02:23:34.031" v="708" actId="20577"/>
          <ac:spMkLst>
            <pc:docMk/>
            <pc:sldMk cId="2610902949" sldId="11597"/>
            <ac:spMk id="13" creationId="{7408FF12-C889-4BA0-9CCB-0062F9DF58A4}"/>
          </ac:spMkLst>
        </pc:spChg>
      </pc:sldChg>
      <pc:sldChg chg="addSp delSp modSp mod delAnim modAnim">
        <pc:chgData name="viet pham" userId="5838e3b47e5f107a" providerId="LiveId" clId="{C182E1F0-1463-404C-AF59-9470D6026203}" dt="2023-10-17T02:38:48.573" v="796" actId="478"/>
        <pc:sldMkLst>
          <pc:docMk/>
          <pc:sldMk cId="809800615" sldId="11598"/>
        </pc:sldMkLst>
        <pc:spChg chg="mod">
          <ac:chgData name="viet pham" userId="5838e3b47e5f107a" providerId="LiveId" clId="{C182E1F0-1463-404C-AF59-9470D6026203}" dt="2023-10-17T02:08:37.489" v="582"/>
          <ac:spMkLst>
            <pc:docMk/>
            <pc:sldMk cId="809800615" sldId="11598"/>
            <ac:spMk id="5" creationId="{4CEA6768-263A-44A2-9689-419F69772222}"/>
          </ac:spMkLst>
        </pc:spChg>
        <pc:spChg chg="mod">
          <ac:chgData name="viet pham" userId="5838e3b47e5f107a" providerId="LiveId" clId="{C182E1F0-1463-404C-AF59-9470D6026203}" dt="2023-10-17T02:00:04.663" v="21" actId="20577"/>
          <ac:spMkLst>
            <pc:docMk/>
            <pc:sldMk cId="809800615" sldId="11598"/>
            <ac:spMk id="6" creationId="{0C6E0D30-79DB-4CA5-B0C2-3674D67E77DC}"/>
          </ac:spMkLst>
        </pc:spChg>
        <pc:spChg chg="mod">
          <ac:chgData name="viet pham" userId="5838e3b47e5f107a" providerId="LiveId" clId="{C182E1F0-1463-404C-AF59-9470D6026203}" dt="2023-10-17T02:08:27.057" v="565" actId="20577"/>
          <ac:spMkLst>
            <pc:docMk/>
            <pc:sldMk cId="809800615" sldId="11598"/>
            <ac:spMk id="7" creationId="{9F9BEFCA-493F-41B4-9BFF-858F1EBE5486}"/>
          </ac:spMkLst>
        </pc:spChg>
        <pc:spChg chg="mod">
          <ac:chgData name="viet pham" userId="5838e3b47e5f107a" providerId="LiveId" clId="{C182E1F0-1463-404C-AF59-9470D6026203}" dt="2023-10-17T02:08:14.746" v="552" actId="20577"/>
          <ac:spMkLst>
            <pc:docMk/>
            <pc:sldMk cId="809800615" sldId="11598"/>
            <ac:spMk id="8" creationId="{DF9B2273-FE8E-4E87-9DEB-FE08ED16A3A7}"/>
          </ac:spMkLst>
        </pc:spChg>
        <pc:spChg chg="mod">
          <ac:chgData name="viet pham" userId="5838e3b47e5f107a" providerId="LiveId" clId="{C182E1F0-1463-404C-AF59-9470D6026203}" dt="2023-10-17T02:07:49.927" v="535" actId="20577"/>
          <ac:spMkLst>
            <pc:docMk/>
            <pc:sldMk cId="809800615" sldId="11598"/>
            <ac:spMk id="9" creationId="{3BCFAA90-53B5-4BBD-AF46-3DCD6A549E69}"/>
          </ac:spMkLst>
        </pc:spChg>
        <pc:spChg chg="mod">
          <ac:chgData name="viet pham" userId="5838e3b47e5f107a" providerId="LiveId" clId="{C182E1F0-1463-404C-AF59-9470D6026203}" dt="2023-10-17T02:07:38.141" v="522" actId="20577"/>
          <ac:spMkLst>
            <pc:docMk/>
            <pc:sldMk cId="809800615" sldId="11598"/>
            <ac:spMk id="10" creationId="{3C5244CB-1726-4841-9084-271C70C9A9CF}"/>
          </ac:spMkLst>
        </pc:spChg>
        <pc:spChg chg="mod">
          <ac:chgData name="viet pham" userId="5838e3b47e5f107a" providerId="LiveId" clId="{C182E1F0-1463-404C-AF59-9470D6026203}" dt="2023-10-17T02:07:30.671" v="500" actId="20577"/>
          <ac:spMkLst>
            <pc:docMk/>
            <pc:sldMk cId="809800615" sldId="11598"/>
            <ac:spMk id="11" creationId="{6AF4D654-9348-400C-87B8-0DA68F80057F}"/>
          </ac:spMkLst>
        </pc:spChg>
        <pc:spChg chg="mod">
          <ac:chgData name="viet pham" userId="5838e3b47e5f107a" providerId="LiveId" clId="{C182E1F0-1463-404C-AF59-9470D6026203}" dt="2023-10-17T02:07:14.411" v="485" actId="20577"/>
          <ac:spMkLst>
            <pc:docMk/>
            <pc:sldMk cId="809800615" sldId="11598"/>
            <ac:spMk id="12" creationId="{5F409115-53F1-4480-B95B-F9A6BDC01DDC}"/>
          </ac:spMkLst>
        </pc:spChg>
        <pc:spChg chg="mod">
          <ac:chgData name="viet pham" userId="5838e3b47e5f107a" providerId="LiveId" clId="{C182E1F0-1463-404C-AF59-9470D6026203}" dt="2023-10-17T02:07:02.223" v="467"/>
          <ac:spMkLst>
            <pc:docMk/>
            <pc:sldMk cId="809800615" sldId="11598"/>
            <ac:spMk id="13" creationId="{4EDBF680-415B-46D8-8B5A-39A72BBBF788}"/>
          </ac:spMkLst>
        </pc:spChg>
        <pc:spChg chg="mod">
          <ac:chgData name="viet pham" userId="5838e3b47e5f107a" providerId="LiveId" clId="{C182E1F0-1463-404C-AF59-9470D6026203}" dt="2023-10-17T02:06:24.501" v="451"/>
          <ac:spMkLst>
            <pc:docMk/>
            <pc:sldMk cId="809800615" sldId="11598"/>
            <ac:spMk id="14" creationId="{3E4BDA63-68C0-47E9-AA27-D5A5AF638878}"/>
          </ac:spMkLst>
        </pc:spChg>
        <pc:spChg chg="mod">
          <ac:chgData name="viet pham" userId="5838e3b47e5f107a" providerId="LiveId" clId="{C182E1F0-1463-404C-AF59-9470D6026203}" dt="2023-10-17T02:06:19.378" v="438" actId="20577"/>
          <ac:spMkLst>
            <pc:docMk/>
            <pc:sldMk cId="809800615" sldId="11598"/>
            <ac:spMk id="15" creationId="{86234C5A-DF95-43C6-B317-22C16400B47C}"/>
          </ac:spMkLst>
        </pc:spChg>
        <pc:spChg chg="mod">
          <ac:chgData name="viet pham" userId="5838e3b47e5f107a" providerId="LiveId" clId="{C182E1F0-1463-404C-AF59-9470D6026203}" dt="2023-10-17T02:06:06.071" v="419" actId="20577"/>
          <ac:spMkLst>
            <pc:docMk/>
            <pc:sldMk cId="809800615" sldId="11598"/>
            <ac:spMk id="16" creationId="{4F0E2842-0778-4923-90F7-BBA983BACAD6}"/>
          </ac:spMkLst>
        </pc:spChg>
        <pc:spChg chg="mod">
          <ac:chgData name="viet pham" userId="5838e3b47e5f107a" providerId="LiveId" clId="{C182E1F0-1463-404C-AF59-9470D6026203}" dt="2023-10-17T02:06:00.372" v="407" actId="20577"/>
          <ac:spMkLst>
            <pc:docMk/>
            <pc:sldMk cId="809800615" sldId="11598"/>
            <ac:spMk id="17" creationId="{E1544985-0FFD-4274-AC6D-F8CD61901BCA}"/>
          </ac:spMkLst>
        </pc:spChg>
        <pc:spChg chg="mod">
          <ac:chgData name="viet pham" userId="5838e3b47e5f107a" providerId="LiveId" clId="{C182E1F0-1463-404C-AF59-9470D6026203}" dt="2023-10-17T02:05:47.342" v="385" actId="20577"/>
          <ac:spMkLst>
            <pc:docMk/>
            <pc:sldMk cId="809800615" sldId="11598"/>
            <ac:spMk id="18" creationId="{EDD6D64C-0F40-4B9E-BEE8-E3C24AB55071}"/>
          </ac:spMkLst>
        </pc:spChg>
        <pc:spChg chg="mod">
          <ac:chgData name="viet pham" userId="5838e3b47e5f107a" providerId="LiveId" clId="{C182E1F0-1463-404C-AF59-9470D6026203}" dt="2023-10-17T02:05:40.556" v="366"/>
          <ac:spMkLst>
            <pc:docMk/>
            <pc:sldMk cId="809800615" sldId="11598"/>
            <ac:spMk id="19" creationId="{E73ED506-464D-4D5E-B7EF-FC0130B565C2}"/>
          </ac:spMkLst>
        </pc:spChg>
        <pc:spChg chg="mod">
          <ac:chgData name="viet pham" userId="5838e3b47e5f107a" providerId="LiveId" clId="{C182E1F0-1463-404C-AF59-9470D6026203}" dt="2023-10-17T02:05:35.248" v="356" actId="20577"/>
          <ac:spMkLst>
            <pc:docMk/>
            <pc:sldMk cId="809800615" sldId="11598"/>
            <ac:spMk id="20" creationId="{EE493FA8-9C48-4A62-81A6-1E529A3E1708}"/>
          </ac:spMkLst>
        </pc:spChg>
        <pc:spChg chg="mod">
          <ac:chgData name="viet pham" userId="5838e3b47e5f107a" providerId="LiveId" clId="{C182E1F0-1463-404C-AF59-9470D6026203}" dt="2023-10-17T02:05:25.145" v="338" actId="20577"/>
          <ac:spMkLst>
            <pc:docMk/>
            <pc:sldMk cId="809800615" sldId="11598"/>
            <ac:spMk id="21" creationId="{105C5694-7025-4245-B0C9-501DEDE8937C}"/>
          </ac:spMkLst>
        </pc:spChg>
        <pc:spChg chg="mod">
          <ac:chgData name="viet pham" userId="5838e3b47e5f107a" providerId="LiveId" clId="{C182E1F0-1463-404C-AF59-9470D6026203}" dt="2023-10-17T02:04:52.267" v="304" actId="20577"/>
          <ac:spMkLst>
            <pc:docMk/>
            <pc:sldMk cId="809800615" sldId="11598"/>
            <ac:spMk id="22" creationId="{1BD252CF-D278-45E0-ADA1-B5AE4D4A5958}"/>
          </ac:spMkLst>
        </pc:spChg>
        <pc:spChg chg="mod">
          <ac:chgData name="viet pham" userId="5838e3b47e5f107a" providerId="LiveId" clId="{C182E1F0-1463-404C-AF59-9470D6026203}" dt="2023-10-17T02:04:28.599" v="282" actId="20577"/>
          <ac:spMkLst>
            <pc:docMk/>
            <pc:sldMk cId="809800615" sldId="11598"/>
            <ac:spMk id="23" creationId="{CF1030DB-9D4D-4DBD-A92F-3A0C5C60BF0D}"/>
          </ac:spMkLst>
        </pc:spChg>
        <pc:spChg chg="mod">
          <ac:chgData name="viet pham" userId="5838e3b47e5f107a" providerId="LiveId" clId="{C182E1F0-1463-404C-AF59-9470D6026203}" dt="2023-10-17T02:04:21.408" v="271" actId="20577"/>
          <ac:spMkLst>
            <pc:docMk/>
            <pc:sldMk cId="809800615" sldId="11598"/>
            <ac:spMk id="24" creationId="{891676ED-A33C-4983-9C9B-9E6256D17003}"/>
          </ac:spMkLst>
        </pc:spChg>
        <pc:spChg chg="mod">
          <ac:chgData name="viet pham" userId="5838e3b47e5f107a" providerId="LiveId" clId="{C182E1F0-1463-404C-AF59-9470D6026203}" dt="2023-10-17T02:04:04.022" v="252" actId="20577"/>
          <ac:spMkLst>
            <pc:docMk/>
            <pc:sldMk cId="809800615" sldId="11598"/>
            <ac:spMk id="25" creationId="{F29403C8-2ED4-4BF7-86B7-3812958E57F7}"/>
          </ac:spMkLst>
        </pc:spChg>
        <pc:spChg chg="mod">
          <ac:chgData name="viet pham" userId="5838e3b47e5f107a" providerId="LiveId" clId="{C182E1F0-1463-404C-AF59-9470D6026203}" dt="2023-10-17T02:03:54.606" v="243"/>
          <ac:spMkLst>
            <pc:docMk/>
            <pc:sldMk cId="809800615" sldId="11598"/>
            <ac:spMk id="26" creationId="{2924659A-C181-4F12-96B6-C489F89D3ECB}"/>
          </ac:spMkLst>
        </pc:spChg>
        <pc:spChg chg="mod">
          <ac:chgData name="viet pham" userId="5838e3b47e5f107a" providerId="LiveId" clId="{C182E1F0-1463-404C-AF59-9470D6026203}" dt="2023-10-17T02:03:45.719" v="230" actId="20577"/>
          <ac:spMkLst>
            <pc:docMk/>
            <pc:sldMk cId="809800615" sldId="11598"/>
            <ac:spMk id="27" creationId="{F6F04ABD-88C2-4B1B-B441-3CA4B4FBACC5}"/>
          </ac:spMkLst>
        </pc:spChg>
        <pc:spChg chg="mod">
          <ac:chgData name="viet pham" userId="5838e3b47e5f107a" providerId="LiveId" clId="{C182E1F0-1463-404C-AF59-9470D6026203}" dt="2023-10-17T02:03:35.788" v="215"/>
          <ac:spMkLst>
            <pc:docMk/>
            <pc:sldMk cId="809800615" sldId="11598"/>
            <ac:spMk id="28" creationId="{41B04415-049F-4273-ABDC-066A6C19F567}"/>
          </ac:spMkLst>
        </pc:spChg>
        <pc:spChg chg="mod">
          <ac:chgData name="viet pham" userId="5838e3b47e5f107a" providerId="LiveId" clId="{C182E1F0-1463-404C-AF59-9470D6026203}" dt="2023-10-17T02:03:27.015" v="202"/>
          <ac:spMkLst>
            <pc:docMk/>
            <pc:sldMk cId="809800615" sldId="11598"/>
            <ac:spMk id="29" creationId="{7ED11EB1-C08C-4F1F-BCE5-3011EA9E53CF}"/>
          </ac:spMkLst>
        </pc:spChg>
        <pc:spChg chg="add del mod">
          <ac:chgData name="viet pham" userId="5838e3b47e5f107a" providerId="LiveId" clId="{C182E1F0-1463-404C-AF59-9470D6026203}" dt="2023-10-17T02:03:22.362" v="193" actId="20577"/>
          <ac:spMkLst>
            <pc:docMk/>
            <pc:sldMk cId="809800615" sldId="11598"/>
            <ac:spMk id="30" creationId="{C09707E1-C53D-4EBB-BD82-12788D0E1B75}"/>
          </ac:spMkLst>
        </pc:spChg>
        <pc:spChg chg="mod">
          <ac:chgData name="viet pham" userId="5838e3b47e5f107a" providerId="LiveId" clId="{C182E1F0-1463-404C-AF59-9470D6026203}" dt="2023-10-17T02:02:57.287" v="179"/>
          <ac:spMkLst>
            <pc:docMk/>
            <pc:sldMk cId="809800615" sldId="11598"/>
            <ac:spMk id="31" creationId="{C2A2E64F-91F5-474B-85E1-8EB9F253F243}"/>
          </ac:spMkLst>
        </pc:spChg>
        <pc:spChg chg="mod">
          <ac:chgData name="viet pham" userId="5838e3b47e5f107a" providerId="LiveId" clId="{C182E1F0-1463-404C-AF59-9470D6026203}" dt="2023-10-17T02:02:30.032" v="168"/>
          <ac:spMkLst>
            <pc:docMk/>
            <pc:sldMk cId="809800615" sldId="11598"/>
            <ac:spMk id="32" creationId="{573E813B-EDFE-48D2-A8FA-9B3698518FC4}"/>
          </ac:spMkLst>
        </pc:spChg>
        <pc:spChg chg="mod">
          <ac:chgData name="viet pham" userId="5838e3b47e5f107a" providerId="LiveId" clId="{C182E1F0-1463-404C-AF59-9470D6026203}" dt="2023-10-17T02:02:21.087" v="156" actId="20577"/>
          <ac:spMkLst>
            <pc:docMk/>
            <pc:sldMk cId="809800615" sldId="11598"/>
            <ac:spMk id="33" creationId="{48D082AF-DD29-4AE2-B8D9-6A3DD8DEAF78}"/>
          </ac:spMkLst>
        </pc:spChg>
        <pc:spChg chg="mod">
          <ac:chgData name="viet pham" userId="5838e3b47e5f107a" providerId="LiveId" clId="{C182E1F0-1463-404C-AF59-9470D6026203}" dt="2023-10-17T02:02:13.861" v="142"/>
          <ac:spMkLst>
            <pc:docMk/>
            <pc:sldMk cId="809800615" sldId="11598"/>
            <ac:spMk id="34" creationId="{6DF03B16-1C6A-490E-8460-BC68D8F5F3A4}"/>
          </ac:spMkLst>
        </pc:spChg>
        <pc:spChg chg="mod">
          <ac:chgData name="viet pham" userId="5838e3b47e5f107a" providerId="LiveId" clId="{C182E1F0-1463-404C-AF59-9470D6026203}" dt="2023-10-17T02:02:03.586" v="127" actId="20577"/>
          <ac:spMkLst>
            <pc:docMk/>
            <pc:sldMk cId="809800615" sldId="11598"/>
            <ac:spMk id="35" creationId="{0758ECB6-58C7-4935-A598-684DC7F90998}"/>
          </ac:spMkLst>
        </pc:spChg>
        <pc:spChg chg="mod">
          <ac:chgData name="viet pham" userId="5838e3b47e5f107a" providerId="LiveId" clId="{C182E1F0-1463-404C-AF59-9470D6026203}" dt="2023-10-17T02:01:57.355" v="108"/>
          <ac:spMkLst>
            <pc:docMk/>
            <pc:sldMk cId="809800615" sldId="11598"/>
            <ac:spMk id="36" creationId="{F06BE9D0-D9FE-4209-A518-FBAAC8FF2AAF}"/>
          </ac:spMkLst>
        </pc:spChg>
        <pc:spChg chg="mod">
          <ac:chgData name="viet pham" userId="5838e3b47e5f107a" providerId="LiveId" clId="{C182E1F0-1463-404C-AF59-9470D6026203}" dt="2023-10-17T02:01:51.296" v="99" actId="20577"/>
          <ac:spMkLst>
            <pc:docMk/>
            <pc:sldMk cId="809800615" sldId="11598"/>
            <ac:spMk id="37" creationId="{47290A5D-5282-42E7-896E-788DA5929432}"/>
          </ac:spMkLst>
        </pc:spChg>
        <pc:spChg chg="mod">
          <ac:chgData name="viet pham" userId="5838e3b47e5f107a" providerId="LiveId" clId="{C182E1F0-1463-404C-AF59-9470D6026203}" dt="2023-10-17T02:01:42.051" v="79" actId="20577"/>
          <ac:spMkLst>
            <pc:docMk/>
            <pc:sldMk cId="809800615" sldId="11598"/>
            <ac:spMk id="38" creationId="{64AB3DDF-2043-4B79-867C-CC4AC23908C2}"/>
          </ac:spMkLst>
        </pc:spChg>
        <pc:spChg chg="mod">
          <ac:chgData name="viet pham" userId="5838e3b47e5f107a" providerId="LiveId" clId="{C182E1F0-1463-404C-AF59-9470D6026203}" dt="2023-10-17T02:01:29.912" v="61"/>
          <ac:spMkLst>
            <pc:docMk/>
            <pc:sldMk cId="809800615" sldId="11598"/>
            <ac:spMk id="39" creationId="{0D4759A5-8772-47E3-9308-41D2A46F5E3F}"/>
          </ac:spMkLst>
        </pc:spChg>
        <pc:spChg chg="mod">
          <ac:chgData name="viet pham" userId="5838e3b47e5f107a" providerId="LiveId" clId="{C182E1F0-1463-404C-AF59-9470D6026203}" dt="2023-10-17T02:01:21.405" v="51" actId="20577"/>
          <ac:spMkLst>
            <pc:docMk/>
            <pc:sldMk cId="809800615" sldId="11598"/>
            <ac:spMk id="40" creationId="{278D2544-B6D0-4856-97AF-6F9CC004AC83}"/>
          </ac:spMkLst>
        </pc:spChg>
        <pc:spChg chg="del mod">
          <ac:chgData name="viet pham" userId="5838e3b47e5f107a" providerId="LiveId" clId="{C182E1F0-1463-404C-AF59-9470D6026203}" dt="2023-10-17T02:22:05.211" v="680" actId="478"/>
          <ac:spMkLst>
            <pc:docMk/>
            <pc:sldMk cId="809800615" sldId="11598"/>
            <ac:spMk id="94" creationId="{B958D5FB-B8AF-46E8-B863-15058C67FAAF}"/>
          </ac:spMkLst>
        </pc:spChg>
        <pc:spChg chg="del mod">
          <ac:chgData name="viet pham" userId="5838e3b47e5f107a" providerId="LiveId" clId="{C182E1F0-1463-404C-AF59-9470D6026203}" dt="2023-10-17T02:22:12.110" v="681" actId="478"/>
          <ac:spMkLst>
            <pc:docMk/>
            <pc:sldMk cId="809800615" sldId="11598"/>
            <ac:spMk id="98" creationId="{706CA221-0939-4BDB-910B-7CF499AAA36E}"/>
          </ac:spMkLst>
        </pc:spChg>
        <pc:grpChg chg="mod">
          <ac:chgData name="viet pham" userId="5838e3b47e5f107a" providerId="LiveId" clId="{C182E1F0-1463-404C-AF59-9470D6026203}" dt="2023-10-17T02:31:09.872" v="727" actId="1076"/>
          <ac:grpSpMkLst>
            <pc:docMk/>
            <pc:sldMk cId="809800615" sldId="11598"/>
            <ac:grpSpMk id="3" creationId="{4B54FE86-06B5-4B41-ADC0-D284C4699EB2}"/>
          </ac:grpSpMkLst>
        </pc:grpChg>
        <pc:picChg chg="add mod">
          <ac:chgData name="viet pham" userId="5838e3b47e5f107a" providerId="LiveId" clId="{C182E1F0-1463-404C-AF59-9470D6026203}" dt="2023-10-17T02:10:41.298" v="591"/>
          <ac:picMkLst>
            <pc:docMk/>
            <pc:sldMk cId="809800615" sldId="11598"/>
            <ac:picMk id="2" creationId="{BB93C6E0-EB75-2860-7488-417EE1C40351}"/>
          </ac:picMkLst>
        </pc:picChg>
        <pc:picChg chg="del">
          <ac:chgData name="viet pham" userId="5838e3b47e5f107a" providerId="LiveId" clId="{C182E1F0-1463-404C-AF59-9470D6026203}" dt="2023-10-17T02:38:48.573" v="796" actId="478"/>
          <ac:picMkLst>
            <pc:docMk/>
            <pc:sldMk cId="809800615" sldId="11598"/>
            <ac:picMk id="97" creationId="{BA878A57-6FC8-42A2-BCA3-2397D4C2E4A7}"/>
          </ac:picMkLst>
        </pc:picChg>
      </pc:sldChg>
      <pc:sldChg chg="delSp mod delAnim modAnim">
        <pc:chgData name="viet pham" userId="5838e3b47e5f107a" providerId="LiveId" clId="{C182E1F0-1463-404C-AF59-9470D6026203}" dt="2023-10-17T02:38:24.720" v="795"/>
        <pc:sldMkLst>
          <pc:docMk/>
          <pc:sldMk cId="1299669334" sldId="11599"/>
        </pc:sldMkLst>
        <pc:picChg chg="del">
          <ac:chgData name="viet pham" userId="5838e3b47e5f107a" providerId="LiveId" clId="{C182E1F0-1463-404C-AF59-9470D6026203}" dt="2023-10-17T02:32:14.100" v="735" actId="478"/>
          <ac:picMkLst>
            <pc:docMk/>
            <pc:sldMk cId="1299669334" sldId="11599"/>
            <ac:picMk id="2" creationId="{BB93C6E0-EB75-2860-7488-417EE1C40351}"/>
          </ac:picMkLst>
        </pc:picChg>
        <pc:picChg chg="del">
          <ac:chgData name="viet pham" userId="5838e3b47e5f107a" providerId="LiveId" clId="{C182E1F0-1463-404C-AF59-9470D6026203}" dt="2023-10-17T02:35:10.566" v="750" actId="478"/>
          <ac:picMkLst>
            <pc:docMk/>
            <pc:sldMk cId="1299669334" sldId="11599"/>
            <ac:picMk id="93" creationId="{4FE35F21-A451-4E77-A364-C6D57AF98E41}"/>
          </ac:picMkLst>
        </pc:picChg>
        <pc:picChg chg="del">
          <ac:chgData name="viet pham" userId="5838e3b47e5f107a" providerId="LiveId" clId="{C182E1F0-1463-404C-AF59-9470D6026203}" dt="2023-10-17T02:33:54.180" v="749" actId="478"/>
          <ac:picMkLst>
            <pc:docMk/>
            <pc:sldMk cId="1299669334" sldId="11599"/>
            <ac:picMk id="97" creationId="{BA878A57-6FC8-42A2-BCA3-2397D4C2E4A7}"/>
          </ac:picMkLst>
        </pc:picChg>
      </pc:sldChg>
      <pc:sldChg chg="addSp modSp new del mod">
        <pc:chgData name="viet pham" userId="5838e3b47e5f107a" providerId="LiveId" clId="{C182E1F0-1463-404C-AF59-9470D6026203}" dt="2023-10-17T02:31:32.831" v="731" actId="2696"/>
        <pc:sldMkLst>
          <pc:docMk/>
          <pc:sldMk cId="2576797811" sldId="11599"/>
        </pc:sldMkLst>
        <pc:picChg chg="add mod">
          <ac:chgData name="viet pham" userId="5838e3b47e5f107a" providerId="LiveId" clId="{C182E1F0-1463-404C-AF59-9470D6026203}" dt="2023-10-17T02:31:28.672" v="730" actId="1076"/>
          <ac:picMkLst>
            <pc:docMk/>
            <pc:sldMk cId="2576797811" sldId="11599"/>
            <ac:picMk id="2" creationId="{2B1A5CD3-C5D9-8BF3-1541-34CE4B3DC8BD}"/>
          </ac:picMkLst>
        </pc:picChg>
      </pc:sldChg>
      <pc:sldChg chg="new del">
        <pc:chgData name="viet pham" userId="5838e3b47e5f107a" providerId="LiveId" clId="{C182E1F0-1463-404C-AF59-9470D6026203}" dt="2023-10-24T07:42:06.425" v="862" actId="2696"/>
        <pc:sldMkLst>
          <pc:docMk/>
          <pc:sldMk cId="1954710316" sldId="11600"/>
        </pc:sldMkLst>
      </pc:sldChg>
      <pc:sldChg chg="modAnim">
        <pc:chgData name="viet pham" userId="5838e3b47e5f107a" providerId="LiveId" clId="{C182E1F0-1463-404C-AF59-9470D6026203}" dt="2023-10-24T07:44:39.790" v="868"/>
        <pc:sldMkLst>
          <pc:docMk/>
          <pc:sldMk cId="2243189443" sldId="11600"/>
        </pc:sldMkLst>
      </pc:sldChg>
      <pc:sldChg chg="del">
        <pc:chgData name="viet pham" userId="5838e3b47e5f107a" providerId="LiveId" clId="{C182E1F0-1463-404C-AF59-9470D6026203}" dt="2023-10-17T02:30:47.537" v="726" actId="2696"/>
        <pc:sldMkLst>
          <pc:docMk/>
          <pc:sldMk cId="3701519476" sldId="11693"/>
        </pc:sldMkLst>
      </pc:sldChg>
      <pc:sldChg chg="modSp del mod modAnim">
        <pc:chgData name="viet pham" userId="5838e3b47e5f107a" providerId="LiveId" clId="{C182E1F0-1463-404C-AF59-9470D6026203}" dt="2023-10-17T02:26:44.162" v="716" actId="2696"/>
        <pc:sldMkLst>
          <pc:docMk/>
          <pc:sldMk cId="2954727318" sldId="11694"/>
        </pc:sldMkLst>
        <pc:picChg chg="mod">
          <ac:chgData name="viet pham" userId="5838e3b47e5f107a" providerId="LiveId" clId="{C182E1F0-1463-404C-AF59-9470D6026203}" dt="2023-10-17T02:26:13.369" v="714" actId="1076"/>
          <ac:picMkLst>
            <pc:docMk/>
            <pc:sldMk cId="2954727318" sldId="11694"/>
            <ac:picMk id="4" creationId="{E7DCB57F-A11C-4930-A0B2-6250B57EC79F}"/>
          </ac:picMkLst>
        </pc:picChg>
      </pc:sldChg>
      <pc:sldMasterChg chg="del delSldLayout">
        <pc:chgData name="viet pham" userId="5838e3b47e5f107a" providerId="LiveId" clId="{C182E1F0-1463-404C-AF59-9470D6026203}" dt="2023-10-17T02:40:52.817" v="798" actId="2696"/>
        <pc:sldMasterMkLst>
          <pc:docMk/>
          <pc:sldMasterMk cId="565895938" sldId="2147483700"/>
        </pc:sldMasterMkLst>
        <pc:sldLayoutChg chg="del">
          <pc:chgData name="viet pham" userId="5838e3b47e5f107a" providerId="LiveId" clId="{C182E1F0-1463-404C-AF59-9470D6026203}" dt="2023-10-17T02:40:52.817" v="798" actId="2696"/>
          <pc:sldLayoutMkLst>
            <pc:docMk/>
            <pc:sldMasterMk cId="565895938" sldId="2147483700"/>
            <pc:sldLayoutMk cId="392829546" sldId="2147483701"/>
          </pc:sldLayoutMkLst>
        </pc:sldLayoutChg>
        <pc:sldLayoutChg chg="del">
          <pc:chgData name="viet pham" userId="5838e3b47e5f107a" providerId="LiveId" clId="{C182E1F0-1463-404C-AF59-9470D6026203}" dt="2023-10-17T02:40:52.817" v="798" actId="2696"/>
          <pc:sldLayoutMkLst>
            <pc:docMk/>
            <pc:sldMasterMk cId="565895938" sldId="2147483700"/>
            <pc:sldLayoutMk cId="1334761929" sldId="2147483702"/>
          </pc:sldLayoutMkLst>
        </pc:sldLayoutChg>
        <pc:sldLayoutChg chg="del">
          <pc:chgData name="viet pham" userId="5838e3b47e5f107a" providerId="LiveId" clId="{C182E1F0-1463-404C-AF59-9470D6026203}" dt="2023-10-17T02:40:52.817" v="798" actId="2696"/>
          <pc:sldLayoutMkLst>
            <pc:docMk/>
            <pc:sldMasterMk cId="565895938" sldId="2147483700"/>
            <pc:sldLayoutMk cId="206708106" sldId="2147483703"/>
          </pc:sldLayoutMkLst>
        </pc:sldLayoutChg>
        <pc:sldLayoutChg chg="del">
          <pc:chgData name="viet pham" userId="5838e3b47e5f107a" providerId="LiveId" clId="{C182E1F0-1463-404C-AF59-9470D6026203}" dt="2023-10-17T02:40:52.817" v="798" actId="2696"/>
          <pc:sldLayoutMkLst>
            <pc:docMk/>
            <pc:sldMasterMk cId="565895938" sldId="2147483700"/>
            <pc:sldLayoutMk cId="3622463341" sldId="2147483704"/>
          </pc:sldLayoutMkLst>
        </pc:sldLayoutChg>
        <pc:sldLayoutChg chg="del">
          <pc:chgData name="viet pham" userId="5838e3b47e5f107a" providerId="LiveId" clId="{C182E1F0-1463-404C-AF59-9470D6026203}" dt="2023-10-17T02:40:52.817" v="798" actId="2696"/>
          <pc:sldLayoutMkLst>
            <pc:docMk/>
            <pc:sldMasterMk cId="565895938" sldId="2147483700"/>
            <pc:sldLayoutMk cId="2237569355" sldId="2147483705"/>
          </pc:sldLayoutMkLst>
        </pc:sldLayoutChg>
        <pc:sldLayoutChg chg="del">
          <pc:chgData name="viet pham" userId="5838e3b47e5f107a" providerId="LiveId" clId="{C182E1F0-1463-404C-AF59-9470D6026203}" dt="2023-10-17T02:40:52.817" v="798" actId="2696"/>
          <pc:sldLayoutMkLst>
            <pc:docMk/>
            <pc:sldMasterMk cId="565895938" sldId="2147483700"/>
            <pc:sldLayoutMk cId="2206425876" sldId="2147483706"/>
          </pc:sldLayoutMkLst>
        </pc:sldLayoutChg>
        <pc:sldLayoutChg chg="del">
          <pc:chgData name="viet pham" userId="5838e3b47e5f107a" providerId="LiveId" clId="{C182E1F0-1463-404C-AF59-9470D6026203}" dt="2023-10-17T02:40:52.817" v="798" actId="2696"/>
          <pc:sldLayoutMkLst>
            <pc:docMk/>
            <pc:sldMasterMk cId="565895938" sldId="2147483700"/>
            <pc:sldLayoutMk cId="4169614802" sldId="2147483707"/>
          </pc:sldLayoutMkLst>
        </pc:sldLayoutChg>
        <pc:sldLayoutChg chg="del">
          <pc:chgData name="viet pham" userId="5838e3b47e5f107a" providerId="LiveId" clId="{C182E1F0-1463-404C-AF59-9470D6026203}" dt="2023-10-17T02:40:52.817" v="798" actId="2696"/>
          <pc:sldLayoutMkLst>
            <pc:docMk/>
            <pc:sldMasterMk cId="565895938" sldId="2147483700"/>
            <pc:sldLayoutMk cId="75974315" sldId="2147483708"/>
          </pc:sldLayoutMkLst>
        </pc:sldLayoutChg>
        <pc:sldLayoutChg chg="del">
          <pc:chgData name="viet pham" userId="5838e3b47e5f107a" providerId="LiveId" clId="{C182E1F0-1463-404C-AF59-9470D6026203}" dt="2023-10-17T02:40:52.817" v="798" actId="2696"/>
          <pc:sldLayoutMkLst>
            <pc:docMk/>
            <pc:sldMasterMk cId="565895938" sldId="2147483700"/>
            <pc:sldLayoutMk cId="1371524564" sldId="2147483709"/>
          </pc:sldLayoutMkLst>
        </pc:sldLayoutChg>
        <pc:sldLayoutChg chg="del">
          <pc:chgData name="viet pham" userId="5838e3b47e5f107a" providerId="LiveId" clId="{C182E1F0-1463-404C-AF59-9470D6026203}" dt="2023-10-17T02:40:52.817" v="798" actId="2696"/>
          <pc:sldLayoutMkLst>
            <pc:docMk/>
            <pc:sldMasterMk cId="565895938" sldId="2147483700"/>
            <pc:sldLayoutMk cId="116610774" sldId="2147483710"/>
          </pc:sldLayoutMkLst>
        </pc:sldLayoutChg>
        <pc:sldLayoutChg chg="del">
          <pc:chgData name="viet pham" userId="5838e3b47e5f107a" providerId="LiveId" clId="{C182E1F0-1463-404C-AF59-9470D6026203}" dt="2023-10-17T02:40:52.817" v="798" actId="2696"/>
          <pc:sldLayoutMkLst>
            <pc:docMk/>
            <pc:sldMasterMk cId="565895938" sldId="2147483700"/>
            <pc:sldLayoutMk cId="3236748242" sldId="2147483711"/>
          </pc:sldLayoutMkLst>
        </pc:sldLayoutChg>
      </pc:sldMasterChg>
      <pc:sldMasterChg chg="del delSldLayout">
        <pc:chgData name="viet pham" userId="5838e3b47e5f107a" providerId="LiveId" clId="{C182E1F0-1463-404C-AF59-9470D6026203}" dt="2023-10-17T02:30:47.537" v="726" actId="2696"/>
        <pc:sldMasterMkLst>
          <pc:docMk/>
          <pc:sldMasterMk cId="3927579386" sldId="2147483712"/>
        </pc:sldMasterMkLst>
        <pc:sldLayoutChg chg="del">
          <pc:chgData name="viet pham" userId="5838e3b47e5f107a" providerId="LiveId" clId="{C182E1F0-1463-404C-AF59-9470D6026203}" dt="2023-10-17T02:30:47.537" v="726" actId="2696"/>
          <pc:sldLayoutMkLst>
            <pc:docMk/>
            <pc:sldMasterMk cId="3927579386" sldId="2147483712"/>
            <pc:sldLayoutMk cId="15313048" sldId="2147483713"/>
          </pc:sldLayoutMkLst>
        </pc:sldLayoutChg>
        <pc:sldLayoutChg chg="del">
          <pc:chgData name="viet pham" userId="5838e3b47e5f107a" providerId="LiveId" clId="{C182E1F0-1463-404C-AF59-9470D6026203}" dt="2023-10-17T02:30:47.537" v="726" actId="2696"/>
          <pc:sldLayoutMkLst>
            <pc:docMk/>
            <pc:sldMasterMk cId="3927579386" sldId="2147483712"/>
            <pc:sldLayoutMk cId="3033303912" sldId="2147483714"/>
          </pc:sldLayoutMkLst>
        </pc:sldLayoutChg>
        <pc:sldLayoutChg chg="del">
          <pc:chgData name="viet pham" userId="5838e3b47e5f107a" providerId="LiveId" clId="{C182E1F0-1463-404C-AF59-9470D6026203}" dt="2023-10-17T02:30:47.537" v="726" actId="2696"/>
          <pc:sldLayoutMkLst>
            <pc:docMk/>
            <pc:sldMasterMk cId="3927579386" sldId="2147483712"/>
            <pc:sldLayoutMk cId="36126206" sldId="2147483715"/>
          </pc:sldLayoutMkLst>
        </pc:sldLayoutChg>
        <pc:sldLayoutChg chg="del">
          <pc:chgData name="viet pham" userId="5838e3b47e5f107a" providerId="LiveId" clId="{C182E1F0-1463-404C-AF59-9470D6026203}" dt="2023-10-17T02:30:47.537" v="726" actId="2696"/>
          <pc:sldLayoutMkLst>
            <pc:docMk/>
            <pc:sldMasterMk cId="3927579386" sldId="2147483712"/>
            <pc:sldLayoutMk cId="769899399" sldId="2147483716"/>
          </pc:sldLayoutMkLst>
        </pc:sldLayoutChg>
        <pc:sldLayoutChg chg="del">
          <pc:chgData name="viet pham" userId="5838e3b47e5f107a" providerId="LiveId" clId="{C182E1F0-1463-404C-AF59-9470D6026203}" dt="2023-10-17T02:30:47.537" v="726" actId="2696"/>
          <pc:sldLayoutMkLst>
            <pc:docMk/>
            <pc:sldMasterMk cId="3927579386" sldId="2147483712"/>
            <pc:sldLayoutMk cId="2963137983" sldId="2147483717"/>
          </pc:sldLayoutMkLst>
        </pc:sldLayoutChg>
        <pc:sldLayoutChg chg="del">
          <pc:chgData name="viet pham" userId="5838e3b47e5f107a" providerId="LiveId" clId="{C182E1F0-1463-404C-AF59-9470D6026203}" dt="2023-10-17T02:30:47.537" v="726" actId="2696"/>
          <pc:sldLayoutMkLst>
            <pc:docMk/>
            <pc:sldMasterMk cId="3927579386" sldId="2147483712"/>
            <pc:sldLayoutMk cId="4292262914" sldId="2147483718"/>
          </pc:sldLayoutMkLst>
        </pc:sldLayoutChg>
        <pc:sldLayoutChg chg="del">
          <pc:chgData name="viet pham" userId="5838e3b47e5f107a" providerId="LiveId" clId="{C182E1F0-1463-404C-AF59-9470D6026203}" dt="2023-10-17T02:30:47.537" v="726" actId="2696"/>
          <pc:sldLayoutMkLst>
            <pc:docMk/>
            <pc:sldMasterMk cId="3927579386" sldId="2147483712"/>
            <pc:sldLayoutMk cId="2969729114" sldId="2147483719"/>
          </pc:sldLayoutMkLst>
        </pc:sldLayoutChg>
        <pc:sldLayoutChg chg="del">
          <pc:chgData name="viet pham" userId="5838e3b47e5f107a" providerId="LiveId" clId="{C182E1F0-1463-404C-AF59-9470D6026203}" dt="2023-10-17T02:30:47.537" v="726" actId="2696"/>
          <pc:sldLayoutMkLst>
            <pc:docMk/>
            <pc:sldMasterMk cId="3927579386" sldId="2147483712"/>
            <pc:sldLayoutMk cId="2117462533" sldId="2147483720"/>
          </pc:sldLayoutMkLst>
        </pc:sldLayoutChg>
        <pc:sldLayoutChg chg="del">
          <pc:chgData name="viet pham" userId="5838e3b47e5f107a" providerId="LiveId" clId="{C182E1F0-1463-404C-AF59-9470D6026203}" dt="2023-10-17T02:30:47.537" v="726" actId="2696"/>
          <pc:sldLayoutMkLst>
            <pc:docMk/>
            <pc:sldMasterMk cId="3927579386" sldId="2147483712"/>
            <pc:sldLayoutMk cId="1178857671" sldId="2147483721"/>
          </pc:sldLayoutMkLst>
        </pc:sldLayoutChg>
        <pc:sldLayoutChg chg="del">
          <pc:chgData name="viet pham" userId="5838e3b47e5f107a" providerId="LiveId" clId="{C182E1F0-1463-404C-AF59-9470D6026203}" dt="2023-10-17T02:30:47.537" v="726" actId="2696"/>
          <pc:sldLayoutMkLst>
            <pc:docMk/>
            <pc:sldMasterMk cId="3927579386" sldId="2147483712"/>
            <pc:sldLayoutMk cId="492171627" sldId="2147483722"/>
          </pc:sldLayoutMkLst>
        </pc:sldLayoutChg>
        <pc:sldLayoutChg chg="del">
          <pc:chgData name="viet pham" userId="5838e3b47e5f107a" providerId="LiveId" clId="{C182E1F0-1463-404C-AF59-9470D6026203}" dt="2023-10-17T02:30:47.537" v="726" actId="2696"/>
          <pc:sldLayoutMkLst>
            <pc:docMk/>
            <pc:sldMasterMk cId="3927579386" sldId="2147483712"/>
            <pc:sldLayoutMk cId="4261817852" sldId="2147483723"/>
          </pc:sldLayoutMkLst>
        </pc:sldLayoutChg>
        <pc:sldLayoutChg chg="del">
          <pc:chgData name="viet pham" userId="5838e3b47e5f107a" providerId="LiveId" clId="{C182E1F0-1463-404C-AF59-9470D6026203}" dt="2023-10-17T02:30:47.537" v="726" actId="2696"/>
          <pc:sldLayoutMkLst>
            <pc:docMk/>
            <pc:sldMasterMk cId="3927579386" sldId="2147483712"/>
            <pc:sldLayoutMk cId="2880802770" sldId="2147483724"/>
          </pc:sldLayoutMkLst>
        </pc:sldLayoutChg>
      </pc:sldMasterChg>
    </pc:docChg>
  </pc:docChgLst>
  <pc:docChgLst>
    <pc:chgData name="viet pham" userId="5838e3b47e5f107a" providerId="LiveId" clId="{2A7CDF72-46CC-4292-8F02-BA63E8F19431}"/>
    <pc:docChg chg="undo custSel addSld delSld modSld sldOrd">
      <pc:chgData name="viet pham" userId="5838e3b47e5f107a" providerId="LiveId" clId="{2A7CDF72-46CC-4292-8F02-BA63E8F19431}" dt="2023-10-24T14:15:50.047" v="721"/>
      <pc:docMkLst>
        <pc:docMk/>
      </pc:docMkLst>
      <pc:sldChg chg="modSp">
        <pc:chgData name="viet pham" userId="5838e3b47e5f107a" providerId="LiveId" clId="{2A7CDF72-46CC-4292-8F02-BA63E8F19431}" dt="2023-10-24T14:15:34.927" v="717" actId="20577"/>
        <pc:sldMkLst>
          <pc:docMk/>
          <pc:sldMk cId="2335800208" sldId="257"/>
        </pc:sldMkLst>
        <pc:spChg chg="mod">
          <ac:chgData name="viet pham" userId="5838e3b47e5f107a" providerId="LiveId" clId="{2A7CDF72-46CC-4292-8F02-BA63E8F19431}" dt="2023-10-24T14:15:34.927" v="717" actId="20577"/>
          <ac:spMkLst>
            <pc:docMk/>
            <pc:sldMk cId="2335800208" sldId="257"/>
            <ac:spMk id="24" creationId="{00000000-0000-0000-0000-000000000000}"/>
          </ac:spMkLst>
        </pc:spChg>
      </pc:sldChg>
      <pc:sldChg chg="del">
        <pc:chgData name="viet pham" userId="5838e3b47e5f107a" providerId="LiveId" clId="{2A7CDF72-46CC-4292-8F02-BA63E8F19431}" dt="2023-10-24T14:12:55.903" v="684" actId="2696"/>
        <pc:sldMkLst>
          <pc:docMk/>
          <pc:sldMk cId="2463640323" sldId="263"/>
        </pc:sldMkLst>
      </pc:sldChg>
      <pc:sldChg chg="del">
        <pc:chgData name="viet pham" userId="5838e3b47e5f107a" providerId="LiveId" clId="{2A7CDF72-46CC-4292-8F02-BA63E8F19431}" dt="2023-10-24T14:12:58.472" v="685" actId="2696"/>
        <pc:sldMkLst>
          <pc:docMk/>
          <pc:sldMk cId="1580470666" sldId="264"/>
        </pc:sldMkLst>
      </pc:sldChg>
      <pc:sldChg chg="del">
        <pc:chgData name="viet pham" userId="5838e3b47e5f107a" providerId="LiveId" clId="{2A7CDF72-46CC-4292-8F02-BA63E8F19431}" dt="2023-10-24T14:13:00.828" v="686" actId="2696"/>
        <pc:sldMkLst>
          <pc:docMk/>
          <pc:sldMk cId="1063249580" sldId="265"/>
        </pc:sldMkLst>
      </pc:sldChg>
      <pc:sldChg chg="ord">
        <pc:chgData name="viet pham" userId="5838e3b47e5f107a" providerId="LiveId" clId="{2A7CDF72-46CC-4292-8F02-BA63E8F19431}" dt="2023-10-24T13:54:19.624" v="481"/>
        <pc:sldMkLst>
          <pc:docMk/>
          <pc:sldMk cId="1976767810" sldId="272"/>
        </pc:sldMkLst>
      </pc:sldChg>
      <pc:sldChg chg="ord">
        <pc:chgData name="viet pham" userId="5838e3b47e5f107a" providerId="LiveId" clId="{2A7CDF72-46CC-4292-8F02-BA63E8F19431}" dt="2023-10-24T14:15:45.761" v="719"/>
        <pc:sldMkLst>
          <pc:docMk/>
          <pc:sldMk cId="891523601" sldId="320"/>
        </pc:sldMkLst>
      </pc:sldChg>
      <pc:sldChg chg="ord">
        <pc:chgData name="viet pham" userId="5838e3b47e5f107a" providerId="LiveId" clId="{2A7CDF72-46CC-4292-8F02-BA63E8F19431}" dt="2023-10-24T14:15:50.047" v="721"/>
        <pc:sldMkLst>
          <pc:docMk/>
          <pc:sldMk cId="129402190" sldId="3226"/>
        </pc:sldMkLst>
      </pc:sldChg>
      <pc:sldChg chg="del">
        <pc:chgData name="viet pham" userId="5838e3b47e5f107a" providerId="LiveId" clId="{2A7CDF72-46CC-4292-8F02-BA63E8F19431}" dt="2023-10-24T13:24:32.055" v="51" actId="2696"/>
        <pc:sldMkLst>
          <pc:docMk/>
          <pc:sldMk cId="1673404909" sldId="3227"/>
        </pc:sldMkLst>
      </pc:sldChg>
      <pc:sldChg chg="delSp mod">
        <pc:chgData name="viet pham" userId="5838e3b47e5f107a" providerId="LiveId" clId="{2A7CDF72-46CC-4292-8F02-BA63E8F19431}" dt="2023-10-24T13:24:13.171" v="48" actId="478"/>
        <pc:sldMkLst>
          <pc:docMk/>
          <pc:sldMk cId="3664076969" sldId="4302"/>
        </pc:sldMkLst>
        <pc:picChg chg="del">
          <ac:chgData name="viet pham" userId="5838e3b47e5f107a" providerId="LiveId" clId="{2A7CDF72-46CC-4292-8F02-BA63E8F19431}" dt="2023-10-24T13:24:13.171" v="48" actId="478"/>
          <ac:picMkLst>
            <pc:docMk/>
            <pc:sldMk cId="3664076969" sldId="4302"/>
            <ac:picMk id="7" creationId="{4FACDEB0-4136-02B1-00C5-D1D8C06FB638}"/>
          </ac:picMkLst>
        </pc:picChg>
      </pc:sldChg>
      <pc:sldChg chg="delSp mod">
        <pc:chgData name="viet pham" userId="5838e3b47e5f107a" providerId="LiveId" clId="{2A7CDF72-46CC-4292-8F02-BA63E8F19431}" dt="2023-10-24T13:24:15.950" v="49" actId="478"/>
        <pc:sldMkLst>
          <pc:docMk/>
          <pc:sldMk cId="2488895279" sldId="4308"/>
        </pc:sldMkLst>
        <pc:picChg chg="del">
          <ac:chgData name="viet pham" userId="5838e3b47e5f107a" providerId="LiveId" clId="{2A7CDF72-46CC-4292-8F02-BA63E8F19431}" dt="2023-10-24T13:24:15.950" v="49" actId="478"/>
          <ac:picMkLst>
            <pc:docMk/>
            <pc:sldMk cId="2488895279" sldId="4308"/>
            <ac:picMk id="7" creationId="{4FACDEB0-4136-02B1-00C5-D1D8C06FB638}"/>
          </ac:picMkLst>
        </pc:picChg>
      </pc:sldChg>
      <pc:sldChg chg="delSp mod">
        <pc:chgData name="viet pham" userId="5838e3b47e5f107a" providerId="LiveId" clId="{2A7CDF72-46CC-4292-8F02-BA63E8F19431}" dt="2023-10-24T13:24:18.086" v="50" actId="478"/>
        <pc:sldMkLst>
          <pc:docMk/>
          <pc:sldMk cId="538912126" sldId="4309"/>
        </pc:sldMkLst>
        <pc:picChg chg="del">
          <ac:chgData name="viet pham" userId="5838e3b47e5f107a" providerId="LiveId" clId="{2A7CDF72-46CC-4292-8F02-BA63E8F19431}" dt="2023-10-24T13:24:18.086" v="50" actId="478"/>
          <ac:picMkLst>
            <pc:docMk/>
            <pc:sldMk cId="538912126" sldId="4309"/>
            <ac:picMk id="7" creationId="{4FACDEB0-4136-02B1-00C5-D1D8C06FB638}"/>
          </ac:picMkLst>
        </pc:picChg>
      </pc:sldChg>
      <pc:sldChg chg="delSp modSp mod delAnim modAnim">
        <pc:chgData name="viet pham" userId="5838e3b47e5f107a" providerId="LiveId" clId="{2A7CDF72-46CC-4292-8F02-BA63E8F19431}" dt="2023-10-24T14:02:56.312" v="612"/>
        <pc:sldMkLst>
          <pc:docMk/>
          <pc:sldMk cId="1725228138" sldId="4312"/>
        </pc:sldMkLst>
        <pc:spChg chg="del mod">
          <ac:chgData name="viet pham" userId="5838e3b47e5f107a" providerId="LiveId" clId="{2A7CDF72-46CC-4292-8F02-BA63E8F19431}" dt="2023-10-24T14:01:53.657" v="539" actId="478"/>
          <ac:spMkLst>
            <pc:docMk/>
            <pc:sldMk cId="1725228138" sldId="4312"/>
            <ac:spMk id="8" creationId="{00000000-0000-0000-0000-000000000000}"/>
          </ac:spMkLst>
        </pc:spChg>
        <pc:spChg chg="mod">
          <ac:chgData name="viet pham" userId="5838e3b47e5f107a" providerId="LiveId" clId="{2A7CDF72-46CC-4292-8F02-BA63E8F19431}" dt="2023-10-24T13:18:36.927" v="2" actId="207"/>
          <ac:spMkLst>
            <pc:docMk/>
            <pc:sldMk cId="1725228138" sldId="4312"/>
            <ac:spMk id="44" creationId="{00000000-0000-0000-0000-000000000000}"/>
          </ac:spMkLst>
        </pc:spChg>
        <pc:spChg chg="mod">
          <ac:chgData name="viet pham" userId="5838e3b47e5f107a" providerId="LiveId" clId="{2A7CDF72-46CC-4292-8F02-BA63E8F19431}" dt="2023-10-24T13:18:41.905" v="3" actId="207"/>
          <ac:spMkLst>
            <pc:docMk/>
            <pc:sldMk cId="1725228138" sldId="4312"/>
            <ac:spMk id="45" creationId="{00000000-0000-0000-0000-000000000000}"/>
          </ac:spMkLst>
        </pc:spChg>
        <pc:spChg chg="mod">
          <ac:chgData name="viet pham" userId="5838e3b47e5f107a" providerId="LiveId" clId="{2A7CDF72-46CC-4292-8F02-BA63E8F19431}" dt="2023-10-24T13:18:44.836" v="4" actId="207"/>
          <ac:spMkLst>
            <pc:docMk/>
            <pc:sldMk cId="1725228138" sldId="4312"/>
            <ac:spMk id="53" creationId="{00000000-0000-0000-0000-000000000000}"/>
          </ac:spMkLst>
        </pc:spChg>
        <pc:spChg chg="mod">
          <ac:chgData name="viet pham" userId="5838e3b47e5f107a" providerId="LiveId" clId="{2A7CDF72-46CC-4292-8F02-BA63E8F19431}" dt="2023-10-24T13:18:57.815" v="7" actId="207"/>
          <ac:spMkLst>
            <pc:docMk/>
            <pc:sldMk cId="1725228138" sldId="4312"/>
            <ac:spMk id="62" creationId="{00000000-0000-0000-0000-000000000000}"/>
          </ac:spMkLst>
        </pc:spChg>
        <pc:spChg chg="mod">
          <ac:chgData name="viet pham" userId="5838e3b47e5f107a" providerId="LiveId" clId="{2A7CDF72-46CC-4292-8F02-BA63E8F19431}" dt="2023-10-24T13:19:00.862" v="8" actId="207"/>
          <ac:spMkLst>
            <pc:docMk/>
            <pc:sldMk cId="1725228138" sldId="4312"/>
            <ac:spMk id="66" creationId="{00000000-0000-0000-0000-000000000000}"/>
          </ac:spMkLst>
        </pc:spChg>
        <pc:spChg chg="del mod">
          <ac:chgData name="viet pham" userId="5838e3b47e5f107a" providerId="LiveId" clId="{2A7CDF72-46CC-4292-8F02-BA63E8F19431}" dt="2023-10-24T14:01:57.581" v="541" actId="478"/>
          <ac:spMkLst>
            <pc:docMk/>
            <pc:sldMk cId="1725228138" sldId="4312"/>
            <ac:spMk id="70" creationId="{00000000-0000-0000-0000-000000000000}"/>
          </ac:spMkLst>
        </pc:spChg>
        <pc:spChg chg="del mod">
          <ac:chgData name="viet pham" userId="5838e3b47e5f107a" providerId="LiveId" clId="{2A7CDF72-46CC-4292-8F02-BA63E8F19431}" dt="2023-10-24T14:02:04.736" v="545" actId="478"/>
          <ac:spMkLst>
            <pc:docMk/>
            <pc:sldMk cId="1725228138" sldId="4312"/>
            <ac:spMk id="71" creationId="{00000000-0000-0000-0000-000000000000}"/>
          </ac:spMkLst>
        </pc:spChg>
        <pc:spChg chg="del mod">
          <ac:chgData name="viet pham" userId="5838e3b47e5f107a" providerId="LiveId" clId="{2A7CDF72-46CC-4292-8F02-BA63E8F19431}" dt="2023-10-24T14:02:01.193" v="543" actId="478"/>
          <ac:spMkLst>
            <pc:docMk/>
            <pc:sldMk cId="1725228138" sldId="4312"/>
            <ac:spMk id="72" creationId="{00000000-0000-0000-0000-000000000000}"/>
          </ac:spMkLst>
        </pc:spChg>
        <pc:spChg chg="del mod">
          <ac:chgData name="viet pham" userId="5838e3b47e5f107a" providerId="LiveId" clId="{2A7CDF72-46CC-4292-8F02-BA63E8F19431}" dt="2023-10-24T14:02:08.209" v="547" actId="478"/>
          <ac:spMkLst>
            <pc:docMk/>
            <pc:sldMk cId="1725228138" sldId="4312"/>
            <ac:spMk id="73" creationId="{00000000-0000-0000-0000-000000000000}"/>
          </ac:spMkLst>
        </pc:spChg>
        <pc:spChg chg="mod">
          <ac:chgData name="viet pham" userId="5838e3b47e5f107a" providerId="LiveId" clId="{2A7CDF72-46CC-4292-8F02-BA63E8F19431}" dt="2023-10-24T14:02:49.513" v="611" actId="14100"/>
          <ac:spMkLst>
            <pc:docMk/>
            <pc:sldMk cId="1725228138" sldId="4312"/>
            <ac:spMk id="117" creationId="{00000000-0000-0000-0000-000000000000}"/>
          </ac:spMkLst>
        </pc:spChg>
        <pc:grpChg chg="del mod">
          <ac:chgData name="viet pham" userId="5838e3b47e5f107a" providerId="LiveId" clId="{2A7CDF72-46CC-4292-8F02-BA63E8F19431}" dt="2023-10-24T14:02:03.103" v="544" actId="478"/>
          <ac:grpSpMkLst>
            <pc:docMk/>
            <pc:sldMk cId="1725228138" sldId="4312"/>
            <ac:grpSpMk id="60" creationId="{00000000-0000-0000-0000-000000000000}"/>
          </ac:grpSpMkLst>
        </pc:grpChg>
        <pc:grpChg chg="del mod">
          <ac:chgData name="viet pham" userId="5838e3b47e5f107a" providerId="LiveId" clId="{2A7CDF72-46CC-4292-8F02-BA63E8F19431}" dt="2023-10-24T14:01:58.988" v="542" actId="478"/>
          <ac:grpSpMkLst>
            <pc:docMk/>
            <pc:sldMk cId="1725228138" sldId="4312"/>
            <ac:grpSpMk id="61" creationId="{00000000-0000-0000-0000-000000000000}"/>
          </ac:grpSpMkLst>
        </pc:grpChg>
        <pc:grpChg chg="del mod">
          <ac:chgData name="viet pham" userId="5838e3b47e5f107a" providerId="LiveId" clId="{2A7CDF72-46CC-4292-8F02-BA63E8F19431}" dt="2023-10-24T14:02:06.677" v="546" actId="478"/>
          <ac:grpSpMkLst>
            <pc:docMk/>
            <pc:sldMk cId="1725228138" sldId="4312"/>
            <ac:grpSpMk id="64" creationId="{00000000-0000-0000-0000-000000000000}"/>
          </ac:grpSpMkLst>
        </pc:grpChg>
        <pc:grpChg chg="del mod">
          <ac:chgData name="viet pham" userId="5838e3b47e5f107a" providerId="LiveId" clId="{2A7CDF72-46CC-4292-8F02-BA63E8F19431}" dt="2023-10-24T14:01:55.405" v="540" actId="478"/>
          <ac:grpSpMkLst>
            <pc:docMk/>
            <pc:sldMk cId="1725228138" sldId="4312"/>
            <ac:grpSpMk id="65" creationId="{00000000-0000-0000-0000-000000000000}"/>
          </ac:grpSpMkLst>
        </pc:grpChg>
        <pc:grpChg chg="del mod">
          <ac:chgData name="viet pham" userId="5838e3b47e5f107a" providerId="LiveId" clId="{2A7CDF72-46CC-4292-8F02-BA63E8F19431}" dt="2023-10-24T14:01:50.964" v="538" actId="478"/>
          <ac:grpSpMkLst>
            <pc:docMk/>
            <pc:sldMk cId="1725228138" sldId="4312"/>
            <ac:grpSpMk id="67" creationId="{00000000-0000-0000-0000-000000000000}"/>
          </ac:grpSpMkLst>
        </pc:grpChg>
        <pc:picChg chg="del">
          <ac:chgData name="viet pham" userId="5838e3b47e5f107a" providerId="LiveId" clId="{2A7CDF72-46CC-4292-8F02-BA63E8F19431}" dt="2023-10-24T13:20:56.907" v="28" actId="478"/>
          <ac:picMkLst>
            <pc:docMk/>
            <pc:sldMk cId="1725228138" sldId="4312"/>
            <ac:picMk id="3" creationId="{00000000-0000-0000-0000-000000000000}"/>
          </ac:picMkLst>
        </pc:picChg>
        <pc:picChg chg="mod">
          <ac:chgData name="viet pham" userId="5838e3b47e5f107a" providerId="LiveId" clId="{2A7CDF72-46CC-4292-8F02-BA63E8F19431}" dt="2023-10-24T13:18:36.927" v="2" actId="207"/>
          <ac:picMkLst>
            <pc:docMk/>
            <pc:sldMk cId="1725228138" sldId="4312"/>
            <ac:picMk id="5" creationId="{00000000-0000-0000-0000-000000000000}"/>
          </ac:picMkLst>
        </pc:picChg>
        <pc:picChg chg="mod">
          <ac:chgData name="viet pham" userId="5838e3b47e5f107a" providerId="LiveId" clId="{2A7CDF72-46CC-4292-8F02-BA63E8F19431}" dt="2023-10-24T13:18:36.927" v="2" actId="207"/>
          <ac:picMkLst>
            <pc:docMk/>
            <pc:sldMk cId="1725228138" sldId="4312"/>
            <ac:picMk id="6" creationId="{00000000-0000-0000-0000-000000000000}"/>
          </ac:picMkLst>
        </pc:picChg>
        <pc:picChg chg="mod">
          <ac:chgData name="viet pham" userId="5838e3b47e5f107a" providerId="LiveId" clId="{2A7CDF72-46CC-4292-8F02-BA63E8F19431}" dt="2023-10-24T13:18:41.905" v="3" actId="207"/>
          <ac:picMkLst>
            <pc:docMk/>
            <pc:sldMk cId="1725228138" sldId="4312"/>
            <ac:picMk id="10" creationId="{00000000-0000-0000-0000-000000000000}"/>
          </ac:picMkLst>
        </pc:picChg>
        <pc:picChg chg="mod">
          <ac:chgData name="viet pham" userId="5838e3b47e5f107a" providerId="LiveId" clId="{2A7CDF72-46CC-4292-8F02-BA63E8F19431}" dt="2023-10-24T13:18:41.905" v="3" actId="207"/>
          <ac:picMkLst>
            <pc:docMk/>
            <pc:sldMk cId="1725228138" sldId="4312"/>
            <ac:picMk id="11" creationId="{00000000-0000-0000-0000-000000000000}"/>
          </ac:picMkLst>
        </pc:picChg>
        <pc:picChg chg="del">
          <ac:chgData name="viet pham" userId="5838e3b47e5f107a" providerId="LiveId" clId="{2A7CDF72-46CC-4292-8F02-BA63E8F19431}" dt="2023-10-24T13:18:53.032" v="6" actId="478"/>
          <ac:picMkLst>
            <pc:docMk/>
            <pc:sldMk cId="1725228138" sldId="4312"/>
            <ac:picMk id="16" creationId="{4FACDEB0-4136-02B1-00C5-D1D8C06FB638}"/>
          </ac:picMkLst>
        </pc:picChg>
        <pc:picChg chg="mod">
          <ac:chgData name="viet pham" userId="5838e3b47e5f107a" providerId="LiveId" clId="{2A7CDF72-46CC-4292-8F02-BA63E8F19431}" dt="2023-10-24T13:18:41.905" v="3" actId="207"/>
          <ac:picMkLst>
            <pc:docMk/>
            <pc:sldMk cId="1725228138" sldId="4312"/>
            <ac:picMk id="46" creationId="{00000000-0000-0000-0000-000000000000}"/>
          </ac:picMkLst>
        </pc:picChg>
        <pc:picChg chg="mod">
          <ac:chgData name="viet pham" userId="5838e3b47e5f107a" providerId="LiveId" clId="{2A7CDF72-46CC-4292-8F02-BA63E8F19431}" dt="2023-10-24T13:18:44.836" v="4" actId="207"/>
          <ac:picMkLst>
            <pc:docMk/>
            <pc:sldMk cId="1725228138" sldId="4312"/>
            <ac:picMk id="47" creationId="{00000000-0000-0000-0000-000000000000}"/>
          </ac:picMkLst>
        </pc:picChg>
        <pc:picChg chg="mod">
          <ac:chgData name="viet pham" userId="5838e3b47e5f107a" providerId="LiveId" clId="{2A7CDF72-46CC-4292-8F02-BA63E8F19431}" dt="2023-10-24T13:18:44.836" v="4" actId="207"/>
          <ac:picMkLst>
            <pc:docMk/>
            <pc:sldMk cId="1725228138" sldId="4312"/>
            <ac:picMk id="48" creationId="{00000000-0000-0000-0000-000000000000}"/>
          </ac:picMkLst>
        </pc:picChg>
        <pc:picChg chg="mod">
          <ac:chgData name="viet pham" userId="5838e3b47e5f107a" providerId="LiveId" clId="{2A7CDF72-46CC-4292-8F02-BA63E8F19431}" dt="2023-10-24T13:18:44.836" v="4" actId="207"/>
          <ac:picMkLst>
            <pc:docMk/>
            <pc:sldMk cId="1725228138" sldId="4312"/>
            <ac:picMk id="49" creationId="{00000000-0000-0000-0000-000000000000}"/>
          </ac:picMkLst>
        </pc:picChg>
        <pc:picChg chg="mod">
          <ac:chgData name="viet pham" userId="5838e3b47e5f107a" providerId="LiveId" clId="{2A7CDF72-46CC-4292-8F02-BA63E8F19431}" dt="2023-10-24T13:18:44.836" v="4" actId="207"/>
          <ac:picMkLst>
            <pc:docMk/>
            <pc:sldMk cId="1725228138" sldId="4312"/>
            <ac:picMk id="50" creationId="{00000000-0000-0000-0000-000000000000}"/>
          </ac:picMkLst>
        </pc:picChg>
        <pc:picChg chg="mod">
          <ac:chgData name="viet pham" userId="5838e3b47e5f107a" providerId="LiveId" clId="{2A7CDF72-46CC-4292-8F02-BA63E8F19431}" dt="2023-10-24T13:18:57.815" v="7" actId="207"/>
          <ac:picMkLst>
            <pc:docMk/>
            <pc:sldMk cId="1725228138" sldId="4312"/>
            <ac:picMk id="51" creationId="{00000000-0000-0000-0000-000000000000}"/>
          </ac:picMkLst>
        </pc:picChg>
        <pc:picChg chg="mod">
          <ac:chgData name="viet pham" userId="5838e3b47e5f107a" providerId="LiveId" clId="{2A7CDF72-46CC-4292-8F02-BA63E8F19431}" dt="2023-10-24T13:18:57.815" v="7" actId="207"/>
          <ac:picMkLst>
            <pc:docMk/>
            <pc:sldMk cId="1725228138" sldId="4312"/>
            <ac:picMk id="52" creationId="{00000000-0000-0000-0000-000000000000}"/>
          </ac:picMkLst>
        </pc:picChg>
        <pc:picChg chg="mod">
          <ac:chgData name="viet pham" userId="5838e3b47e5f107a" providerId="LiveId" clId="{2A7CDF72-46CC-4292-8F02-BA63E8F19431}" dt="2023-10-24T13:18:57.815" v="7" actId="207"/>
          <ac:picMkLst>
            <pc:docMk/>
            <pc:sldMk cId="1725228138" sldId="4312"/>
            <ac:picMk id="54" creationId="{00000000-0000-0000-0000-000000000000}"/>
          </ac:picMkLst>
        </pc:picChg>
        <pc:picChg chg="mod">
          <ac:chgData name="viet pham" userId="5838e3b47e5f107a" providerId="LiveId" clId="{2A7CDF72-46CC-4292-8F02-BA63E8F19431}" dt="2023-10-24T13:18:57.815" v="7" actId="207"/>
          <ac:picMkLst>
            <pc:docMk/>
            <pc:sldMk cId="1725228138" sldId="4312"/>
            <ac:picMk id="55" creationId="{00000000-0000-0000-0000-000000000000}"/>
          </ac:picMkLst>
        </pc:picChg>
        <pc:picChg chg="mod">
          <ac:chgData name="viet pham" userId="5838e3b47e5f107a" providerId="LiveId" clId="{2A7CDF72-46CC-4292-8F02-BA63E8F19431}" dt="2023-10-24T13:19:00.862" v="8" actId="207"/>
          <ac:picMkLst>
            <pc:docMk/>
            <pc:sldMk cId="1725228138" sldId="4312"/>
            <ac:picMk id="56" creationId="{00000000-0000-0000-0000-000000000000}"/>
          </ac:picMkLst>
        </pc:picChg>
        <pc:picChg chg="mod">
          <ac:chgData name="viet pham" userId="5838e3b47e5f107a" providerId="LiveId" clId="{2A7CDF72-46CC-4292-8F02-BA63E8F19431}" dt="2023-10-24T13:19:00.862" v="8" actId="207"/>
          <ac:picMkLst>
            <pc:docMk/>
            <pc:sldMk cId="1725228138" sldId="4312"/>
            <ac:picMk id="57" creationId="{00000000-0000-0000-0000-000000000000}"/>
          </ac:picMkLst>
        </pc:picChg>
        <pc:picChg chg="mod">
          <ac:chgData name="viet pham" userId="5838e3b47e5f107a" providerId="LiveId" clId="{2A7CDF72-46CC-4292-8F02-BA63E8F19431}" dt="2023-10-24T13:19:00.862" v="8" actId="207"/>
          <ac:picMkLst>
            <pc:docMk/>
            <pc:sldMk cId="1725228138" sldId="4312"/>
            <ac:picMk id="58" creationId="{00000000-0000-0000-0000-000000000000}"/>
          </ac:picMkLst>
        </pc:picChg>
        <pc:picChg chg="mod">
          <ac:chgData name="viet pham" userId="5838e3b47e5f107a" providerId="LiveId" clId="{2A7CDF72-46CC-4292-8F02-BA63E8F19431}" dt="2023-10-24T13:19:00.862" v="8" actId="207"/>
          <ac:picMkLst>
            <pc:docMk/>
            <pc:sldMk cId="1725228138" sldId="4312"/>
            <ac:picMk id="59" creationId="{00000000-0000-0000-0000-000000000000}"/>
          </ac:picMkLst>
        </pc:picChg>
      </pc:sldChg>
      <pc:sldChg chg="new del">
        <pc:chgData name="viet pham" userId="5838e3b47e5f107a" providerId="LiveId" clId="{2A7CDF72-46CC-4292-8F02-BA63E8F19431}" dt="2023-10-24T13:16:13.501" v="1" actId="47"/>
        <pc:sldMkLst>
          <pc:docMk/>
          <pc:sldMk cId="1753595567" sldId="11601"/>
        </pc:sldMkLst>
      </pc:sldChg>
      <pc:sldChg chg="addSp delSp modSp mod addAnim delAnim modAnim">
        <pc:chgData name="viet pham" userId="5838e3b47e5f107a" providerId="LiveId" clId="{2A7CDF72-46CC-4292-8F02-BA63E8F19431}" dt="2023-10-24T13:38:09.484" v="399"/>
        <pc:sldMkLst>
          <pc:docMk/>
          <pc:sldMk cId="2187536192" sldId="11601"/>
        </pc:sldMkLst>
        <pc:spChg chg="add del">
          <ac:chgData name="viet pham" userId="5838e3b47e5f107a" providerId="LiveId" clId="{2A7CDF72-46CC-4292-8F02-BA63E8F19431}" dt="2023-10-24T13:27:27.640" v="126" actId="478"/>
          <ac:spMkLst>
            <pc:docMk/>
            <pc:sldMk cId="2187536192" sldId="11601"/>
            <ac:spMk id="18" creationId="{96376BCD-FC7E-C3E5-8D71-FC69DEF087C7}"/>
          </ac:spMkLst>
        </pc:spChg>
        <pc:spChg chg="add mod">
          <ac:chgData name="viet pham" userId="5838e3b47e5f107a" providerId="LiveId" clId="{2A7CDF72-46CC-4292-8F02-BA63E8F19431}" dt="2023-10-24T13:28:43.036" v="167" actId="20577"/>
          <ac:spMkLst>
            <pc:docMk/>
            <pc:sldMk cId="2187536192" sldId="11601"/>
            <ac:spMk id="20" creationId="{78BB7D55-33D6-76DD-20C0-D0A047399E3E}"/>
          </ac:spMkLst>
        </pc:spChg>
        <pc:spChg chg="mod">
          <ac:chgData name="viet pham" userId="5838e3b47e5f107a" providerId="LiveId" clId="{2A7CDF72-46CC-4292-8F02-BA63E8F19431}" dt="2023-10-24T13:33:56.007" v="210" actId="1076"/>
          <ac:spMkLst>
            <pc:docMk/>
            <pc:sldMk cId="2187536192" sldId="11601"/>
            <ac:spMk id="24" creationId="{D02FE07E-37DC-46BD-AA22-7BF0E692A8D3}"/>
          </ac:spMkLst>
        </pc:spChg>
        <pc:spChg chg="del">
          <ac:chgData name="viet pham" userId="5838e3b47e5f107a" providerId="LiveId" clId="{2A7CDF72-46CC-4292-8F02-BA63E8F19431}" dt="2023-10-24T13:25:41.208" v="52" actId="478"/>
          <ac:spMkLst>
            <pc:docMk/>
            <pc:sldMk cId="2187536192" sldId="11601"/>
            <ac:spMk id="25" creationId="{535CEDCB-30AD-49FC-A03B-73EC17893E67}"/>
          </ac:spMkLst>
        </pc:spChg>
        <pc:spChg chg="add mod">
          <ac:chgData name="viet pham" userId="5838e3b47e5f107a" providerId="LiveId" clId="{2A7CDF72-46CC-4292-8F02-BA63E8F19431}" dt="2023-10-24T13:37:46.991" v="397" actId="1076"/>
          <ac:spMkLst>
            <pc:docMk/>
            <pc:sldMk cId="2187536192" sldId="11601"/>
            <ac:spMk id="27" creationId="{383FFBB0-26D4-690E-65A9-64AAD1102D2A}"/>
          </ac:spMkLst>
        </pc:spChg>
        <pc:spChg chg="del">
          <ac:chgData name="viet pham" userId="5838e3b47e5f107a" providerId="LiveId" clId="{2A7CDF72-46CC-4292-8F02-BA63E8F19431}" dt="2023-10-24T13:25:45.084" v="53" actId="478"/>
          <ac:spMkLst>
            <pc:docMk/>
            <pc:sldMk cId="2187536192" sldId="11601"/>
            <ac:spMk id="35" creationId="{D02FE07E-37DC-46BD-AA22-7BF0E692A8D3}"/>
          </ac:spMkLst>
        </pc:spChg>
        <pc:spChg chg="add mod">
          <ac:chgData name="viet pham" userId="5838e3b47e5f107a" providerId="LiveId" clId="{2A7CDF72-46CC-4292-8F02-BA63E8F19431}" dt="2023-10-24T13:37:50.978" v="398" actId="1076"/>
          <ac:spMkLst>
            <pc:docMk/>
            <pc:sldMk cId="2187536192" sldId="11601"/>
            <ac:spMk id="36" creationId="{512CDD19-0890-9A8C-D766-4C229AA20572}"/>
          </ac:spMkLst>
        </pc:spChg>
        <pc:spChg chg="del">
          <ac:chgData name="viet pham" userId="5838e3b47e5f107a" providerId="LiveId" clId="{2A7CDF72-46CC-4292-8F02-BA63E8F19431}" dt="2023-10-24T13:25:49.415" v="54" actId="478"/>
          <ac:spMkLst>
            <pc:docMk/>
            <pc:sldMk cId="2187536192" sldId="11601"/>
            <ac:spMk id="38" creationId="{00000000-0000-0000-0000-000000000000}"/>
          </ac:spMkLst>
        </pc:spChg>
        <pc:grpChg chg="del">
          <ac:chgData name="viet pham" userId="5838e3b47e5f107a" providerId="LiveId" clId="{2A7CDF72-46CC-4292-8F02-BA63E8F19431}" dt="2023-10-24T13:26:46.817" v="122" actId="478"/>
          <ac:grpSpMkLst>
            <pc:docMk/>
            <pc:sldMk cId="2187536192" sldId="11601"/>
            <ac:grpSpMk id="4" creationId="{EFC25CA9-7FC0-439D-A934-F6498AF994A7}"/>
          </ac:grpSpMkLst>
        </pc:grpChg>
        <pc:grpChg chg="del">
          <ac:chgData name="viet pham" userId="5838e3b47e5f107a" providerId="LiveId" clId="{2A7CDF72-46CC-4292-8F02-BA63E8F19431}" dt="2023-10-24T13:26:45.520" v="121" actId="478"/>
          <ac:grpSpMkLst>
            <pc:docMk/>
            <pc:sldMk cId="2187536192" sldId="11601"/>
            <ac:grpSpMk id="28" creationId="{B3ACE747-FD0C-4C79-8375-80607427225E}"/>
          </ac:grpSpMkLst>
        </pc:grpChg>
        <pc:picChg chg="add del mod">
          <ac:chgData name="viet pham" userId="5838e3b47e5f107a" providerId="LiveId" clId="{2A7CDF72-46CC-4292-8F02-BA63E8F19431}" dt="2023-10-24T13:34:36.781" v="221" actId="14100"/>
          <ac:picMkLst>
            <pc:docMk/>
            <pc:sldMk cId="2187536192" sldId="11601"/>
            <ac:picMk id="2" creationId="{76254691-C3A0-4E59-BCCC-5BFCD3CC4DFA}"/>
          </ac:picMkLst>
        </pc:picChg>
        <pc:picChg chg="del">
          <ac:chgData name="viet pham" userId="5838e3b47e5f107a" providerId="LiveId" clId="{2A7CDF72-46CC-4292-8F02-BA63E8F19431}" dt="2023-10-24T13:33:43.819" v="208" actId="478"/>
          <ac:picMkLst>
            <pc:docMk/>
            <pc:sldMk cId="2187536192" sldId="11601"/>
            <ac:picMk id="3" creationId="{00000000-0000-0000-0000-000000000000}"/>
          </ac:picMkLst>
        </pc:picChg>
        <pc:picChg chg="del">
          <ac:chgData name="viet pham" userId="5838e3b47e5f107a" providerId="LiveId" clId="{2A7CDF72-46CC-4292-8F02-BA63E8F19431}" dt="2023-10-24T13:37:28.141" v="391" actId="478"/>
          <ac:picMkLst>
            <pc:docMk/>
            <pc:sldMk cId="2187536192" sldId="11601"/>
            <ac:picMk id="15" creationId="{8EED0BF8-259D-40B4-970B-64486716A635}"/>
          </ac:picMkLst>
        </pc:picChg>
        <pc:picChg chg="del">
          <ac:chgData name="viet pham" userId="5838e3b47e5f107a" providerId="LiveId" clId="{2A7CDF72-46CC-4292-8F02-BA63E8F19431}" dt="2023-10-24T13:26:38.678" v="118" actId="478"/>
          <ac:picMkLst>
            <pc:docMk/>
            <pc:sldMk cId="2187536192" sldId="11601"/>
            <ac:picMk id="19" creationId="{6E71A8E6-5071-4748-AE80-CF2958736A82}"/>
          </ac:picMkLst>
        </pc:picChg>
        <pc:picChg chg="del">
          <ac:chgData name="viet pham" userId="5838e3b47e5f107a" providerId="LiveId" clId="{2A7CDF72-46CC-4292-8F02-BA63E8F19431}" dt="2023-10-24T13:37:35.017" v="393" actId="478"/>
          <ac:picMkLst>
            <pc:docMk/>
            <pc:sldMk cId="2187536192" sldId="11601"/>
            <ac:picMk id="21" creationId="{0EA11F19-D0B4-4536-B420-670D0F4B86F9}"/>
          </ac:picMkLst>
        </pc:picChg>
        <pc:picChg chg="del">
          <ac:chgData name="viet pham" userId="5838e3b47e5f107a" providerId="LiveId" clId="{2A7CDF72-46CC-4292-8F02-BA63E8F19431}" dt="2023-10-24T13:26:21.530" v="112" actId="478"/>
          <ac:picMkLst>
            <pc:docMk/>
            <pc:sldMk cId="2187536192" sldId="11601"/>
            <ac:picMk id="22" creationId="{D731F995-FD81-4C22-BE69-C23026A8DC1B}"/>
          </ac:picMkLst>
        </pc:picChg>
        <pc:picChg chg="add del mod">
          <ac:chgData name="viet pham" userId="5838e3b47e5f107a" providerId="LiveId" clId="{2A7CDF72-46CC-4292-8F02-BA63E8F19431}" dt="2023-10-24T13:32:36.294" v="176" actId="478"/>
          <ac:picMkLst>
            <pc:docMk/>
            <pc:sldMk cId="2187536192" sldId="11601"/>
            <ac:picMk id="26" creationId="{EBF69BF0-5F44-8E08-BBB6-6ACD130C91EA}"/>
          </ac:picMkLst>
        </pc:picChg>
        <pc:picChg chg="del">
          <ac:chgData name="viet pham" userId="5838e3b47e5f107a" providerId="LiveId" clId="{2A7CDF72-46CC-4292-8F02-BA63E8F19431}" dt="2023-10-24T13:26:19.108" v="111" actId="478"/>
          <ac:picMkLst>
            <pc:docMk/>
            <pc:sldMk cId="2187536192" sldId="11601"/>
            <ac:picMk id="39" creationId="{00000000-0000-0000-0000-000000000000}"/>
          </ac:picMkLst>
        </pc:picChg>
      </pc:sldChg>
      <pc:sldChg chg="addSp delSp modSp mod delAnim modAnim">
        <pc:chgData name="viet pham" userId="5838e3b47e5f107a" providerId="LiveId" clId="{2A7CDF72-46CC-4292-8F02-BA63E8F19431}" dt="2023-10-24T13:51:24.763" v="470"/>
        <pc:sldMkLst>
          <pc:docMk/>
          <pc:sldMk cId="834860496" sldId="11602"/>
        </pc:sldMkLst>
        <pc:spChg chg="add mod">
          <ac:chgData name="viet pham" userId="5838e3b47e5f107a" providerId="LiveId" clId="{2A7CDF72-46CC-4292-8F02-BA63E8F19431}" dt="2023-10-24T13:45:53.869" v="428" actId="207"/>
          <ac:spMkLst>
            <pc:docMk/>
            <pc:sldMk cId="834860496" sldId="11602"/>
            <ac:spMk id="6" creationId="{A34A9895-077A-4CCD-7929-B6FFEF8E953D}"/>
          </ac:spMkLst>
        </pc:spChg>
        <pc:spChg chg="add mod">
          <ac:chgData name="viet pham" userId="5838e3b47e5f107a" providerId="LiveId" clId="{2A7CDF72-46CC-4292-8F02-BA63E8F19431}" dt="2023-10-24T13:47:31.935" v="444" actId="1582"/>
          <ac:spMkLst>
            <pc:docMk/>
            <pc:sldMk cId="834860496" sldId="11602"/>
            <ac:spMk id="7" creationId="{95921D9D-D901-A5EF-A280-98A5FE342379}"/>
          </ac:spMkLst>
        </pc:spChg>
        <pc:spChg chg="add mod">
          <ac:chgData name="viet pham" userId="5838e3b47e5f107a" providerId="LiveId" clId="{2A7CDF72-46CC-4292-8F02-BA63E8F19431}" dt="2023-10-24T13:49:26.852" v="454" actId="14100"/>
          <ac:spMkLst>
            <pc:docMk/>
            <pc:sldMk cId="834860496" sldId="11602"/>
            <ac:spMk id="15" creationId="{715B7063-D4F3-03BE-D76C-0AE438049D2C}"/>
          </ac:spMkLst>
        </pc:spChg>
        <pc:spChg chg="add mod">
          <ac:chgData name="viet pham" userId="5838e3b47e5f107a" providerId="LiveId" clId="{2A7CDF72-46CC-4292-8F02-BA63E8F19431}" dt="2023-10-24T13:50:17.154" v="461" actId="1076"/>
          <ac:spMkLst>
            <pc:docMk/>
            <pc:sldMk cId="834860496" sldId="11602"/>
            <ac:spMk id="18" creationId="{EE15415D-F413-1636-10EB-AC57D5081AD6}"/>
          </ac:spMkLst>
        </pc:spChg>
        <pc:spChg chg="add mod">
          <ac:chgData name="viet pham" userId="5838e3b47e5f107a" providerId="LiveId" clId="{2A7CDF72-46CC-4292-8F02-BA63E8F19431}" dt="2023-10-24T13:50:38.819" v="464" actId="14100"/>
          <ac:spMkLst>
            <pc:docMk/>
            <pc:sldMk cId="834860496" sldId="11602"/>
            <ac:spMk id="19" creationId="{D7C627F3-AFFB-07E0-88C7-AC7A8064753F}"/>
          </ac:spMkLst>
        </pc:spChg>
        <pc:spChg chg="add mod">
          <ac:chgData name="viet pham" userId="5838e3b47e5f107a" providerId="LiveId" clId="{2A7CDF72-46CC-4292-8F02-BA63E8F19431}" dt="2023-10-24T13:50:55.322" v="466" actId="1076"/>
          <ac:spMkLst>
            <pc:docMk/>
            <pc:sldMk cId="834860496" sldId="11602"/>
            <ac:spMk id="20" creationId="{CEC6C9CB-A1BF-5DA2-86CA-9D41DB7D1F2B}"/>
          </ac:spMkLst>
        </pc:spChg>
        <pc:spChg chg="add mod">
          <ac:chgData name="viet pham" userId="5838e3b47e5f107a" providerId="LiveId" clId="{2A7CDF72-46CC-4292-8F02-BA63E8F19431}" dt="2023-10-24T13:51:03.944" v="469" actId="14100"/>
          <ac:spMkLst>
            <pc:docMk/>
            <pc:sldMk cId="834860496" sldId="11602"/>
            <ac:spMk id="21" creationId="{6EF74B79-081D-F68A-189C-7B1AA9A42CC7}"/>
          </ac:spMkLst>
        </pc:spChg>
        <pc:picChg chg="add del mod">
          <ac:chgData name="viet pham" userId="5838e3b47e5f107a" providerId="LiveId" clId="{2A7CDF72-46CC-4292-8F02-BA63E8F19431}" dt="2023-10-24T13:50:13.753" v="460" actId="1076"/>
          <ac:picMkLst>
            <pc:docMk/>
            <pc:sldMk cId="834860496" sldId="11602"/>
            <ac:picMk id="3" creationId="{ADB0686E-1D24-BF5E-78A6-218242CE757D}"/>
          </ac:picMkLst>
        </pc:picChg>
        <pc:picChg chg="del">
          <ac:chgData name="viet pham" userId="5838e3b47e5f107a" providerId="LiveId" clId="{2A7CDF72-46CC-4292-8F02-BA63E8F19431}" dt="2023-10-24T13:39:31.977" v="403" actId="478"/>
          <ac:picMkLst>
            <pc:docMk/>
            <pc:sldMk cId="834860496" sldId="11602"/>
            <ac:picMk id="4" creationId="{6FB8F41B-292F-13E1-C39A-6FE6C225FA13}"/>
          </ac:picMkLst>
        </pc:picChg>
        <pc:picChg chg="del mod">
          <ac:chgData name="viet pham" userId="5838e3b47e5f107a" providerId="LiveId" clId="{2A7CDF72-46CC-4292-8F02-BA63E8F19431}" dt="2023-10-24T13:39:37.369" v="405" actId="478"/>
          <ac:picMkLst>
            <pc:docMk/>
            <pc:sldMk cId="834860496" sldId="11602"/>
            <ac:picMk id="5" creationId="{D1F79DBF-8580-BFA9-F308-249E2CFCF45D}"/>
          </ac:picMkLst>
        </pc:picChg>
        <pc:picChg chg="del">
          <ac:chgData name="viet pham" userId="5838e3b47e5f107a" providerId="LiveId" clId="{2A7CDF72-46CC-4292-8F02-BA63E8F19431}" dt="2023-10-24T13:39:40.121" v="406" actId="478"/>
          <ac:picMkLst>
            <pc:docMk/>
            <pc:sldMk cId="834860496" sldId="11602"/>
            <ac:picMk id="11" creationId="{00000000-0000-0000-0000-000000000000}"/>
          </ac:picMkLst>
        </pc:picChg>
        <pc:picChg chg="add del mod">
          <ac:chgData name="viet pham" userId="5838e3b47e5f107a" providerId="LiveId" clId="{2A7CDF72-46CC-4292-8F02-BA63E8F19431}" dt="2023-10-24T13:50:03.925" v="458"/>
          <ac:picMkLst>
            <pc:docMk/>
            <pc:sldMk cId="834860496" sldId="11602"/>
            <ac:picMk id="17" creationId="{2B2B1C41-76A8-67D1-A433-96E7A3CBC446}"/>
          </ac:picMkLst>
        </pc:picChg>
        <pc:cxnChg chg="add del mod">
          <ac:chgData name="viet pham" userId="5838e3b47e5f107a" providerId="LiveId" clId="{2A7CDF72-46CC-4292-8F02-BA63E8F19431}" dt="2023-10-24T13:48:59.074" v="449" actId="478"/>
          <ac:cxnSpMkLst>
            <pc:docMk/>
            <pc:sldMk cId="834860496" sldId="11602"/>
            <ac:cxnSpMk id="10" creationId="{A3B7577B-5CE1-1183-CBEE-B59427B9301B}"/>
          </ac:cxnSpMkLst>
        </pc:cxnChg>
      </pc:sldChg>
      <pc:sldChg chg="new del">
        <pc:chgData name="viet pham" userId="5838e3b47e5f107a" providerId="LiveId" clId="{2A7CDF72-46CC-4292-8F02-BA63E8F19431}" dt="2023-10-24T13:38:53.038" v="401" actId="47"/>
        <pc:sldMkLst>
          <pc:docMk/>
          <pc:sldMk cId="1073086380" sldId="11602"/>
        </pc:sldMkLst>
      </pc:sldChg>
      <pc:sldChg chg="del">
        <pc:chgData name="viet pham" userId="5838e3b47e5f107a" providerId="LiveId" clId="{2A7CDF72-46CC-4292-8F02-BA63E8F19431}" dt="2023-10-24T13:39:10.863" v="402"/>
        <pc:sldMkLst>
          <pc:docMk/>
          <pc:sldMk cId="3097434162" sldId="11602"/>
        </pc:sldMkLst>
      </pc:sldChg>
      <pc:sldChg chg="addSp modSp new del mod">
        <pc:chgData name="viet pham" userId="5838e3b47e5f107a" providerId="LiveId" clId="{2A7CDF72-46CC-4292-8F02-BA63E8F19431}" dt="2023-10-24T13:52:27.242" v="471" actId="2696"/>
        <pc:sldMkLst>
          <pc:docMk/>
          <pc:sldMk cId="587302476" sldId="11603"/>
        </pc:sldMkLst>
        <pc:picChg chg="add mod">
          <ac:chgData name="viet pham" userId="5838e3b47e5f107a" providerId="LiveId" clId="{2A7CDF72-46CC-4292-8F02-BA63E8F19431}" dt="2023-10-24T13:40:29.682" v="415" actId="14100"/>
          <ac:picMkLst>
            <pc:docMk/>
            <pc:sldMk cId="587302476" sldId="11603"/>
            <ac:picMk id="3" creationId="{E921E560-0665-4D56-8B94-9031C6423F50}"/>
          </ac:picMkLst>
        </pc:picChg>
      </pc:sldChg>
      <pc:sldChg chg="new del">
        <pc:chgData name="viet pham" userId="5838e3b47e5f107a" providerId="LiveId" clId="{2A7CDF72-46CC-4292-8F02-BA63E8F19431}" dt="2023-10-24T13:54:08.523" v="479" actId="2696"/>
        <pc:sldMkLst>
          <pc:docMk/>
          <pc:sldMk cId="2088317272" sldId="11604"/>
        </pc:sldMkLst>
      </pc:sldChg>
      <pc:sldChg chg="new del">
        <pc:chgData name="viet pham" userId="5838e3b47e5f107a" providerId="LiveId" clId="{2A7CDF72-46CC-4292-8F02-BA63E8F19431}" dt="2023-10-24T13:54:04.725" v="478" actId="2696"/>
        <pc:sldMkLst>
          <pc:docMk/>
          <pc:sldMk cId="3867561060" sldId="11605"/>
        </pc:sldMkLst>
      </pc:sldChg>
      <pc:sldChg chg="addSp modSp new del mod modAnim">
        <pc:chgData name="viet pham" userId="5838e3b47e5f107a" providerId="LiveId" clId="{2A7CDF72-46CC-4292-8F02-BA63E8F19431}" dt="2023-10-24T13:44:45.695" v="423" actId="47"/>
        <pc:sldMkLst>
          <pc:docMk/>
          <pc:sldMk cId="4059058146" sldId="11605"/>
        </pc:sldMkLst>
        <pc:picChg chg="add mod">
          <ac:chgData name="viet pham" userId="5838e3b47e5f107a" providerId="LiveId" clId="{2A7CDF72-46CC-4292-8F02-BA63E8F19431}" dt="2023-10-24T13:43:51.419" v="422" actId="14100"/>
          <ac:picMkLst>
            <pc:docMk/>
            <pc:sldMk cId="4059058146" sldId="11605"/>
            <ac:picMk id="2" creationId="{5DA2F61B-C802-8261-5605-9D5E0B44CBD3}"/>
          </ac:picMkLst>
        </pc:picChg>
      </pc:sldChg>
      <pc:sldChg chg="addSp modSp new mod">
        <pc:chgData name="viet pham" userId="5838e3b47e5f107a" providerId="LiveId" clId="{2A7CDF72-46CC-4292-8F02-BA63E8F19431}" dt="2023-10-24T13:53:22.611" v="477" actId="14100"/>
        <pc:sldMkLst>
          <pc:docMk/>
          <pc:sldMk cId="3525228943" sldId="11606"/>
        </pc:sldMkLst>
        <pc:picChg chg="add mod">
          <ac:chgData name="viet pham" userId="5838e3b47e5f107a" providerId="LiveId" clId="{2A7CDF72-46CC-4292-8F02-BA63E8F19431}" dt="2023-10-24T13:53:22.611" v="477" actId="14100"/>
          <ac:picMkLst>
            <pc:docMk/>
            <pc:sldMk cId="3525228943" sldId="11606"/>
            <ac:picMk id="3" creationId="{BAE1E5A4-8AC1-8FD8-AAF6-9F76C89D9586}"/>
          </ac:picMkLst>
        </pc:picChg>
      </pc:sldChg>
      <pc:sldChg chg="del">
        <pc:chgData name="viet pham" userId="5838e3b47e5f107a" providerId="LiveId" clId="{2A7CDF72-46CC-4292-8F02-BA63E8F19431}" dt="2023-10-24T14:01:44.279" v="537" actId="2696"/>
        <pc:sldMkLst>
          <pc:docMk/>
          <pc:sldMk cId="1507767627" sldId="11607"/>
        </pc:sldMkLst>
      </pc:sldChg>
      <pc:sldChg chg="addSp delSp modSp mod delAnim modAnim">
        <pc:chgData name="viet pham" userId="5838e3b47e5f107a" providerId="LiveId" clId="{2A7CDF72-46CC-4292-8F02-BA63E8F19431}" dt="2023-10-24T14:13:16.918" v="687" actId="207"/>
        <pc:sldMkLst>
          <pc:docMk/>
          <pc:sldMk cId="1575907125" sldId="11607"/>
        </pc:sldMkLst>
        <pc:spChg chg="mod">
          <ac:chgData name="viet pham" userId="5838e3b47e5f107a" providerId="LiveId" clId="{2A7CDF72-46CC-4292-8F02-BA63E8F19431}" dt="2023-10-24T14:11:22.801" v="616" actId="1076"/>
          <ac:spMkLst>
            <pc:docMk/>
            <pc:sldMk cId="1575907125" sldId="11607"/>
            <ac:spMk id="3" creationId="{A0FEEDF3-939C-F278-37FF-BC5CF52CE3B2}"/>
          </ac:spMkLst>
        </pc:spChg>
        <pc:spChg chg="add mod">
          <ac:chgData name="viet pham" userId="5838e3b47e5f107a" providerId="LiveId" clId="{2A7CDF72-46CC-4292-8F02-BA63E8F19431}" dt="2023-10-24T14:13:16.918" v="687" actId="207"/>
          <ac:spMkLst>
            <pc:docMk/>
            <pc:sldMk cId="1575907125" sldId="11607"/>
            <ac:spMk id="4" creationId="{AAD5B7BF-075F-7347-F69A-0859B9F556D5}"/>
          </ac:spMkLst>
        </pc:spChg>
        <pc:picChg chg="del">
          <ac:chgData name="viet pham" userId="5838e3b47e5f107a" providerId="LiveId" clId="{2A7CDF72-46CC-4292-8F02-BA63E8F19431}" dt="2023-10-24T14:11:18.322" v="615" actId="478"/>
          <ac:picMkLst>
            <pc:docMk/>
            <pc:sldMk cId="1575907125" sldId="11607"/>
            <ac:picMk id="5" creationId="{0D089FE9-3958-F24F-D969-E552C8A98900}"/>
          </ac:picMkLst>
        </pc:picChg>
      </pc:sldChg>
      <pc:sldChg chg="new del">
        <pc:chgData name="viet pham" userId="5838e3b47e5f107a" providerId="LiveId" clId="{2A7CDF72-46CC-4292-8F02-BA63E8F19431}" dt="2023-10-24T14:04:02.685" v="614" actId="47"/>
        <pc:sldMkLst>
          <pc:docMk/>
          <pc:sldMk cId="3427468510" sldId="116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4408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altLang="zh-CN" sz="1200" dirty="0" err="1">
                <a:latin typeface="#9Slide03 AllRoundGothic" panose="020B0703020202020104" pitchFamily="34" charset="0"/>
              </a:rPr>
              <a:t>Hương</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Thảo</a:t>
            </a:r>
            <a:r>
              <a:rPr lang="en-US" altLang="zh-CN" sz="1200" dirty="0">
                <a:latin typeface="#9Slide03 AllRoundGothic" panose="020B0703020202020104" pitchFamily="34" charset="0"/>
              </a:rPr>
              <a:t> – </a:t>
            </a:r>
            <a:r>
              <a:rPr lang="en-US" altLang="zh-CN" sz="1200" dirty="0" err="1">
                <a:latin typeface="#9Slide03 AllRoundGothic" panose="020B0703020202020104" pitchFamily="34" charset="0"/>
              </a:rPr>
              <a:t>Zalo</a:t>
            </a:r>
            <a:r>
              <a:rPr lang="en-US" altLang="zh-CN" sz="1200" dirty="0">
                <a:latin typeface="#9Slide03 AllRoundGothic" panose="020B0703020202020104" pitchFamily="34" charset="0"/>
              </a:rPr>
              <a:t> 0972.115.126. </a:t>
            </a:r>
            <a:r>
              <a:rPr lang="en-US" altLang="zh-CN" sz="1200" dirty="0" err="1">
                <a:latin typeface="#9Slide03 AllRoundGothic" panose="020B0703020202020104" pitchFamily="34" charset="0"/>
              </a:rPr>
              <a:t>Các</a:t>
            </a:r>
            <a:r>
              <a:rPr lang="en-US" altLang="zh-CN" sz="1200" dirty="0">
                <a:latin typeface="#9Slide03 AllRoundGothic" panose="020B0703020202020104" pitchFamily="34" charset="0"/>
              </a:rPr>
              <a:t> nick </a:t>
            </a:r>
            <a:r>
              <a:rPr lang="en-US" altLang="zh-CN" sz="1200" dirty="0" err="1">
                <a:latin typeface="#9Slide03 AllRoundGothic" panose="020B0703020202020104" pitchFamily="34" charset="0"/>
              </a:rPr>
              <a:t>khác</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đều</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là</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giả</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mạo</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ăn</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cắp</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chất</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xám</a:t>
            </a: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24</a:t>
            </a:fld>
            <a:endParaRPr lang="en-US"/>
          </a:p>
        </p:txBody>
      </p:sp>
    </p:spTree>
    <p:extLst>
      <p:ext uri="{BB962C8B-B14F-4D97-AF65-F5344CB8AC3E}">
        <p14:creationId xmlns:p14="http://schemas.microsoft.com/office/powerpoint/2010/main" val="2784678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a:t>
            </a:r>
            <a:r>
              <a:rPr lang="vi-VN" baseline="0"/>
              <a:t>Một bạn rút một thẻ rồi đọc năm ghi trên thẻ, mời một bạn bất kì nêu năm đó thuộc thế kỉ nào? Nếu bạn trả lời đúng thì được rút thẻ và tiếp tục đố các bạn khác</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25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67734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15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0477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12306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có thể giải</a:t>
            </a:r>
            <a:r>
              <a:rPr lang="en-US" baseline="0"/>
              <a:t> thích thêm: </a:t>
            </a:r>
            <a:r>
              <a:rPr lang="vi-VN" baseline="0"/>
              <a:t>Thế k</a:t>
            </a:r>
            <a:r>
              <a:rPr lang="en-US" baseline="0"/>
              <a:t>ỉ</a:t>
            </a:r>
            <a:r>
              <a:rPr lang="vi-VN" baseline="0"/>
              <a:t> là khoảng thời gian một trăm năm (k</a:t>
            </a:r>
            <a:r>
              <a:rPr lang="en-US" baseline="0"/>
              <a:t>ỉ</a:t>
            </a:r>
            <a:r>
              <a:rPr lang="vi-VN" baseline="0"/>
              <a:t> có ngụ ý: một đời người).</a:t>
            </a:r>
            <a:r>
              <a:rPr lang="en-US" baseline="0"/>
              <a:t> </a:t>
            </a:r>
            <a:r>
              <a:rPr lang="vi-VN" baseline="0"/>
              <a:t>Từ k</a:t>
            </a:r>
            <a:r>
              <a:rPr lang="en-US" baseline="0"/>
              <a:t>ỉ</a:t>
            </a:r>
            <a:r>
              <a:rPr lang="vi-VN" baseline="0"/>
              <a:t> nguyên</a:t>
            </a:r>
            <a:r>
              <a:rPr lang="en-US" altLang="ja-JP" baseline="0"/>
              <a:t> (</a:t>
            </a:r>
            <a:r>
              <a:rPr lang="vi-VN" baseline="0"/>
              <a:t>k</a:t>
            </a:r>
            <a:r>
              <a:rPr lang="en-US" baseline="0"/>
              <a:t>ỉ</a:t>
            </a:r>
            <a:r>
              <a:rPr lang="vi-VN" baseline="0"/>
              <a:t>: năm, nguyên: khởi đầu, bắt đầu) được dùng để chỉ thời k</a:t>
            </a:r>
            <a:r>
              <a:rPr lang="en-US" baseline="0"/>
              <a:t>ì</a:t>
            </a:r>
            <a:r>
              <a:rPr lang="vi-VN" baseline="0"/>
              <a:t> lịch sử được mở đầu bằng một sự kiện trọng đại, có ý nghĩa quyết định </a:t>
            </a:r>
            <a:r>
              <a:rPr lang="en-US" baseline="0"/>
              <a:t>chiều hướng</a:t>
            </a:r>
            <a:r>
              <a:rPr lang="vi-VN" baseline="0"/>
              <a:t> phát triển về sau của xã hội hay của một lĩnh vực nào đó. Ví dụ: Dân tộc ta đã bước vào k</a:t>
            </a:r>
            <a:r>
              <a:rPr lang="en-US" baseline="0"/>
              <a:t>ỉ</a:t>
            </a:r>
            <a:r>
              <a:rPr lang="vi-VN" baseline="0"/>
              <a:t> nguyên mới – k</a:t>
            </a:r>
            <a:r>
              <a:rPr lang="en-US" baseline="0"/>
              <a:t>ỉ</a:t>
            </a:r>
            <a:r>
              <a:rPr lang="vi-VN" baseline="0"/>
              <a:t> nguyên độc lập tự do và chủ nghĩa xã hội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9652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4797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74115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23884" y="-1588"/>
            <a:ext cx="12242800" cy="1854200"/>
          </a:xfrm>
          <a:prstGeom prst="rect">
            <a:avLst/>
          </a:prstGeom>
        </p:spPr>
      </p:pic>
      <p:sp>
        <p:nvSpPr>
          <p:cNvPr id="8" name="圆角矩形 7"/>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420858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2023/10/24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545530"/>
      </p:ext>
    </p:extLst>
  </p:cSld>
  <p:clrMapOvr>
    <a:masterClrMapping/>
  </p:clrMapOvr>
  <p:transition spd="med">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787980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0108288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3371008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7750359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40913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162733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2283470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79197381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3885854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9832112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10/24/2023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79583973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5340096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260001"/>
      </p:ext>
    </p:extLst>
  </p:cSld>
  <p:clrMapOvr>
    <a:masterClrMapping/>
  </p:clrMapOvr>
  <p:transition spd="med">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14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2.jp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1.jp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6000" b="-16000"/>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19A6B267-BA60-A6F6-DDC5-6E8107501EDE}"/>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4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38" r:id="rId23"/>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7B7999AE-2DE3-00AD-C727-151797BF617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14526" y="209549"/>
            <a:ext cx="1685925" cy="1685925"/>
          </a:xfrm>
          <a:prstGeom prst="rect">
            <a:avLst/>
          </a:prstGeom>
        </p:spPr>
      </p:pic>
    </p:spTree>
    <p:extLst>
      <p:ext uri="{BB962C8B-B14F-4D97-AF65-F5344CB8AC3E}">
        <p14:creationId xmlns:p14="http://schemas.microsoft.com/office/powerpoint/2010/main" val="394048977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extLst>
      <p:ext uri="{BB962C8B-B14F-4D97-AF65-F5344CB8AC3E}">
        <p14:creationId xmlns:p14="http://schemas.microsoft.com/office/powerpoint/2010/main" val="2172804268"/>
      </p:ext>
    </p:extLst>
  </p:cSld>
  <p:clrMap bg1="lt1" tx1="dk1" bg2="lt2" tx2="dk2" accent1="accent1" accent2="accent2" accent3="accent3" accent4="accent4" accent5="accent5" accent6="accent6" hlink="hlink" folHlink="folHlink"/>
  <p:sldLayoutIdLst>
    <p:sldLayoutId id="2147483740" r:id="rId1"/>
    <p:sldLayoutId id="2147483741" r:id="rId2"/>
  </p:sldLayoutIdLst>
  <p:transition spd="med">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8.xml"/><Relationship Id="rId7" Type="http://schemas.openxmlformats.org/officeDocument/2006/relationships/image" Target="../media/image3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emf"/><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40.png"/><Relationship Id="rId10" Type="http://schemas.openxmlformats.org/officeDocument/2006/relationships/image" Target="../media/image32.png"/><Relationship Id="rId4" Type="http://schemas.openxmlformats.org/officeDocument/2006/relationships/image" Target="../media/image39.emf"/><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4.xml"/><Relationship Id="rId6" Type="http://schemas.openxmlformats.org/officeDocument/2006/relationships/image" Target="../media/image51.jpg"/><Relationship Id="rId5" Type="http://schemas.openxmlformats.org/officeDocument/2006/relationships/image" Target="../media/image3.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39.emf"/><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23.gif"/><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59.png"/><Relationship Id="rId7" Type="http://schemas.openxmlformats.org/officeDocument/2006/relationships/slide" Target="slide26.xml"/><Relationship Id="rId2" Type="http://schemas.openxmlformats.org/officeDocument/2006/relationships/image" Target="../media/image58.png"/><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47.xml"/><Relationship Id="rId7" Type="http://schemas.openxmlformats.org/officeDocument/2006/relationships/image" Target="../media/image6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60.png"/><Relationship Id="rId4" Type="http://schemas.openxmlformats.org/officeDocument/2006/relationships/image" Target="../media/image63.png"/><Relationship Id="rId9"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7.emf"/><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76.emf"/><Relationship Id="rId5" Type="http://schemas.openxmlformats.org/officeDocument/2006/relationships/image" Target="../media/image58.png"/><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0.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4.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39.emf"/><Relationship Id="rId5" Type="http://schemas.openxmlformats.org/officeDocument/2006/relationships/image" Target="../media/image46.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49.png"/><Relationship Id="rId7" Type="http://schemas.openxmlformats.org/officeDocument/2006/relationships/image" Target="../media/image85.gif"/><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png"/><Relationship Id="rId10" Type="http://schemas.openxmlformats.org/officeDocument/2006/relationships/image" Target="../media/image86.png"/><Relationship Id="rId4" Type="http://schemas.openxmlformats.org/officeDocument/2006/relationships/image" Target="../media/image50.png"/><Relationship Id="rId9" Type="http://schemas.openxmlformats.org/officeDocument/2006/relationships/image" Target="../media/image24.gif"/></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8.xml"/><Relationship Id="rId5" Type="http://schemas.openxmlformats.org/officeDocument/2006/relationships/image" Target="../media/image24.gif"/><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3885" y="0"/>
            <a:ext cx="12215886" cy="6858000"/>
          </a:xfrm>
          <a:prstGeom prst="rect">
            <a:avLst/>
          </a:prstGeom>
        </p:spPr>
      </p:pic>
      <p:pic>
        <p:nvPicPr>
          <p:cNvPr id="20"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b="58472"/>
          <a:stretch/>
        </p:blipFill>
        <p:spPr>
          <a:xfrm>
            <a:off x="86906" y="216386"/>
            <a:ext cx="12204700" cy="284797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t="54630"/>
          <a:stretch/>
        </p:blipFill>
        <p:spPr>
          <a:xfrm>
            <a:off x="-61364" y="3751933"/>
            <a:ext cx="12279658" cy="3111500"/>
          </a:xfrm>
          <a:prstGeom prst="rect">
            <a:avLst/>
          </a:prstGeom>
        </p:spPr>
      </p:pic>
      <p:pic>
        <p:nvPicPr>
          <p:cNvPr id="34" name="图片 33">
            <a:extLst>
              <a:ext uri="{FF2B5EF4-FFF2-40B4-BE49-F238E27FC236}">
                <a16:creationId xmlns:a16="http://schemas.microsoft.com/office/drawing/2014/main" id="{8ED18FE0-F595-E428-D48F-44E87864F9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9731" b="66358"/>
          <a:stretch/>
        </p:blipFill>
        <p:spPr>
          <a:xfrm>
            <a:off x="8456047" y="1062108"/>
            <a:ext cx="829852" cy="693272"/>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3885" y="-178628"/>
            <a:ext cx="1523956" cy="1508868"/>
          </a:xfrm>
          <a:prstGeom prst="rect">
            <a:avLst/>
          </a:prstGeom>
        </p:spPr>
      </p:pic>
      <p:grpSp>
        <p:nvGrpSpPr>
          <p:cNvPr id="13" name="Group 12"/>
          <p:cNvGrpSpPr/>
          <p:nvPr/>
        </p:nvGrpSpPr>
        <p:grpSpPr>
          <a:xfrm>
            <a:off x="-1158213" y="845751"/>
            <a:ext cx="2811439" cy="1142873"/>
            <a:chOff x="-856880" y="1054458"/>
            <a:chExt cx="2811439" cy="1142873"/>
          </a:xfrm>
        </p:grpSpPr>
        <p:sp>
          <p:nvSpPr>
            <p:cNvPr id="1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4</a:t>
              </a:r>
            </a:p>
          </p:txBody>
        </p:sp>
      </p:grpSp>
      <p:sp>
        <p:nvSpPr>
          <p:cNvPr id="22" name="圆角矩形 21">
            <a:extLst>
              <a:ext uri="{FF2B5EF4-FFF2-40B4-BE49-F238E27FC236}">
                <a16:creationId xmlns:a16="http://schemas.microsoft.com/office/drawing/2014/main" id="{E159D424-AD02-4AE1-F0AA-C13F3C66A367}"/>
              </a:ext>
            </a:extLst>
          </p:cNvPr>
          <p:cNvSpPr/>
          <p:nvPr/>
        </p:nvSpPr>
        <p:spPr>
          <a:xfrm>
            <a:off x="558170" y="741638"/>
            <a:ext cx="9890448" cy="4566045"/>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sp>
        <p:nvSpPr>
          <p:cNvPr id="24" name="Rectangle 23"/>
          <p:cNvSpPr/>
          <p:nvPr/>
        </p:nvSpPr>
        <p:spPr>
          <a:xfrm>
            <a:off x="1266608" y="1015341"/>
            <a:ext cx="8244926" cy="3816429"/>
          </a:xfrm>
          <a:prstGeom prst="rect">
            <a:avLst/>
          </a:prstGeom>
          <a:noFill/>
        </p:spPr>
        <p:txBody>
          <a:bodyPr wrap="square" lIns="91440" tIns="45720" rIns="91440" bIns="45720">
            <a:spAutoFit/>
          </a:bodyPr>
          <a:lstStyle/>
          <a:p>
            <a:pPr algn="ctr"/>
            <a:r>
              <a:rPr lang="vi-VN" sz="5400" b="1" dirty="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CHÀO MỪNG CÁC THẦY CÔ VỀ DỰ GIỜ </a:t>
            </a:r>
          </a:p>
          <a:p>
            <a:pPr algn="ctr"/>
            <a:r>
              <a:rPr lang="vi-VN" sz="5400" b="1" dirty="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LỚP 4B – Môn T</a:t>
            </a:r>
            <a:r>
              <a:rPr lang="en-US" sz="5400" b="1" dirty="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OÁN</a:t>
            </a:r>
            <a:r>
              <a:rPr lang="vi-VN" sz="5400" b="1" dirty="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p>
          <a:p>
            <a:pPr algn="ctr"/>
            <a:r>
              <a:rPr lang="vi-VN" sz="4000" b="1" cap="none" spc="0" dirty="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rPr>
              <a:t>  </a:t>
            </a:r>
          </a:p>
          <a:p>
            <a:pPr algn="ctr"/>
            <a:r>
              <a:rPr lang="vi-VN" sz="4000" b="1" dirty="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rPr>
              <a:t>      </a:t>
            </a:r>
            <a:r>
              <a:rPr lang="vi-VN" sz="3600" b="1" cap="none" spc="0" dirty="0">
                <a:ln w="6600">
                  <a:solidFill>
                    <a:schemeClr val="accent2"/>
                  </a:solidFill>
                  <a:prstDash val="solid"/>
                </a:ln>
                <a:solidFill>
                  <a:srgbClr val="FF00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rPr>
              <a:t>Giáo viên : Nguyễn Phương Loan</a:t>
            </a:r>
            <a:endParaRPr lang="en-US" sz="3600" b="1" cap="none" spc="0" dirty="0">
              <a:ln w="6600">
                <a:solidFill>
                  <a:schemeClr val="accent2"/>
                </a:solidFill>
                <a:prstDash val="solid"/>
              </a:ln>
              <a:solidFill>
                <a:srgbClr val="FF00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29" name="图片 39">
            <a:extLst>
              <a:ext uri="{FF2B5EF4-FFF2-40B4-BE49-F238E27FC236}">
                <a16:creationId xmlns:a16="http://schemas.microsoft.com/office/drawing/2014/main" id="{E54D7669-D266-42AC-891E-E01C1C154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7941" t="14722"/>
          <a:stretch/>
        </p:blipFill>
        <p:spPr>
          <a:xfrm>
            <a:off x="8048914" y="140186"/>
            <a:ext cx="1693300" cy="5848350"/>
          </a:xfrm>
          <a:prstGeom prst="rect">
            <a:avLst/>
          </a:prstGeom>
        </p:spPr>
      </p:pic>
      <p:pic>
        <p:nvPicPr>
          <p:cNvPr id="30" name="Picture 29"/>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2476" y1="86650" x2="56917" y2="87197"/>
                        <a14:foregroundMark x1="51942" y1="86650" x2="56675" y2="86650"/>
                        <a14:backgroundMark x1="46359" y1="12197" x2="48908" y2="28337"/>
                        <a14:backgroundMark x1="26638" y1="39745" x2="19721" y2="45813"/>
                        <a14:backgroundMark x1="73058" y1="33070" x2="80583" y2="43629"/>
                        <a14:backgroundMark x1="41687" y1="68629" x2="41141" y2="70570"/>
                        <a14:backgroundMark x1="58859" y1="67779" x2="59466" y2="69721"/>
                        <a14:backgroundMark x1="67476" y1="56129" x2="68629" y2="58313"/>
                        <a14:backgroundMark x1="50000" y1="45024" x2="50000" y2="46117"/>
                        <a14:backgroundMark x1="32524" y1="56129" x2="32524" y2="58070"/>
                      </a14:backgroundRemoval>
                    </a14:imgEffect>
                  </a14:imgLayer>
                </a14:imgProps>
              </a:ext>
              <a:ext uri="{28A0092B-C50C-407E-A947-70E740481C1C}">
                <a14:useLocalDpi xmlns:a14="http://schemas.microsoft.com/office/drawing/2010/main" val="0"/>
              </a:ext>
            </a:extLst>
          </a:blip>
          <a:stretch>
            <a:fillRect/>
          </a:stretch>
        </p:blipFill>
        <p:spPr>
          <a:xfrm>
            <a:off x="8002696" y="2162011"/>
            <a:ext cx="5199265" cy="5199265"/>
          </a:xfrm>
          <a:prstGeom prst="rect">
            <a:avLst/>
          </a:prstGeom>
        </p:spPr>
      </p:pic>
      <p:pic>
        <p:nvPicPr>
          <p:cNvPr id="31" name="Picture 5" descr="D:\acer\配图\0e6c7aa66eb413773ffe55293db78bc5.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202964" y="-230967"/>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acer\配图\0e6c7aa66eb413773ffe55293db78bc5.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706800" y="-296758"/>
            <a:ext cx="3710608" cy="197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80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by="(-#ppt_w*2)" calcmode="lin" valueType="num">
                                      <p:cBhvr rctx="PPT">
                                        <p:cTn id="7" dur="250" autoRev="1" fill="hold">
                                          <p:stCondLst>
                                            <p:cond delay="0"/>
                                          </p:stCondLst>
                                        </p:cTn>
                                        <p:tgtEl>
                                          <p:spTgt spid="24"/>
                                        </p:tgtEl>
                                        <p:attrNameLst>
                                          <p:attrName>ppt_w</p:attrName>
                                        </p:attrNameLst>
                                      </p:cBhvr>
                                    </p:anim>
                                    <p:anim by="(#ppt_w*0.50)" calcmode="lin" valueType="num">
                                      <p:cBhvr>
                                        <p:cTn id="8" dur="250" decel="50000" autoRev="1" fill="hold">
                                          <p:stCondLst>
                                            <p:cond delay="0"/>
                                          </p:stCondLst>
                                        </p:cTn>
                                        <p:tgtEl>
                                          <p:spTgt spid="24"/>
                                        </p:tgtEl>
                                        <p:attrNameLst>
                                          <p:attrName>ppt_x</p:attrName>
                                        </p:attrNameLst>
                                      </p:cBhvr>
                                    </p:anim>
                                    <p:anim from="(-#ppt_h/2)" to="(#ppt_y)" calcmode="lin" valueType="num">
                                      <p:cBhvr>
                                        <p:cTn id="9" dur="500" fill="hold">
                                          <p:stCondLst>
                                            <p:cond delay="0"/>
                                          </p:stCondLst>
                                        </p:cTn>
                                        <p:tgtEl>
                                          <p:spTgt spid="24"/>
                                        </p:tgtEl>
                                        <p:attrNameLst>
                                          <p:attrName>ppt_y</p:attrName>
                                        </p:attrNameLst>
                                      </p:cBhvr>
                                    </p:anim>
                                    <p:animRot by="21600000">
                                      <p:cBhvr>
                                        <p:cTn id="10" dur="500"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4"/>
          <p:cNvGrpSpPr/>
          <p:nvPr/>
        </p:nvGrpSpPr>
        <p:grpSpPr>
          <a:xfrm>
            <a:off x="394600" y="1204758"/>
            <a:ext cx="5474366" cy="5198810"/>
            <a:chOff x="394600" y="1204758"/>
            <a:chExt cx="5474366" cy="519881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00" y="1204758"/>
              <a:ext cx="5474366" cy="5198810"/>
            </a:xfrm>
            <a:prstGeom prst="rect">
              <a:avLst/>
            </a:prstGeom>
          </p:spPr>
        </p:pic>
        <p:sp>
          <p:nvSpPr>
            <p:cNvPr id="7" name="Right Arrow 6"/>
            <p:cNvSpPr/>
            <p:nvPr/>
          </p:nvSpPr>
          <p:spPr>
            <a:xfrm rot="14305034" flipV="1">
              <a:off x="2190104" y="3080056"/>
              <a:ext cx="1253151" cy="379669"/>
            </a:xfrm>
            <a:prstGeom prst="rightArrow">
              <a:avLst/>
            </a:prstGeom>
            <a:solidFill>
              <a:srgbClr val="00A8B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Right Arrow 7"/>
          <p:cNvSpPr/>
          <p:nvPr/>
        </p:nvSpPr>
        <p:spPr>
          <a:xfrm rot="18076448">
            <a:off x="2837835" y="3145816"/>
            <a:ext cx="976292" cy="379669"/>
          </a:xfrm>
          <a:prstGeom prst="rightArrow">
            <a:avLst/>
          </a:prstGeom>
          <a:solidFill>
            <a:srgbClr val="78419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523186" y="1848925"/>
            <a:ext cx="5707955" cy="10772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Kim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giây</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đi</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1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vạch</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vạch</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tiếp</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liền</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1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giây</a:t>
            </a:r>
            <a:endPar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5775420" y="3524143"/>
            <a:ext cx="5707955" cy="10772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Kim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giây</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đi</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vòng</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trên</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đồng</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hồ</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1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phút</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(60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giây</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a:t>
            </a:r>
          </a:p>
        </p:txBody>
      </p:sp>
      <p:sp>
        <p:nvSpPr>
          <p:cNvPr id="22" name="Right Arrow 21"/>
          <p:cNvSpPr/>
          <p:nvPr/>
        </p:nvSpPr>
        <p:spPr>
          <a:xfrm rot="15800296" flipV="1">
            <a:off x="2308041" y="3059663"/>
            <a:ext cx="1440000" cy="144000"/>
          </a:xfrm>
          <a:prstGeom prst="rightArrow">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6793823" y="4957706"/>
            <a:ext cx="3512460" cy="646331"/>
          </a:xfrm>
          <a:prstGeom prst="rect">
            <a:avLst/>
          </a:prstGeom>
          <a:solidFill>
            <a:schemeClr val="bg1"/>
          </a:solidFill>
          <a:ln>
            <a:solidFill>
              <a:srgbClr val="FF0000"/>
            </a:solidFill>
          </a:ln>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phút = 60 giây</a:t>
            </a:r>
          </a:p>
        </p:txBody>
      </p:sp>
      <p:sp>
        <p:nvSpPr>
          <p:cNvPr id="24" name="Rectangle 23"/>
          <p:cNvSpPr/>
          <p:nvPr/>
        </p:nvSpPr>
        <p:spPr>
          <a:xfrm>
            <a:off x="5392161" y="-28405"/>
            <a:ext cx="2117887"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Giây</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7726">
            <a:off x="4683235" y="9155"/>
            <a:ext cx="744504" cy="743664"/>
          </a:xfrm>
          <a:prstGeom prst="rect">
            <a:avLst/>
          </a:prstGeom>
        </p:spPr>
      </p:pic>
      <p:sp>
        <p:nvSpPr>
          <p:cNvPr id="26" name="Right Arrow 25"/>
          <p:cNvSpPr/>
          <p:nvPr/>
        </p:nvSpPr>
        <p:spPr>
          <a:xfrm rot="16200000" flipV="1">
            <a:off x="2397879" y="3047569"/>
            <a:ext cx="1440000" cy="144000"/>
          </a:xfrm>
          <a:prstGeom prst="rightArrow">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5" name="Oval 14"/>
          <p:cNvSpPr/>
          <p:nvPr/>
        </p:nvSpPr>
        <p:spPr>
          <a:xfrm>
            <a:off x="2899105" y="3517964"/>
            <a:ext cx="426878" cy="426878"/>
          </a:xfrm>
          <a:prstGeom prst="ellipse">
            <a:avLst/>
          </a:prstGeom>
          <a:solidFill>
            <a:srgbClr val="FEC223"/>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4318944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50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5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iterate type="wd">
                                    <p:tmPct val="10000"/>
                                  </p:iterate>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anim calcmode="lin" valueType="num">
                                      <p:cBhvr>
                                        <p:cTn id="37" dur="500" fill="hold"/>
                                        <p:tgtEl>
                                          <p:spTgt spid="17"/>
                                        </p:tgtEl>
                                        <p:attrNameLst>
                                          <p:attrName>ppt_x</p:attrName>
                                        </p:attrNameLst>
                                      </p:cBhvr>
                                      <p:tavLst>
                                        <p:tav tm="0">
                                          <p:val>
                                            <p:strVal val="#ppt_x"/>
                                          </p:val>
                                        </p:tav>
                                        <p:tav tm="100000">
                                          <p:val>
                                            <p:strVal val="#ppt_x"/>
                                          </p:val>
                                        </p:tav>
                                      </p:tavLst>
                                    </p:anim>
                                    <p:anim calcmode="lin" valueType="num">
                                      <p:cBhvr>
                                        <p:cTn id="3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anim calcmode="lin" valueType="num">
                                      <p:cBhvr>
                                        <p:cTn id="44" dur="500" fill="hold"/>
                                        <p:tgtEl>
                                          <p:spTgt spid="23"/>
                                        </p:tgtEl>
                                        <p:attrNameLst>
                                          <p:attrName>ppt_w</p:attrName>
                                        </p:attrNameLst>
                                      </p:cBhvr>
                                      <p:tavLst>
                                        <p:tav tm="0" fmla="#ppt_w*sin(2.5*pi*$)">
                                          <p:val>
                                            <p:fltVal val="0"/>
                                          </p:val>
                                        </p:tav>
                                        <p:tav tm="100000">
                                          <p:val>
                                            <p:fltVal val="1"/>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2" grpId="0" animBg="1"/>
      <p:bldP spid="22" grpId="1" animBg="1"/>
      <p:bldP spid="23" grpId="0" animBg="1"/>
      <p:bldP spid="24" grpId="0"/>
      <p:bldP spid="26"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00" y="1204758"/>
            <a:ext cx="5474366" cy="5198810"/>
          </a:xfrm>
          <a:prstGeom prst="rect">
            <a:avLst/>
          </a:prstGeom>
        </p:spPr>
      </p:pic>
      <p:sp>
        <p:nvSpPr>
          <p:cNvPr id="7" name="Right Arrow 6"/>
          <p:cNvSpPr/>
          <p:nvPr/>
        </p:nvSpPr>
        <p:spPr>
          <a:xfrm rot="14305034" flipV="1">
            <a:off x="2190104" y="3080056"/>
            <a:ext cx="1253151" cy="379669"/>
          </a:xfrm>
          <a:prstGeom prst="rightArrow">
            <a:avLst/>
          </a:prstGeom>
          <a:solidFill>
            <a:srgbClr val="00A8B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p:cNvSpPr/>
          <p:nvPr/>
        </p:nvSpPr>
        <p:spPr>
          <a:xfrm rot="18076448">
            <a:off x="2837835" y="3145816"/>
            <a:ext cx="976292" cy="379669"/>
          </a:xfrm>
          <a:prstGeom prst="rightArrow">
            <a:avLst/>
          </a:prstGeom>
          <a:solidFill>
            <a:srgbClr val="78419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523186" y="1848925"/>
            <a:ext cx="5707955" cy="10772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B3651"/>
                </a:solidFill>
                <a:effectLst/>
                <a:uLnTx/>
                <a:uFillTx/>
                <a:latin typeface="Times New Roman" panose="02020603050405020304" pitchFamily="18" charset="0"/>
                <a:ea typeface="+mn-ea"/>
                <a:cs typeface="Times New Roman" panose="02020603050405020304" pitchFamily="18" charset="0"/>
              </a:rPr>
              <a:t>- Kim giờ đi từ một số đến số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B3651"/>
                </a:solidFill>
                <a:effectLst/>
                <a:uLnTx/>
                <a:uFillTx/>
                <a:latin typeface="Times New Roman" panose="02020603050405020304" pitchFamily="18" charset="0"/>
                <a:ea typeface="+mn-ea"/>
                <a:cs typeface="Times New Roman" panose="02020603050405020304" pitchFamily="18" charset="0"/>
              </a:rPr>
              <a:t>tiếp liền hết 1 giờ</a:t>
            </a:r>
          </a:p>
        </p:txBody>
      </p:sp>
      <p:sp>
        <p:nvSpPr>
          <p:cNvPr id="17" name="Rectangle 16"/>
          <p:cNvSpPr/>
          <p:nvPr/>
        </p:nvSpPr>
        <p:spPr>
          <a:xfrm>
            <a:off x="5874043" y="3202505"/>
            <a:ext cx="5707955" cy="10772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Kim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phút</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đi</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vạch</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vạch</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tiếp</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liền</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1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phút</a:t>
            </a:r>
            <a:endPar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6793823" y="4695314"/>
            <a:ext cx="3512460" cy="646331"/>
          </a:xfrm>
          <a:prstGeom prst="rect">
            <a:avLst/>
          </a:prstGeom>
          <a:solidFill>
            <a:schemeClr val="bg1"/>
          </a:solidFill>
          <a:ln>
            <a:solidFill>
              <a:srgbClr val="FF0000"/>
            </a:solidFill>
          </a:ln>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giờ = 60 phút</a:t>
            </a:r>
          </a:p>
        </p:txBody>
      </p:sp>
      <p:sp>
        <p:nvSpPr>
          <p:cNvPr id="19" name="Rectangle 18"/>
          <p:cNvSpPr/>
          <p:nvPr/>
        </p:nvSpPr>
        <p:spPr>
          <a:xfrm>
            <a:off x="5392161" y="-12076"/>
            <a:ext cx="2117887"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Giây</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7726">
            <a:off x="4683235" y="9155"/>
            <a:ext cx="744504" cy="743664"/>
          </a:xfrm>
          <a:prstGeom prst="rect">
            <a:avLst/>
          </a:prstGeom>
        </p:spPr>
      </p:pic>
      <p:sp>
        <p:nvSpPr>
          <p:cNvPr id="25" name="Right Arrow 24"/>
          <p:cNvSpPr/>
          <p:nvPr/>
        </p:nvSpPr>
        <p:spPr>
          <a:xfrm rot="19847906">
            <a:off x="3052879" y="3313488"/>
            <a:ext cx="976292" cy="379669"/>
          </a:xfrm>
          <a:prstGeom prst="rightArrow">
            <a:avLst/>
          </a:prstGeom>
          <a:solidFill>
            <a:srgbClr val="78419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ight Arrow 26"/>
          <p:cNvSpPr/>
          <p:nvPr/>
        </p:nvSpPr>
        <p:spPr>
          <a:xfrm rot="18818431">
            <a:off x="3009061" y="3184334"/>
            <a:ext cx="918038" cy="379669"/>
          </a:xfrm>
          <a:prstGeom prst="rightArrow">
            <a:avLst/>
          </a:prstGeom>
          <a:solidFill>
            <a:srgbClr val="78419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ight Arrow 28"/>
          <p:cNvSpPr/>
          <p:nvPr/>
        </p:nvSpPr>
        <p:spPr>
          <a:xfrm rot="14638957" flipV="1">
            <a:off x="2283400" y="3004798"/>
            <a:ext cx="1253151" cy="379669"/>
          </a:xfrm>
          <a:prstGeom prst="rightArrow">
            <a:avLst/>
          </a:prstGeom>
          <a:solidFill>
            <a:srgbClr val="00A8B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911575" y="3511118"/>
            <a:ext cx="426878" cy="426878"/>
          </a:xfrm>
          <a:prstGeom prst="ellipse">
            <a:avLst/>
          </a:prstGeom>
          <a:solidFill>
            <a:srgbClr val="FEC223"/>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785645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plus(in)">
                                      <p:cBhvr>
                                        <p:cTn id="18" dur="500"/>
                                        <p:tgtEl>
                                          <p:spTgt spid="6"/>
                                        </p:tgtEl>
                                      </p:cBhvr>
                                    </p:animEffect>
                                  </p:childTnLst>
                                </p:cTn>
                              </p:par>
                              <p:par>
                                <p:cTn id="19" presetID="1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plus(in)">
                                      <p:cBhvr>
                                        <p:cTn id="21" dur="500"/>
                                        <p:tgtEl>
                                          <p:spTgt spid="7"/>
                                        </p:tgtEl>
                                      </p:cBhvr>
                                    </p:animEffect>
                                  </p:childTnLst>
                                </p:cTn>
                              </p:par>
                              <p:par>
                                <p:cTn id="22" presetID="1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plus(in)">
                                      <p:cBhvr>
                                        <p:cTn id="24" dur="500"/>
                                        <p:tgtEl>
                                          <p:spTgt spid="8"/>
                                        </p:tgtEl>
                                      </p:cBhvr>
                                    </p:animEffect>
                                  </p:childTnLst>
                                </p:cTn>
                              </p:par>
                              <p:par>
                                <p:cTn id="25" presetID="13"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plus(in)">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iterate type="wd">
                                    <p:tmPct val="10000"/>
                                  </p:iterate>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childTnLst>
                          </p:cTn>
                        </p:par>
                        <p:par>
                          <p:cTn id="44" fill="hold">
                            <p:stCondLst>
                              <p:cond delay="1000"/>
                            </p:stCondLst>
                            <p:childTnLst>
                              <p:par>
                                <p:cTn id="45" presetID="9" presetClass="exit" presetSubtype="0" fill="hold" grpId="1" nodeType="afterEffect">
                                  <p:stCondLst>
                                    <p:cond delay="0"/>
                                  </p:stCondLst>
                                  <p:childTnLst>
                                    <p:animEffect transition="out" filter="dissolv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par>
                          <p:cTn id="48" fill="hold">
                            <p:stCondLst>
                              <p:cond delay="1500"/>
                            </p:stCondLst>
                            <p:childTnLst>
                              <p:par>
                                <p:cTn id="49" presetID="9"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iterate type="wd">
                                    <p:tmPct val="10000"/>
                                  </p:iterate>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1" nodeType="clickEffect">
                                  <p:stCondLst>
                                    <p:cond delay="0"/>
                                  </p:stCondLst>
                                  <p:childTnLst>
                                    <p:animEffect transition="out" filter="dissolv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dissolve">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45"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anim calcmode="lin" valueType="num">
                                      <p:cBhvr>
                                        <p:cTn id="72" dur="500" fill="hold"/>
                                        <p:tgtEl>
                                          <p:spTgt spid="18"/>
                                        </p:tgtEl>
                                        <p:attrNameLst>
                                          <p:attrName>ppt_w</p:attrName>
                                        </p:attrNameLst>
                                      </p:cBhvr>
                                      <p:tavLst>
                                        <p:tav tm="0" fmla="#ppt_w*sin(2.5*pi*$)">
                                          <p:val>
                                            <p:fltVal val="0"/>
                                          </p:val>
                                        </p:tav>
                                        <p:tav tm="100000">
                                          <p:val>
                                            <p:fltVal val="1"/>
                                          </p:val>
                                        </p:tav>
                                      </p:tavLst>
                                    </p:anim>
                                    <p:anim calcmode="lin" valueType="num">
                                      <p:cBhvr>
                                        <p:cTn id="73"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6" grpId="0"/>
      <p:bldP spid="17" grpId="0"/>
      <p:bldP spid="18" grpId="0" animBg="1"/>
      <p:bldP spid="19" grpId="0"/>
      <p:bldP spid="25" grpId="0" animBg="1"/>
      <p:bldP spid="27" grpId="0" animBg="1"/>
      <p:bldP spid="27" grpId="1"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254691-C3A0-4E59-BCCC-5BFCD3CC4DFA}"/>
              </a:ext>
            </a:extLst>
          </p:cNvPr>
          <p:cNvPicPr>
            <a:picLocks noChangeAspect="1"/>
          </p:cNvPicPr>
          <p:nvPr/>
        </p:nvPicPr>
        <p:blipFill>
          <a:blip r:embed="rId3"/>
          <a:stretch>
            <a:fillRect/>
          </a:stretch>
        </p:blipFill>
        <p:spPr>
          <a:xfrm>
            <a:off x="2476938" y="940207"/>
            <a:ext cx="7238123" cy="5290602"/>
          </a:xfrm>
          <a:prstGeom prst="rect">
            <a:avLst/>
          </a:prstGeom>
        </p:spPr>
      </p:pic>
      <p:grpSp>
        <p:nvGrpSpPr>
          <p:cNvPr id="4" name="组合 3">
            <a:extLst>
              <a:ext uri="{FF2B5EF4-FFF2-40B4-BE49-F238E27FC236}">
                <a16:creationId xmlns:a16="http://schemas.microsoft.com/office/drawing/2014/main" id="{EFC25CA9-7FC0-439D-A934-F6498AF994A7}"/>
              </a:ext>
            </a:extLst>
          </p:cNvPr>
          <p:cNvGrpSpPr/>
          <p:nvPr/>
        </p:nvGrpSpPr>
        <p:grpSpPr>
          <a:xfrm rot="21193181">
            <a:off x="8779652" y="3221186"/>
            <a:ext cx="2649037" cy="1809321"/>
            <a:chOff x="9015984" y="2528554"/>
            <a:chExt cx="2157344" cy="1473489"/>
          </a:xfrm>
        </p:grpSpPr>
        <p:sp>
          <p:nvSpPr>
            <p:cNvPr id="5" name="Freeform 166">
              <a:extLst>
                <a:ext uri="{FF2B5EF4-FFF2-40B4-BE49-F238E27FC236}">
                  <a16:creationId xmlns:a16="http://schemas.microsoft.com/office/drawing/2014/main" id="{941B640A-7D1A-492D-B0C1-B315864722B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67">
              <a:extLst>
                <a:ext uri="{FF2B5EF4-FFF2-40B4-BE49-F238E27FC236}">
                  <a16:creationId xmlns:a16="http://schemas.microsoft.com/office/drawing/2014/main" id="{EF9494E8-EADC-4042-92F9-79A7394728D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68">
              <a:extLst>
                <a:ext uri="{FF2B5EF4-FFF2-40B4-BE49-F238E27FC236}">
                  <a16:creationId xmlns:a16="http://schemas.microsoft.com/office/drawing/2014/main" id="{0F3495E9-3BF5-4A79-8BF5-23E9A8D42DFC}"/>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69">
              <a:extLst>
                <a:ext uri="{FF2B5EF4-FFF2-40B4-BE49-F238E27FC236}">
                  <a16:creationId xmlns:a16="http://schemas.microsoft.com/office/drawing/2014/main" id="{DF9810F7-0B9A-4342-856D-B584223ECBD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70">
              <a:extLst>
                <a:ext uri="{FF2B5EF4-FFF2-40B4-BE49-F238E27FC236}">
                  <a16:creationId xmlns:a16="http://schemas.microsoft.com/office/drawing/2014/main" id="{1F0E73FD-183D-4758-A844-3897210C2C7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75">
              <a:extLst>
                <a:ext uri="{FF2B5EF4-FFF2-40B4-BE49-F238E27FC236}">
                  <a16:creationId xmlns:a16="http://schemas.microsoft.com/office/drawing/2014/main" id="{15A95158-B3B5-4035-A7DA-D718485DF0C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76">
              <a:extLst>
                <a:ext uri="{FF2B5EF4-FFF2-40B4-BE49-F238E27FC236}">
                  <a16:creationId xmlns:a16="http://schemas.microsoft.com/office/drawing/2014/main" id="{9D238ADD-B406-4D4D-8D27-FC1D0208C3C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77">
              <a:extLst>
                <a:ext uri="{FF2B5EF4-FFF2-40B4-BE49-F238E27FC236}">
                  <a16:creationId xmlns:a16="http://schemas.microsoft.com/office/drawing/2014/main" id="{6E25812D-4B32-43CA-A82B-078C76206320}"/>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78">
              <a:extLst>
                <a:ext uri="{FF2B5EF4-FFF2-40B4-BE49-F238E27FC236}">
                  <a16:creationId xmlns:a16="http://schemas.microsoft.com/office/drawing/2014/main" id="{510EF8F4-F5A7-4CE1-8C15-DC76590A4AD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79">
              <a:extLst>
                <a:ext uri="{FF2B5EF4-FFF2-40B4-BE49-F238E27FC236}">
                  <a16:creationId xmlns:a16="http://schemas.microsoft.com/office/drawing/2014/main" id="{3535B12B-3E01-4145-8CCB-06BE9E11BB4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5" name="图片 14">
            <a:extLst>
              <a:ext uri="{FF2B5EF4-FFF2-40B4-BE49-F238E27FC236}">
                <a16:creationId xmlns:a16="http://schemas.microsoft.com/office/drawing/2014/main" id="{8EED0BF8-259D-40B4-970B-64486716A635}"/>
              </a:ext>
            </a:extLst>
          </p:cNvPr>
          <p:cNvPicPr>
            <a:picLocks noChangeAspect="1"/>
          </p:cNvPicPr>
          <p:nvPr/>
        </p:nvPicPr>
        <p:blipFill>
          <a:blip r:embed="rId4"/>
          <a:stretch>
            <a:fillRect/>
          </a:stretch>
        </p:blipFill>
        <p:spPr>
          <a:xfrm>
            <a:off x="479826" y="5316478"/>
            <a:ext cx="1527724" cy="958690"/>
          </a:xfrm>
          <a:prstGeom prst="rect">
            <a:avLst/>
          </a:prstGeom>
        </p:spPr>
      </p:pic>
      <p:pic>
        <p:nvPicPr>
          <p:cNvPr id="16" name="图片 15">
            <a:extLst>
              <a:ext uri="{FF2B5EF4-FFF2-40B4-BE49-F238E27FC236}">
                <a16:creationId xmlns:a16="http://schemas.microsoft.com/office/drawing/2014/main" id="{810496B2-AC6F-4689-A505-C76382C28F36}"/>
              </a:ext>
            </a:extLst>
          </p:cNvPr>
          <p:cNvPicPr>
            <a:picLocks noChangeAspect="1"/>
          </p:cNvPicPr>
          <p:nvPr/>
        </p:nvPicPr>
        <p:blipFill>
          <a:blip r:embed="rId4"/>
          <a:stretch>
            <a:fillRect/>
          </a:stretch>
        </p:blipFill>
        <p:spPr>
          <a:xfrm>
            <a:off x="11115173" y="2198112"/>
            <a:ext cx="778774" cy="488703"/>
          </a:xfrm>
          <a:prstGeom prst="rect">
            <a:avLst/>
          </a:prstGeom>
        </p:spPr>
      </p:pic>
      <p:pic>
        <p:nvPicPr>
          <p:cNvPr id="17" name="图片 16">
            <a:extLst>
              <a:ext uri="{FF2B5EF4-FFF2-40B4-BE49-F238E27FC236}">
                <a16:creationId xmlns:a16="http://schemas.microsoft.com/office/drawing/2014/main" id="{866175FA-8E9F-461A-9EB8-C47D2CA85980}"/>
              </a:ext>
            </a:extLst>
          </p:cNvPr>
          <p:cNvPicPr>
            <a:picLocks noChangeAspect="1"/>
          </p:cNvPicPr>
          <p:nvPr/>
        </p:nvPicPr>
        <p:blipFill>
          <a:blip r:embed="rId4"/>
          <a:stretch>
            <a:fillRect/>
          </a:stretch>
        </p:blipFill>
        <p:spPr>
          <a:xfrm>
            <a:off x="829712" y="903465"/>
            <a:ext cx="965054" cy="488703"/>
          </a:xfrm>
          <a:prstGeom prst="rect">
            <a:avLst/>
          </a:prstGeom>
        </p:spPr>
      </p:pic>
      <p:pic>
        <p:nvPicPr>
          <p:cNvPr id="19" name="图片 18">
            <a:extLst>
              <a:ext uri="{FF2B5EF4-FFF2-40B4-BE49-F238E27FC236}">
                <a16:creationId xmlns:a16="http://schemas.microsoft.com/office/drawing/2014/main" id="{6E71A8E6-5071-4748-AE80-CF2958736A8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7110761" y="187234"/>
            <a:ext cx="485753" cy="460821"/>
          </a:xfrm>
          <a:prstGeom prst="rect">
            <a:avLst/>
          </a:prstGeom>
        </p:spPr>
      </p:pic>
      <p:pic>
        <p:nvPicPr>
          <p:cNvPr id="21" name="图片 20">
            <a:extLst>
              <a:ext uri="{FF2B5EF4-FFF2-40B4-BE49-F238E27FC236}">
                <a16:creationId xmlns:a16="http://schemas.microsoft.com/office/drawing/2014/main" id="{0EA11F19-D0B4-4536-B420-670D0F4B86F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78518" y="5689881"/>
            <a:ext cx="1273311" cy="901865"/>
          </a:xfrm>
          <a:prstGeom prst="rect">
            <a:avLst/>
          </a:prstGeom>
        </p:spPr>
      </p:pic>
      <p:pic>
        <p:nvPicPr>
          <p:cNvPr id="22" name="图片 21">
            <a:extLst>
              <a:ext uri="{FF2B5EF4-FFF2-40B4-BE49-F238E27FC236}">
                <a16:creationId xmlns:a16="http://schemas.microsoft.com/office/drawing/2014/main" id="{D731F995-FD81-4C22-BE69-C23026A8DC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33414">
            <a:off x="-1171384" y="1887324"/>
            <a:ext cx="3032616" cy="3935368"/>
          </a:xfrm>
          <a:prstGeom prst="rect">
            <a:avLst/>
          </a:prstGeom>
        </p:spPr>
      </p:pic>
      <p:sp>
        <p:nvSpPr>
          <p:cNvPr id="24" name="文本框 23">
            <a:extLst>
              <a:ext uri="{FF2B5EF4-FFF2-40B4-BE49-F238E27FC236}">
                <a16:creationId xmlns:a16="http://schemas.microsoft.com/office/drawing/2014/main" id="{D02FE07E-37DC-46BD-AA22-7BF0E692A8D3}"/>
              </a:ext>
            </a:extLst>
          </p:cNvPr>
          <p:cNvSpPr txBox="1"/>
          <p:nvPr/>
        </p:nvSpPr>
        <p:spPr>
          <a:xfrm>
            <a:off x="4001205" y="1087449"/>
            <a:ext cx="3722592" cy="9233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w="22225">
                  <a:noFill/>
                </a:ln>
                <a:solidFill>
                  <a:srgbClr val="E52B12"/>
                </a:solidFill>
                <a:effectLst/>
                <a:uLnTx/>
                <a:uFillTx/>
                <a:latin typeface="Cambria" panose="02040503050406030204" pitchFamily="18" charset="0"/>
                <a:ea typeface="Cambria" panose="02040503050406030204" pitchFamily="18" charset="0"/>
                <a:cs typeface="Times New Roman" panose="02020603050405020304" pitchFamily="18" charset="0"/>
              </a:rPr>
              <a:t>GHI NHỚ</a:t>
            </a:r>
            <a:endParaRPr kumimoji="0" lang="zh-CN" altLang="en-US" sz="5400" b="1" i="0" u="none" strike="noStrike" kern="1200" cap="none" spc="0" normalizeH="0" baseline="0" noProof="0" dirty="0">
              <a:ln w="22225">
                <a:noFill/>
              </a:ln>
              <a:solidFill>
                <a:srgbClr val="E52B12"/>
              </a:solidFill>
              <a:effectLst/>
              <a:uLnTx/>
              <a:uFillTx/>
              <a:latin typeface="Cambria" panose="02040503050406030204" pitchFamily="18" charset="0"/>
              <a:ea typeface="方正喵呜体" panose="02010600010101010101" pitchFamily="2" charset="-122"/>
              <a:cs typeface="Times New Roman" panose="02020603050405020304" pitchFamily="18" charset="0"/>
            </a:endParaRPr>
          </a:p>
        </p:txBody>
      </p:sp>
      <p:sp>
        <p:nvSpPr>
          <p:cNvPr id="25" name="文本框 24">
            <a:extLst>
              <a:ext uri="{FF2B5EF4-FFF2-40B4-BE49-F238E27FC236}">
                <a16:creationId xmlns:a16="http://schemas.microsoft.com/office/drawing/2014/main" id="{535CEDCB-30AD-49FC-A03B-73EC17893E67}"/>
              </a:ext>
            </a:extLst>
          </p:cNvPr>
          <p:cNvSpPr txBox="1"/>
          <p:nvPr/>
        </p:nvSpPr>
        <p:spPr>
          <a:xfrm>
            <a:off x="3572036" y="2723253"/>
            <a:ext cx="4955366" cy="230832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3BA934"/>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1 phút = 60 giây</a:t>
            </a:r>
          </a:p>
          <a:p>
            <a:pPr algn="ctr">
              <a:lnSpc>
                <a:spcPct val="150000"/>
              </a:lnSpc>
              <a:defRPr/>
            </a:pPr>
            <a:r>
              <a:rPr lang="en-US" altLang="zh-CN" sz="4800" b="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1 giờ = 60 phút</a:t>
            </a:r>
          </a:p>
        </p:txBody>
      </p:sp>
      <p:grpSp>
        <p:nvGrpSpPr>
          <p:cNvPr id="28" name="组合 27">
            <a:extLst>
              <a:ext uri="{FF2B5EF4-FFF2-40B4-BE49-F238E27FC236}">
                <a16:creationId xmlns:a16="http://schemas.microsoft.com/office/drawing/2014/main" id="{B3ACE747-FD0C-4C79-8375-80607427225E}"/>
              </a:ext>
            </a:extLst>
          </p:cNvPr>
          <p:cNvGrpSpPr/>
          <p:nvPr/>
        </p:nvGrpSpPr>
        <p:grpSpPr>
          <a:xfrm>
            <a:off x="8376444" y="1210669"/>
            <a:ext cx="1059102" cy="1022996"/>
            <a:chOff x="10101876" y="4297860"/>
            <a:chExt cx="1826037" cy="1763786"/>
          </a:xfrm>
        </p:grpSpPr>
        <p:sp>
          <p:nvSpPr>
            <p:cNvPr id="29" name="Freeform 26">
              <a:extLst>
                <a:ext uri="{FF2B5EF4-FFF2-40B4-BE49-F238E27FC236}">
                  <a16:creationId xmlns:a16="http://schemas.microsoft.com/office/drawing/2014/main" id="{A7CA4E92-3BCC-46E1-9FDE-274AFDA08EA8}"/>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a:extLst>
                <a:ext uri="{FF2B5EF4-FFF2-40B4-BE49-F238E27FC236}">
                  <a16:creationId xmlns:a16="http://schemas.microsoft.com/office/drawing/2014/main" id="{0888D668-A6D6-4C9D-BBFB-14B7D3A8A5BF}"/>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18">
              <a:extLst>
                <a:ext uri="{FF2B5EF4-FFF2-40B4-BE49-F238E27FC236}">
                  <a16:creationId xmlns:a16="http://schemas.microsoft.com/office/drawing/2014/main" id="{7BAA2D91-5130-4F2F-97E6-8BA59D3B96E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19">
              <a:extLst>
                <a:ext uri="{FF2B5EF4-FFF2-40B4-BE49-F238E27FC236}">
                  <a16:creationId xmlns:a16="http://schemas.microsoft.com/office/drawing/2014/main" id="{9BFA10D4-A365-486B-93C4-BDEEBEB94428}"/>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120">
              <a:extLst>
                <a:ext uri="{FF2B5EF4-FFF2-40B4-BE49-F238E27FC236}">
                  <a16:creationId xmlns:a16="http://schemas.microsoft.com/office/drawing/2014/main" id="{777C6CB8-140C-4E7C-8276-BA554A6AB623}"/>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121">
              <a:extLst>
                <a:ext uri="{FF2B5EF4-FFF2-40B4-BE49-F238E27FC236}">
                  <a16:creationId xmlns:a16="http://schemas.microsoft.com/office/drawing/2014/main" id="{1B1B7BF0-21A1-45A5-8888-96C02039B9E3}"/>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77745">
            <a:off x="9853639" y="329885"/>
            <a:ext cx="1754174" cy="1754174"/>
          </a:xfrm>
          <a:prstGeom prst="rect">
            <a:avLst/>
          </a:prstGeom>
        </p:spPr>
      </p:pic>
      <p:sp>
        <p:nvSpPr>
          <p:cNvPr id="38" name="Rectangle 37"/>
          <p:cNvSpPr/>
          <p:nvPr/>
        </p:nvSpPr>
        <p:spPr>
          <a:xfrm>
            <a:off x="3816708" y="136338"/>
            <a:ext cx="2117887"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Giây</a:t>
            </a:r>
          </a:p>
        </p:txBody>
      </p:sp>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37726">
            <a:off x="3107782" y="271872"/>
            <a:ext cx="744504" cy="743664"/>
          </a:xfrm>
          <a:prstGeom prst="rect">
            <a:avLst/>
          </a:prstGeom>
        </p:spPr>
      </p:pic>
      <p:sp>
        <p:nvSpPr>
          <p:cNvPr id="35" name="文本框 23">
            <a:extLst>
              <a:ext uri="{FF2B5EF4-FFF2-40B4-BE49-F238E27FC236}">
                <a16:creationId xmlns:a16="http://schemas.microsoft.com/office/drawing/2014/main" id="{D02FE07E-37DC-46BD-AA22-7BF0E692A8D3}"/>
              </a:ext>
            </a:extLst>
          </p:cNvPr>
          <p:cNvSpPr txBox="1"/>
          <p:nvPr/>
        </p:nvSpPr>
        <p:spPr>
          <a:xfrm>
            <a:off x="3175441" y="2163664"/>
            <a:ext cx="5972276" cy="58477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ln w="22225">
                  <a:noFill/>
                </a:ln>
                <a:solidFill>
                  <a:srgbClr val="C00000"/>
                </a:solidFill>
                <a:latin typeface="Cambria" panose="02040503050406030204" pitchFamily="18" charset="0"/>
                <a:ea typeface="Cambria" panose="02040503050406030204" pitchFamily="18" charset="0"/>
                <a:cs typeface="Times New Roman" panose="02020603050405020304" pitchFamily="18" charset="0"/>
              </a:rPr>
              <a:t>Giây là một đơn vị đo thời gian</a:t>
            </a:r>
            <a:endParaRPr kumimoji="0" lang="zh-CN" altLang="en-US" sz="3200" b="1" i="0" u="none" strike="noStrike" kern="1200" cap="none" spc="0" normalizeH="0" baseline="0" noProof="0" dirty="0">
              <a:ln w="22225">
                <a:noFill/>
              </a:ln>
              <a:solidFill>
                <a:srgbClr val="C00000"/>
              </a:solidFill>
              <a:effectLst/>
              <a:uLnTx/>
              <a:uFillTx/>
              <a:latin typeface="Cambria" panose="020405030504060302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40684442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par>
                                <p:cTn id="27" presetID="6"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500"/>
                                        <p:tgtEl>
                                          <p:spTgt spid="3"/>
                                        </p:tgtEl>
                                      </p:cBhvr>
                                    </p:animEffect>
                                  </p:childTnLst>
                                </p:cTn>
                              </p:par>
                              <p:par>
                                <p:cTn id="30" presetID="14" presetClass="entr" presetSubtype="1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par>
                                <p:cTn id="33" presetID="14" presetClass="entr" presetSubtype="1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par>
                                <p:cTn id="36" presetID="14" presetClass="entr" presetSubtype="1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par>
                                <p:cTn id="39" presetID="14" presetClass="entr" presetSubtype="1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randombar(horizontal)">
                                      <p:cBhvr>
                                        <p:cTn id="41" dur="500"/>
                                        <p:tgtEl>
                                          <p:spTgt spid="2"/>
                                        </p:tgtEl>
                                      </p:cBhvr>
                                    </p:animEffect>
                                  </p:childTnLst>
                                </p:cTn>
                              </p:par>
                            </p:childTnLst>
                          </p:cTn>
                        </p:par>
                        <p:par>
                          <p:cTn id="42" fill="hold">
                            <p:stCondLst>
                              <p:cond delay="500"/>
                            </p:stCondLst>
                            <p:childTnLst>
                              <p:par>
                                <p:cTn id="43" presetID="14" presetClass="entr" presetSubtype="1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par>
                                <p:cTn id="46" presetID="26" presetClass="emph" presetSubtype="0" repeatCount="3000" fill="hold" nodeType="withEffect">
                                  <p:stCondLst>
                                    <p:cond delay="0"/>
                                  </p:stCondLst>
                                  <p:childTnLst>
                                    <p:animEffect transition="out" filter="fade">
                                      <p:cBhvr>
                                        <p:cTn id="47" dur="500" tmFilter="0, 0; .2, .5; .8, .5; 1, 0"/>
                                        <p:tgtEl>
                                          <p:spTgt spid="3"/>
                                        </p:tgtEl>
                                      </p:cBhvr>
                                    </p:animEffect>
                                    <p:animScale>
                                      <p:cBhvr>
                                        <p:cTn id="48" dur="250" autoRev="1" fill="hold"/>
                                        <p:tgtEl>
                                          <p:spTgt spid="3"/>
                                        </p:tgtEl>
                                      </p:cBhvr>
                                      <p:by x="105000" y="105000"/>
                                    </p:animScale>
                                  </p:childTnLst>
                                </p:cTn>
                              </p:par>
                            </p:childTnLst>
                          </p:cTn>
                        </p:par>
                        <p:par>
                          <p:cTn id="49" fill="hold">
                            <p:stCondLst>
                              <p:cond delay="2000"/>
                            </p:stCondLst>
                            <p:childTnLst>
                              <p:par>
                                <p:cTn id="50" presetID="14" presetClass="entr" presetSubtype="1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randombar(horizontal)">
                                      <p:cBhvr>
                                        <p:cTn id="52" dur="500"/>
                                        <p:tgtEl>
                                          <p:spTgt spid="28"/>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randombar(horizontal)">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randombar(horizontal)">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8"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717C81E-375E-408F-930E-AEB115826921}"/>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1120694" y="-280061"/>
            <a:ext cx="10114157" cy="8041584"/>
          </a:xfrm>
          <a:prstGeom prst="rect">
            <a:avLst/>
          </a:prstGeom>
        </p:spPr>
      </p:pic>
      <p:pic>
        <p:nvPicPr>
          <p:cNvPr id="12" name="图片 11">
            <a:extLst>
              <a:ext uri="{FF2B5EF4-FFF2-40B4-BE49-F238E27FC236}">
                <a16:creationId xmlns:a16="http://schemas.microsoft.com/office/drawing/2014/main" id="{B415B895-DD40-46FB-BB0A-9AD4E47E4898}"/>
              </a:ext>
            </a:extLst>
          </p:cNvPr>
          <p:cNvPicPr>
            <a:picLocks noChangeAspect="1"/>
          </p:cNvPicPr>
          <p:nvPr/>
        </p:nvPicPr>
        <p:blipFill>
          <a:blip r:embed="rId4"/>
          <a:stretch>
            <a:fillRect/>
          </a:stretch>
        </p:blipFill>
        <p:spPr>
          <a:xfrm>
            <a:off x="356832" y="610664"/>
            <a:ext cx="1527724" cy="958690"/>
          </a:xfrm>
          <a:prstGeom prst="rect">
            <a:avLst/>
          </a:prstGeom>
        </p:spPr>
      </p:pic>
      <p:pic>
        <p:nvPicPr>
          <p:cNvPr id="13" name="图片 12">
            <a:extLst>
              <a:ext uri="{FF2B5EF4-FFF2-40B4-BE49-F238E27FC236}">
                <a16:creationId xmlns:a16="http://schemas.microsoft.com/office/drawing/2014/main" id="{7B76C4C3-CD6F-4772-8C79-52FB0E9F1A7C}"/>
              </a:ext>
            </a:extLst>
          </p:cNvPr>
          <p:cNvPicPr>
            <a:picLocks noChangeAspect="1"/>
          </p:cNvPicPr>
          <p:nvPr/>
        </p:nvPicPr>
        <p:blipFill>
          <a:blip r:embed="rId4"/>
          <a:stretch>
            <a:fillRect/>
          </a:stretch>
        </p:blipFill>
        <p:spPr>
          <a:xfrm>
            <a:off x="1038921" y="2034303"/>
            <a:ext cx="918124" cy="576149"/>
          </a:xfrm>
          <a:prstGeom prst="rect">
            <a:avLst/>
          </a:prstGeom>
        </p:spPr>
      </p:pic>
      <p:pic>
        <p:nvPicPr>
          <p:cNvPr id="14" name="图片 13">
            <a:extLst>
              <a:ext uri="{FF2B5EF4-FFF2-40B4-BE49-F238E27FC236}">
                <a16:creationId xmlns:a16="http://schemas.microsoft.com/office/drawing/2014/main" id="{961FBE18-1B33-457D-92B9-9B6B87C364D0}"/>
              </a:ext>
            </a:extLst>
          </p:cNvPr>
          <p:cNvPicPr>
            <a:picLocks noChangeAspect="1"/>
          </p:cNvPicPr>
          <p:nvPr/>
        </p:nvPicPr>
        <p:blipFill>
          <a:blip r:embed="rId4"/>
          <a:stretch>
            <a:fillRect/>
          </a:stretch>
        </p:blipFill>
        <p:spPr>
          <a:xfrm>
            <a:off x="3490830" y="322589"/>
            <a:ext cx="918124" cy="576149"/>
          </a:xfrm>
          <a:prstGeom prst="rect">
            <a:avLst/>
          </a:prstGeom>
        </p:spPr>
      </p:pic>
      <p:pic>
        <p:nvPicPr>
          <p:cNvPr id="18" name="图片 17">
            <a:extLst>
              <a:ext uri="{FF2B5EF4-FFF2-40B4-BE49-F238E27FC236}">
                <a16:creationId xmlns:a16="http://schemas.microsoft.com/office/drawing/2014/main" id="{F1898DB2-9A33-47F6-AF5F-16CF447407F7}"/>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327425">
            <a:off x="729857" y="3640883"/>
            <a:ext cx="1958846" cy="2531375"/>
          </a:xfrm>
          <a:prstGeom prst="rect">
            <a:avLst/>
          </a:prstGeom>
        </p:spPr>
      </p:pic>
      <p:sp>
        <p:nvSpPr>
          <p:cNvPr id="21" name="文本框 20">
            <a:extLst>
              <a:ext uri="{FF2B5EF4-FFF2-40B4-BE49-F238E27FC236}">
                <a16:creationId xmlns:a16="http://schemas.microsoft.com/office/drawing/2014/main" id="{17762288-C803-45B8-BCDB-693BF75A1A18}"/>
              </a:ext>
            </a:extLst>
          </p:cNvPr>
          <p:cNvSpPr txBox="1"/>
          <p:nvPr/>
        </p:nvSpPr>
        <p:spPr>
          <a:xfrm>
            <a:off x="3220728" y="1612565"/>
            <a:ext cx="5314714" cy="144655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a:noFill/>
                </a:ln>
                <a:solidFill>
                  <a:srgbClr val="F2B8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Đơn</a:t>
            </a:r>
            <a:r>
              <a:rPr kumimoji="0" lang="en-US" altLang="zh-CN" sz="4400" b="1" i="0" u="none" strike="noStrike" kern="1200" cap="none" spc="0" normalizeH="0" baseline="0" noProof="0">
                <a:ln>
                  <a:noFill/>
                </a:ln>
                <a:solidFill>
                  <a:srgbClr val="F2B8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vị đo thời gian lớn hơn năm là gì?</a:t>
            </a:r>
            <a:endParaRPr kumimoji="0" lang="zh-CN" altLang="en-US" sz="4400" b="1" i="0" u="none" strike="noStrike" kern="1200" cap="none" spc="0" normalizeH="0" baseline="0" noProof="0" dirty="0">
              <a:ln>
                <a:noFill/>
              </a:ln>
              <a:solidFill>
                <a:srgbClr val="F2B8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30" name="图片 29">
            <a:extLst>
              <a:ext uri="{FF2B5EF4-FFF2-40B4-BE49-F238E27FC236}">
                <a16:creationId xmlns:a16="http://schemas.microsoft.com/office/drawing/2014/main" id="{EA3F0354-C298-4A45-85C1-22AA0F3B193B}"/>
              </a:ext>
            </a:extLst>
          </p:cNvPr>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rot="1501345" flipH="1" flipV="1">
            <a:off x="10787055" y="5450713"/>
            <a:ext cx="1016967" cy="1126719"/>
          </a:xfrm>
          <a:prstGeom prst="rect">
            <a:avLst/>
          </a:prstGeom>
        </p:spPr>
      </p:pic>
      <p:pic>
        <p:nvPicPr>
          <p:cNvPr id="31" name="图片 30">
            <a:extLst>
              <a:ext uri="{FF2B5EF4-FFF2-40B4-BE49-F238E27FC236}">
                <a16:creationId xmlns:a16="http://schemas.microsoft.com/office/drawing/2014/main" id="{F4BA7886-77E7-434A-9B74-C629391074C0}"/>
              </a:ext>
            </a:extLst>
          </p:cNvPr>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rot="4117575">
            <a:off x="9852892" y="751427"/>
            <a:ext cx="1016967" cy="1126719"/>
          </a:xfrm>
          <a:prstGeom prst="rect">
            <a:avLst/>
          </a:prstGeom>
        </p:spPr>
      </p:pic>
      <p:grpSp>
        <p:nvGrpSpPr>
          <p:cNvPr id="32" name="组合 31">
            <a:extLst>
              <a:ext uri="{FF2B5EF4-FFF2-40B4-BE49-F238E27FC236}">
                <a16:creationId xmlns:a16="http://schemas.microsoft.com/office/drawing/2014/main" id="{B3044744-C02C-438D-814C-3B122ACF5AC1}"/>
              </a:ext>
            </a:extLst>
          </p:cNvPr>
          <p:cNvGrpSpPr/>
          <p:nvPr/>
        </p:nvGrpSpPr>
        <p:grpSpPr>
          <a:xfrm>
            <a:off x="10159108" y="2226164"/>
            <a:ext cx="1158581" cy="1767603"/>
            <a:chOff x="8683894" y="705760"/>
            <a:chExt cx="1389852" cy="2120445"/>
          </a:xfrm>
        </p:grpSpPr>
        <p:sp>
          <p:nvSpPr>
            <p:cNvPr id="33" name="Freeform 20">
              <a:extLst>
                <a:ext uri="{FF2B5EF4-FFF2-40B4-BE49-F238E27FC236}">
                  <a16:creationId xmlns:a16="http://schemas.microsoft.com/office/drawing/2014/main" id="{95A96DCF-DCF1-4DE8-89B3-D74C962523C6}"/>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4" name="Freeform 21">
              <a:extLst>
                <a:ext uri="{FF2B5EF4-FFF2-40B4-BE49-F238E27FC236}">
                  <a16:creationId xmlns:a16="http://schemas.microsoft.com/office/drawing/2014/main" id="{77F5C379-EBCA-47EB-9C14-BB64528E36CA}"/>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5" name="Freeform 52">
              <a:extLst>
                <a:ext uri="{FF2B5EF4-FFF2-40B4-BE49-F238E27FC236}">
                  <a16:creationId xmlns:a16="http://schemas.microsoft.com/office/drawing/2014/main" id="{115F59A0-2766-4FD1-AE7F-DC088AEE84F4}"/>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6" name="Freeform 53">
              <a:extLst>
                <a:ext uri="{FF2B5EF4-FFF2-40B4-BE49-F238E27FC236}">
                  <a16:creationId xmlns:a16="http://schemas.microsoft.com/office/drawing/2014/main" id="{AF0C6598-3417-459E-A612-908D20BC600B}"/>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7" name="Freeform 54">
              <a:extLst>
                <a:ext uri="{FF2B5EF4-FFF2-40B4-BE49-F238E27FC236}">
                  <a16:creationId xmlns:a16="http://schemas.microsoft.com/office/drawing/2014/main" id="{785F8891-D874-4DB8-B99E-99D4A3E11946}"/>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8" name="Freeform 55">
              <a:extLst>
                <a:ext uri="{FF2B5EF4-FFF2-40B4-BE49-F238E27FC236}">
                  <a16:creationId xmlns:a16="http://schemas.microsoft.com/office/drawing/2014/main" id="{EFB6A9E2-6223-4F52-9649-958F047C821B}"/>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grpSp>
      <p:sp>
        <p:nvSpPr>
          <p:cNvPr id="23" name="文本框 20">
            <a:extLst>
              <a:ext uri="{FF2B5EF4-FFF2-40B4-BE49-F238E27FC236}">
                <a16:creationId xmlns:a16="http://schemas.microsoft.com/office/drawing/2014/main" id="{17762288-C803-45B8-BCDB-693BF75A1A18}"/>
              </a:ext>
            </a:extLst>
          </p:cNvPr>
          <p:cNvSpPr txBox="1"/>
          <p:nvPr/>
        </p:nvSpPr>
        <p:spPr>
          <a:xfrm>
            <a:off x="3033594" y="2920286"/>
            <a:ext cx="5314714" cy="1323439"/>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0080C2"/>
                </a:solidFill>
                <a:effectLst>
                  <a:glow rad="228600">
                    <a:srgbClr val="4BACC6">
                      <a:satMod val="175000"/>
                      <a:alpha val="4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thế kỉ</a:t>
            </a:r>
            <a:endParaRPr kumimoji="0" lang="zh-CN" altLang="en-US" sz="8000" b="1" i="0" u="none" strike="noStrike" kern="1200" cap="none" spc="0" normalizeH="0" baseline="0" noProof="0" dirty="0">
              <a:ln>
                <a:noFill/>
              </a:ln>
              <a:solidFill>
                <a:srgbClr val="0080C2"/>
              </a:solidFill>
              <a:effectLst>
                <a:glow rad="228600">
                  <a:srgbClr val="4BACC6">
                    <a:satMod val="175000"/>
                    <a:alpha val="40000"/>
                  </a:srgbClr>
                </a:glow>
                <a:outerShdw blurRad="38100" dist="38100" dir="2700000" algn="tl">
                  <a:srgbClr val="000000">
                    <a:alpha val="43137"/>
                  </a:srgbClr>
                </a:outerShdw>
              </a:effectLst>
              <a:uLnTx/>
              <a:uFillTx/>
              <a:latin typeface="Cambria" panose="02040503050406030204" pitchFamily="18" charset="0"/>
              <a:ea typeface="方正喵呜体" panose="02010600010101010101" pitchFamily="2" charset="-122"/>
              <a:cs typeface="Times New Roman" panose="02020603050405020304" pitchFamily="18" charset="0"/>
            </a:endParaRPr>
          </a:p>
        </p:txBody>
      </p:sp>
      <p:sp>
        <p:nvSpPr>
          <p:cNvPr id="24" name="文本框 20">
            <a:extLst>
              <a:ext uri="{FF2B5EF4-FFF2-40B4-BE49-F238E27FC236}">
                <a16:creationId xmlns:a16="http://schemas.microsoft.com/office/drawing/2014/main" id="{17762288-C803-45B8-BCDB-693BF75A1A18}"/>
              </a:ext>
            </a:extLst>
          </p:cNvPr>
          <p:cNvSpPr txBox="1"/>
          <p:nvPr/>
        </p:nvSpPr>
        <p:spPr>
          <a:xfrm>
            <a:off x="3033594" y="4026556"/>
            <a:ext cx="5799583" cy="9233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DA190F"/>
                </a:solidFill>
                <a:effectLst>
                  <a:outerShdw blurRad="76200" dist="38100" dir="5400000" sx="103000" sy="103000" algn="t" rotWithShape="0">
                    <a:prstClr val="black">
                      <a:alpha val="40000"/>
                    </a:prstClr>
                  </a:outerShdw>
                </a:effectLst>
                <a:uLnTx/>
                <a:uFillTx/>
                <a:latin typeface="Times New Roman" panose="02020603050405020304" pitchFamily="18" charset="0"/>
                <a:ea typeface="方正喵呜体" panose="02010600010101010101" pitchFamily="2" charset="-122"/>
                <a:cs typeface="Times New Roman" panose="02020603050405020304" pitchFamily="18" charset="0"/>
              </a:rPr>
              <a:t>1 thế kỉ = 100 năm</a:t>
            </a:r>
            <a:endParaRPr kumimoji="0" lang="zh-CN" altLang="en-US" sz="5400" b="1" i="0" u="none" strike="noStrike" kern="1200" cap="none" spc="0" normalizeH="0" baseline="0" noProof="0" dirty="0">
              <a:ln>
                <a:noFill/>
              </a:ln>
              <a:solidFill>
                <a:srgbClr val="DA190F"/>
              </a:solidFill>
              <a:effectLst>
                <a:outerShdw blurRad="76200" dist="38100" dir="5400000" sx="103000" sy="103000" algn="t" rotWithShape="0">
                  <a:prstClr val="black">
                    <a:alpha val="40000"/>
                  </a:prstClr>
                </a:outerShdw>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377745">
            <a:off x="2404323" y="4853368"/>
            <a:ext cx="1754174" cy="1754174"/>
          </a:xfrm>
          <a:prstGeom prst="rect">
            <a:avLst/>
          </a:prstGeom>
        </p:spPr>
      </p:pic>
    </p:spTree>
    <p:extLst>
      <p:ext uri="{BB962C8B-B14F-4D97-AF65-F5344CB8AC3E}">
        <p14:creationId xmlns:p14="http://schemas.microsoft.com/office/powerpoint/2010/main" val="67580823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par>
                                <p:cTn id="20" presetID="6"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500"/>
                                        <p:tgtEl>
                                          <p:spTgt spid="25"/>
                                        </p:tgtEl>
                                      </p:cBhvr>
                                    </p:animEffect>
                                  </p:childTnLst>
                                </p:cTn>
                              </p:par>
                              <p:par>
                                <p:cTn id="23" presetID="26" presetClass="emph" presetSubtype="0" repeatCount="3000" fill="hold" nodeType="withEffect">
                                  <p:stCondLst>
                                    <p:cond delay="0"/>
                                  </p:stCondLst>
                                  <p:childTnLst>
                                    <p:animEffect transition="out" filter="fade">
                                      <p:cBhvr>
                                        <p:cTn id="24" dur="500" tmFilter="0, 0; .2, .5; .8, .5; 1, 0"/>
                                        <p:tgtEl>
                                          <p:spTgt spid="25"/>
                                        </p:tgtEl>
                                      </p:cBhvr>
                                    </p:animEffect>
                                    <p:animScale>
                                      <p:cBhvr>
                                        <p:cTn id="25" dur="250" autoRev="1" fill="hold"/>
                                        <p:tgtEl>
                                          <p:spTgt spid="25"/>
                                        </p:tgtEl>
                                      </p:cBhvr>
                                      <p:by x="105000" y="105000"/>
                                    </p:animScale>
                                  </p:childTnLst>
                                </p:cTn>
                              </p:par>
                              <p:par>
                                <p:cTn id="26" presetID="14" presetClass="entr" presetSubtype="1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21" presetClass="entr" presetSubtype="1" fill="hold" grpId="0" nodeType="withEffect">
                                  <p:stCondLst>
                                    <p:cond delay="0"/>
                                  </p:stCondLst>
                                  <p:iterate type="wd">
                                    <p:tmPct val="10000"/>
                                  </p:iterate>
                                  <p:childTnLst>
                                    <p:set>
                                      <p:cBhvr>
                                        <p:cTn id="33" dur="1" fill="hold">
                                          <p:stCondLst>
                                            <p:cond delay="0"/>
                                          </p:stCondLst>
                                        </p:cTn>
                                        <p:tgtEl>
                                          <p:spTgt spid="21"/>
                                        </p:tgtEl>
                                        <p:attrNameLst>
                                          <p:attrName>style.visibility</p:attrName>
                                        </p:attrNameLst>
                                      </p:cBhvr>
                                      <p:to>
                                        <p:strVal val="visible"/>
                                      </p:to>
                                    </p:set>
                                    <p:animEffect transition="in" filter="wheel(1)">
                                      <p:cBhvr>
                                        <p:cTn id="34" dur="500"/>
                                        <p:tgtEl>
                                          <p:spTgt spid="21"/>
                                        </p:tgtEl>
                                      </p:cBhvr>
                                    </p:animEffect>
                                  </p:childTnLst>
                                </p:cTn>
                              </p:par>
                              <p:par>
                                <p:cTn id="35" presetID="21" presetClass="entr" presetSubtype="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iterate type="wd">
                                    <p:tmPct val="10000"/>
                                  </p:iterate>
                                  <p:childTnLst>
                                    <p:set>
                                      <p:cBhvr>
                                        <p:cTn id="41" dur="1" fill="hold">
                                          <p:stCondLst>
                                            <p:cond delay="0"/>
                                          </p:stCondLst>
                                        </p:cTn>
                                        <p:tgtEl>
                                          <p:spTgt spid="23"/>
                                        </p:tgtEl>
                                        <p:attrNameLst>
                                          <p:attrName>style.visibility</p:attrName>
                                        </p:attrNameLst>
                                      </p:cBhvr>
                                      <p:to>
                                        <p:strVal val="visible"/>
                                      </p:to>
                                    </p:set>
                                    <p:animEffect transition="in" filter="wheel(1)">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iterate type="wd">
                                    <p:tmPct val="10000"/>
                                  </p:iterate>
                                  <p:childTnLst>
                                    <p:set>
                                      <p:cBhvr>
                                        <p:cTn id="46" dur="1" fill="hold">
                                          <p:stCondLst>
                                            <p:cond delay="0"/>
                                          </p:stCondLst>
                                        </p:cTn>
                                        <p:tgtEl>
                                          <p:spTgt spid="24"/>
                                        </p:tgtEl>
                                        <p:attrNameLst>
                                          <p:attrName>style.visibility</p:attrName>
                                        </p:attrNameLst>
                                      </p:cBhvr>
                                      <p:to>
                                        <p:strVal val="visible"/>
                                      </p:to>
                                    </p:set>
                                    <p:animEffect transition="in" filter="wheel(1)">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3" y="1591039"/>
              <a:ext cx="6800862" cy="792596"/>
              <a:chOff x="946413" y="1591039"/>
              <a:chExt cx="6800862" cy="792596"/>
            </a:xfrm>
          </p:grpSpPr>
          <p:sp>
            <p:nvSpPr>
              <p:cNvPr id="27" name="Rounded Rectangle 26"/>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 đến năm 100 là thế kỉ một (thế kỉ 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Freeform 28"/>
          <p:cNvSpPr/>
          <p:nvPr/>
        </p:nvSpPr>
        <p:spPr>
          <a:xfrm rot="8775061" flipH="1">
            <a:off x="7949283" y="2353016"/>
            <a:ext cx="3030995" cy="2858791"/>
          </a:xfrm>
          <a:custGeom>
            <a:avLst/>
            <a:gdLst>
              <a:gd name="connsiteX0" fmla="*/ 1236798 w 2039952"/>
              <a:gd name="connsiteY0" fmla="*/ 2439794 h 2659195"/>
              <a:gd name="connsiteX1" fmla="*/ 1097262 w 2039952"/>
              <a:gd name="connsiteY1" fmla="*/ 2517306 h 2659195"/>
              <a:gd name="connsiteX2" fmla="*/ 1074188 w 2039952"/>
              <a:gd name="connsiteY2" fmla="*/ 2520004 h 2659195"/>
              <a:gd name="connsiteX3" fmla="*/ 1037869 w 2039952"/>
              <a:gd name="connsiteY3" fmla="*/ 2565617 h 2659195"/>
              <a:gd name="connsiteX4" fmla="*/ 611503 w 2039952"/>
              <a:gd name="connsiteY4" fmla="*/ 2575940 h 2659195"/>
              <a:gd name="connsiteX5" fmla="*/ 544816 w 2039952"/>
              <a:gd name="connsiteY5" fmla="*/ 2477783 h 2659195"/>
              <a:gd name="connsiteX6" fmla="*/ 537760 w 2039952"/>
              <a:gd name="connsiteY6" fmla="*/ 2454499 h 2659195"/>
              <a:gd name="connsiteX7" fmla="*/ 493226 w 2039952"/>
              <a:gd name="connsiteY7" fmla="*/ 2478977 h 2659195"/>
              <a:gd name="connsiteX8" fmla="*/ 198638 w 2039952"/>
              <a:gd name="connsiteY8" fmla="*/ 2425523 h 2659195"/>
              <a:gd name="connsiteX9" fmla="*/ 136718 w 2039952"/>
              <a:gd name="connsiteY9" fmla="*/ 2132597 h 2659195"/>
              <a:gd name="connsiteX10" fmla="*/ 147460 w 2039952"/>
              <a:gd name="connsiteY10" fmla="*/ 2111647 h 2659195"/>
              <a:gd name="connsiteX11" fmla="*/ 91367 w 2039952"/>
              <a:gd name="connsiteY11" fmla="*/ 2038555 h 2659195"/>
              <a:gd name="connsiteX12" fmla="*/ 151258 w 2039952"/>
              <a:gd name="connsiteY12" fmla="*/ 1108317 h 2659195"/>
              <a:gd name="connsiteX13" fmla="*/ 629114 w 2039952"/>
              <a:gd name="connsiteY13" fmla="*/ 631499 h 2659195"/>
              <a:gd name="connsiteX14" fmla="*/ 704284 w 2039952"/>
              <a:gd name="connsiteY14" fmla="*/ 603116 h 2659195"/>
              <a:gd name="connsiteX15" fmla="*/ 702716 w 2039952"/>
              <a:gd name="connsiteY15" fmla="*/ 593060 h 2659195"/>
              <a:gd name="connsiteX16" fmla="*/ 787161 w 2039952"/>
              <a:gd name="connsiteY16" fmla="*/ 401725 h 2659195"/>
              <a:gd name="connsiteX17" fmla="*/ 1158573 w 2039952"/>
              <a:gd name="connsiteY17" fmla="*/ 375967 h 2659195"/>
              <a:gd name="connsiteX18" fmla="*/ 1212745 w 2039952"/>
              <a:gd name="connsiteY18" fmla="*/ 458983 h 2659195"/>
              <a:gd name="connsiteX19" fmla="*/ 1221567 w 2039952"/>
              <a:gd name="connsiteY19" fmla="*/ 515557 h 2659195"/>
              <a:gd name="connsiteX20" fmla="*/ 1222346 w 2039952"/>
              <a:gd name="connsiteY20" fmla="*/ 514596 h 2659195"/>
              <a:gd name="connsiteX21" fmla="*/ 1593759 w 2039952"/>
              <a:gd name="connsiteY21" fmla="*/ 488838 h 2659195"/>
              <a:gd name="connsiteX22" fmla="*/ 1616533 w 2039952"/>
              <a:gd name="connsiteY22" fmla="*/ 523738 h 2659195"/>
              <a:gd name="connsiteX23" fmla="*/ 1620542 w 2039952"/>
              <a:gd name="connsiteY23" fmla="*/ 514539 h 2659195"/>
              <a:gd name="connsiteX24" fmla="*/ 1676086 w 2039952"/>
              <a:gd name="connsiteY24" fmla="*/ 0 h 2659195"/>
              <a:gd name="connsiteX25" fmla="*/ 1840699 w 2039952"/>
              <a:gd name="connsiteY25" fmla="*/ 735010 h 2659195"/>
              <a:gd name="connsiteX26" fmla="*/ 1844097 w 2039952"/>
              <a:gd name="connsiteY26" fmla="*/ 768350 h 2659195"/>
              <a:gd name="connsiteX27" fmla="*/ 1885357 w 2039952"/>
              <a:gd name="connsiteY27" fmla="*/ 785607 h 2659195"/>
              <a:gd name="connsiteX28" fmla="*/ 1947025 w 2039952"/>
              <a:gd name="connsiteY28" fmla="*/ 832069 h 2659195"/>
              <a:gd name="connsiteX29" fmla="*/ 1953272 w 2039952"/>
              <a:gd name="connsiteY29" fmla="*/ 1265525 h 2659195"/>
              <a:gd name="connsiteX30" fmla="*/ 1906472 w 2039952"/>
              <a:gd name="connsiteY30" fmla="*/ 1304891 h 2659195"/>
              <a:gd name="connsiteX31" fmla="*/ 1904020 w 2039952"/>
              <a:gd name="connsiteY31" fmla="*/ 1361574 h 2659195"/>
              <a:gd name="connsiteX32" fmla="*/ 1590433 w 2039952"/>
              <a:gd name="connsiteY32" fmla="*/ 1970676 h 2659195"/>
              <a:gd name="connsiteX33" fmla="*/ 1450340 w 2039952"/>
              <a:gd name="connsiteY33" fmla="*/ 2095003 h 2659195"/>
              <a:gd name="connsiteX34" fmla="*/ 1303480 w 2039952"/>
              <a:gd name="connsiteY34" fmla="*/ 2190276 h 2659195"/>
              <a:gd name="connsiteX35" fmla="*/ 1314823 w 2039952"/>
              <a:gd name="connsiteY35" fmla="*/ 2246117 h 2659195"/>
              <a:gd name="connsiteX36" fmla="*/ 1236798 w 2039952"/>
              <a:gd name="connsiteY36" fmla="*/ 2439794 h 265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9952" h="2659195">
                <a:moveTo>
                  <a:pt x="1236798" y="2439794"/>
                </a:moveTo>
                <a:cubicBezTo>
                  <a:pt x="1197349" y="2480397"/>
                  <a:pt x="1148522" y="2506282"/>
                  <a:pt x="1097262" y="2517306"/>
                </a:cubicBezTo>
                <a:lnTo>
                  <a:pt x="1074188" y="2520004"/>
                </a:lnTo>
                <a:lnTo>
                  <a:pt x="1037869" y="2565617"/>
                </a:lnTo>
                <a:cubicBezTo>
                  <a:pt x="920674" y="2686238"/>
                  <a:pt x="729783" y="2690860"/>
                  <a:pt x="611503" y="2575940"/>
                </a:cubicBezTo>
                <a:cubicBezTo>
                  <a:pt x="581932" y="2547210"/>
                  <a:pt x="559700" y="2513729"/>
                  <a:pt x="544816" y="2477783"/>
                </a:cubicBezTo>
                <a:lnTo>
                  <a:pt x="537760" y="2454499"/>
                </a:lnTo>
                <a:lnTo>
                  <a:pt x="493226" y="2478977"/>
                </a:lnTo>
                <a:cubicBezTo>
                  <a:pt x="395493" y="2520806"/>
                  <a:pt x="278771" y="2503379"/>
                  <a:pt x="198638" y="2425523"/>
                </a:cubicBezTo>
                <a:cubicBezTo>
                  <a:pt x="118506" y="2347667"/>
                  <a:pt x="97722" y="2231496"/>
                  <a:pt x="136718" y="2132597"/>
                </a:cubicBezTo>
                <a:lnTo>
                  <a:pt x="147460" y="2111647"/>
                </a:lnTo>
                <a:lnTo>
                  <a:pt x="91367" y="2038555"/>
                </a:lnTo>
                <a:cubicBezTo>
                  <a:pt x="-45240" y="1804896"/>
                  <a:pt x="-31366" y="1441036"/>
                  <a:pt x="151258" y="1108317"/>
                </a:cubicBezTo>
                <a:cubicBezTo>
                  <a:pt x="273007" y="886505"/>
                  <a:pt x="446704" y="720531"/>
                  <a:pt x="629114" y="631499"/>
                </a:cubicBezTo>
                <a:lnTo>
                  <a:pt x="704284" y="603116"/>
                </a:lnTo>
                <a:lnTo>
                  <a:pt x="702716" y="593060"/>
                </a:lnTo>
                <a:cubicBezTo>
                  <a:pt x="705438" y="525741"/>
                  <a:pt x="733802" y="456644"/>
                  <a:pt x="787161" y="401725"/>
                </a:cubicBezTo>
                <a:cubicBezTo>
                  <a:pt x="893878" y="291887"/>
                  <a:pt x="1060166" y="280355"/>
                  <a:pt x="1158573" y="375967"/>
                </a:cubicBezTo>
                <a:cubicBezTo>
                  <a:pt x="1183175" y="399870"/>
                  <a:pt x="1201206" y="428207"/>
                  <a:pt x="1212745" y="458983"/>
                </a:cubicBezTo>
                <a:lnTo>
                  <a:pt x="1221567" y="515557"/>
                </a:lnTo>
                <a:lnTo>
                  <a:pt x="1222346" y="514596"/>
                </a:lnTo>
                <a:cubicBezTo>
                  <a:pt x="1329064" y="404758"/>
                  <a:pt x="1495351" y="393226"/>
                  <a:pt x="1593759" y="488838"/>
                </a:cubicBezTo>
                <a:lnTo>
                  <a:pt x="1616533" y="523738"/>
                </a:lnTo>
                <a:lnTo>
                  <a:pt x="1620542" y="514539"/>
                </a:lnTo>
                <a:cubicBezTo>
                  <a:pt x="1661302" y="409947"/>
                  <a:pt x="1690940" y="271894"/>
                  <a:pt x="1676086" y="0"/>
                </a:cubicBezTo>
                <a:cubicBezTo>
                  <a:pt x="1920292" y="459911"/>
                  <a:pt x="1827903" y="537763"/>
                  <a:pt x="1840699" y="735010"/>
                </a:cubicBezTo>
                <a:lnTo>
                  <a:pt x="1844097" y="768350"/>
                </a:lnTo>
                <a:lnTo>
                  <a:pt x="1885357" y="785607"/>
                </a:lnTo>
                <a:cubicBezTo>
                  <a:pt x="1907308" y="798151"/>
                  <a:pt x="1928054" y="813636"/>
                  <a:pt x="1947025" y="832069"/>
                </a:cubicBezTo>
                <a:cubicBezTo>
                  <a:pt x="2068446" y="950040"/>
                  <a:pt x="2071243" y="1144105"/>
                  <a:pt x="1953272" y="1265525"/>
                </a:cubicBezTo>
                <a:lnTo>
                  <a:pt x="1906472" y="1304891"/>
                </a:lnTo>
                <a:lnTo>
                  <a:pt x="1904020" y="1361574"/>
                </a:lnTo>
                <a:cubicBezTo>
                  <a:pt x="1875563" y="1567782"/>
                  <a:pt x="1768785" y="1787108"/>
                  <a:pt x="1590433" y="1970676"/>
                </a:cubicBezTo>
                <a:cubicBezTo>
                  <a:pt x="1545845" y="2016568"/>
                  <a:pt x="1498894" y="2058053"/>
                  <a:pt x="1450340" y="2095003"/>
                </a:cubicBezTo>
                <a:lnTo>
                  <a:pt x="1303480" y="2190276"/>
                </a:lnTo>
                <a:lnTo>
                  <a:pt x="1314823" y="2246117"/>
                </a:lnTo>
                <a:cubicBezTo>
                  <a:pt x="1315363" y="2315608"/>
                  <a:pt x="1289397" y="2385658"/>
                  <a:pt x="1236798" y="2439794"/>
                </a:cubicBezTo>
                <a:close/>
              </a:path>
            </a:pathLst>
          </a:custGeom>
          <a:solidFill>
            <a:srgbClr val="CEECDC"/>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7591651" y="3207420"/>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Thế kỉ là một đơn vị</a:t>
            </a:r>
          </a:p>
          <a:p>
            <a:pPr lvl="0" algn="ctr">
              <a:defRPr/>
            </a:pPr>
            <a:r>
              <a:rPr lang="vi-VN" sz="2400">
                <a:solidFill>
                  <a:srgbClr val="002060"/>
                </a:solidFill>
                <a:latin typeface="Roboto" panose="02000000000000000000" pitchFamily="2" charset="0"/>
                <a:ea typeface="Roboto" panose="02000000000000000000" pitchFamily="2" charset="0"/>
              </a:rPr>
              <a:t>đo thời gian.</a:t>
            </a:r>
          </a:p>
          <a:p>
            <a:pPr lvl="0" algn="ctr">
              <a:defRPr/>
            </a:pPr>
            <a:r>
              <a:rPr lang="vi-VN" sz="2400">
                <a:solidFill>
                  <a:srgbClr val="002060"/>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815" y="4419737"/>
            <a:ext cx="1436365" cy="2039707"/>
          </a:xfrm>
          <a:prstGeom prst="rect">
            <a:avLst/>
          </a:prstGeom>
        </p:spPr>
      </p:pic>
      <p:grpSp>
        <p:nvGrpSpPr>
          <p:cNvPr id="34" name="Group 33"/>
          <p:cNvGrpSpPr/>
          <p:nvPr/>
        </p:nvGrpSpPr>
        <p:grpSpPr>
          <a:xfrm>
            <a:off x="405382" y="3301588"/>
            <a:ext cx="7354827" cy="792596"/>
            <a:chOff x="392448" y="1591039"/>
            <a:chExt cx="7354827" cy="792596"/>
          </a:xfrm>
        </p:grpSpPr>
        <p:grpSp>
          <p:nvGrpSpPr>
            <p:cNvPr id="35" name="Group 34"/>
            <p:cNvGrpSpPr/>
            <p:nvPr/>
          </p:nvGrpSpPr>
          <p:grpSpPr>
            <a:xfrm>
              <a:off x="946413" y="1591039"/>
              <a:ext cx="6800862" cy="792596"/>
              <a:chOff x="946413" y="1591039"/>
              <a:chExt cx="6800862"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101 đến năm 200 là thế kỉ hai (thế kỉ 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354827" cy="792596"/>
            <a:chOff x="392448" y="1591039"/>
            <a:chExt cx="7354827" cy="792596"/>
          </a:xfrm>
        </p:grpSpPr>
        <p:grpSp>
          <p:nvGrpSpPr>
            <p:cNvPr id="42" name="Group 41"/>
            <p:cNvGrpSpPr/>
            <p:nvPr/>
          </p:nvGrpSpPr>
          <p:grpSpPr>
            <a:xfrm>
              <a:off x="946413" y="1591039"/>
              <a:ext cx="6800862" cy="792596"/>
              <a:chOff x="946413" y="1591039"/>
              <a:chExt cx="6800862"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201 đến năm 300 là thế kỉ ba (thế kỉ III)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4" y="1591039"/>
              <a:ext cx="6800861" cy="792596"/>
              <a:chOff x="946414" y="1591039"/>
              <a:chExt cx="6800861"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301 đến năm 400 là thế kỉ mấy?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Box 29"/>
          <p:cNvSpPr txBox="1"/>
          <p:nvPr/>
        </p:nvSpPr>
        <p:spPr>
          <a:xfrm>
            <a:off x="9460971" y="2339774"/>
            <a:ext cx="2649514" cy="1200329"/>
          </a:xfrm>
          <a:prstGeom prst="rect">
            <a:avLst/>
          </a:prstGeom>
          <a:solidFill>
            <a:srgbClr val="95624C"/>
          </a:solid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Thế kỉ là một đơn vị</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đo thời gian.</a:t>
            </a:r>
            <a:r>
              <a:rPr lang="en-US" sz="2400">
                <a:solidFill>
                  <a:schemeClr val="bg1"/>
                </a:solidFill>
                <a:latin typeface="Roboto" panose="02000000000000000000" pitchFamily="2" charset="0"/>
                <a:ea typeface="Roboto" panose="02000000000000000000" pitchFamily="2" charset="0"/>
              </a:rPr>
              <a:t> </a:t>
            </a:r>
          </a:p>
          <a:p>
            <a:pPr lvl="0" algn="ctr">
              <a:defRPr/>
            </a:pPr>
            <a:r>
              <a:rPr lang="vi-VN" sz="2400" spc="-40">
                <a:solidFill>
                  <a:schemeClr val="bg1"/>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40" normalizeH="0" noProof="0" dirty="0">
              <a:ln>
                <a:noFill/>
              </a:ln>
              <a:solidFill>
                <a:schemeClr val="bg1"/>
              </a:solidFill>
              <a:effectLst/>
              <a:uLnTx/>
              <a:uFillTx/>
              <a:latin typeface="Roboto" panose="02000000000000000000" pitchFamily="2" charset="0"/>
              <a:ea typeface="Roboto" panose="02000000000000000000" pitchFamily="2" charset="0"/>
            </a:endParaRPr>
          </a:p>
        </p:txBody>
      </p:sp>
      <p:grpSp>
        <p:nvGrpSpPr>
          <p:cNvPr id="34" name="Group 33"/>
          <p:cNvGrpSpPr/>
          <p:nvPr/>
        </p:nvGrpSpPr>
        <p:grpSpPr>
          <a:xfrm>
            <a:off x="405382" y="3301588"/>
            <a:ext cx="7265674"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401 đến năm 500 là thế kỉ mấy?</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182164" cy="792596"/>
            <a:chOff x="392448" y="1591039"/>
            <a:chExt cx="7182164" cy="792596"/>
          </a:xfrm>
        </p:grpSpPr>
        <p:grpSp>
          <p:nvGrpSpPr>
            <p:cNvPr id="42" name="Group 41"/>
            <p:cNvGrpSpPr/>
            <p:nvPr/>
          </p:nvGrpSpPr>
          <p:grpSpPr>
            <a:xfrm>
              <a:off x="780144" y="1591039"/>
              <a:ext cx="6794468" cy="792596"/>
              <a:chOff x="780144" y="1591039"/>
              <a:chExt cx="6794468"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80144" y="1776881"/>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801 đến năm 900 là thế kỉ mấy?</a:t>
                </a: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7455071" y="1462839"/>
            <a:ext cx="1712071" cy="1072701"/>
            <a:chOff x="7168193" y="1473491"/>
            <a:chExt cx="1712071" cy="1072701"/>
          </a:xfrm>
        </p:grpSpPr>
        <p:sp>
          <p:nvSpPr>
            <p:cNvPr id="2" name="Oval 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48" name="Group 47"/>
          <p:cNvGrpSpPr/>
          <p:nvPr/>
        </p:nvGrpSpPr>
        <p:grpSpPr>
          <a:xfrm>
            <a:off x="7587546" y="3229814"/>
            <a:ext cx="1712071" cy="1072701"/>
            <a:chOff x="7168193" y="1473491"/>
            <a:chExt cx="1712071" cy="1072701"/>
          </a:xfrm>
        </p:grpSpPr>
        <p:sp>
          <p:nvSpPr>
            <p:cNvPr id="49" name="Oval 48"/>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51" name="Group 50"/>
          <p:cNvGrpSpPr/>
          <p:nvPr/>
        </p:nvGrpSpPr>
        <p:grpSpPr>
          <a:xfrm>
            <a:off x="7638589" y="4860233"/>
            <a:ext cx="1712071" cy="1072701"/>
            <a:chOff x="7168193" y="1473491"/>
            <a:chExt cx="1712071" cy="1072701"/>
          </a:xfrm>
        </p:grpSpPr>
        <p:sp>
          <p:nvSpPr>
            <p:cNvPr id="52" name="Oval 5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IX</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4888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9" name="Straight Connector 8"/>
          <p:cNvCxnSpPr/>
          <p:nvPr/>
        </p:nvCxnSpPr>
        <p:spPr>
          <a:xfrm>
            <a:off x="966606" y="2036893"/>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966605" y="1739894"/>
            <a:ext cx="9921134" cy="792596"/>
            <a:chOff x="392448" y="1591039"/>
            <a:chExt cx="7056230" cy="792596"/>
          </a:xfrm>
        </p:grpSpPr>
        <p:grpSp>
          <p:nvGrpSpPr>
            <p:cNvPr id="28" name="Group 27"/>
            <p:cNvGrpSpPr/>
            <p:nvPr/>
          </p:nvGrpSpPr>
          <p:grpSpPr>
            <a:xfrm>
              <a:off x="876588" y="1591039"/>
              <a:ext cx="6572090" cy="792596"/>
              <a:chOff x="876588" y="1591039"/>
              <a:chExt cx="6572090"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6588" y="1754927"/>
                <a:ext cx="647325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mười chín (thế kỉ XIX)</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979539" y="3450443"/>
            <a:ext cx="10057056"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(thế kỉ XX)</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1030581" y="5076067"/>
            <a:ext cx="10263822" cy="792596"/>
            <a:chOff x="392448" y="1602892"/>
            <a:chExt cx="7342268" cy="792596"/>
          </a:xfrm>
        </p:grpSpPr>
        <p:grpSp>
          <p:nvGrpSpPr>
            <p:cNvPr id="42" name="Group 41"/>
            <p:cNvGrpSpPr/>
            <p:nvPr/>
          </p:nvGrpSpPr>
          <p:grpSpPr>
            <a:xfrm>
              <a:off x="940248" y="1602892"/>
              <a:ext cx="6794468" cy="792596"/>
              <a:chOff x="940248" y="1602892"/>
              <a:chExt cx="6794468" cy="792596"/>
            </a:xfrm>
          </p:grpSpPr>
          <p:sp>
            <p:nvSpPr>
              <p:cNvPr id="46" name="Rounded Rectangle 45"/>
              <p:cNvSpPr/>
              <p:nvPr/>
            </p:nvSpPr>
            <p:spPr>
              <a:xfrm>
                <a:off x="952807" y="1602892"/>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40248" y="1785853"/>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mốt (thế kỉ XXI)</a:t>
                </a:r>
              </a:p>
            </p:txBody>
          </p:sp>
        </p:grpSp>
        <p:grpSp>
          <p:nvGrpSpPr>
            <p:cNvPr id="43" name="Group 42"/>
            <p:cNvGrpSpPr/>
            <p:nvPr/>
          </p:nvGrpSpPr>
          <p:grpSpPr>
            <a:xfrm>
              <a:off x="392448" y="1807803"/>
              <a:ext cx="630934" cy="200475"/>
              <a:chOff x="2679606" y="3668232"/>
              <a:chExt cx="630934" cy="200475"/>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2"/>
                <a:ext cx="166268" cy="200475"/>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TextBox 53"/>
          <p:cNvSpPr txBox="1"/>
          <p:nvPr/>
        </p:nvSpPr>
        <p:spPr>
          <a:xfrm>
            <a:off x="2973892" y="1804249"/>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1801</a:t>
            </a:r>
          </a:p>
        </p:txBody>
      </p:sp>
      <p:sp>
        <p:nvSpPr>
          <p:cNvPr id="55" name="TextBox 54"/>
          <p:cNvSpPr txBox="1"/>
          <p:nvPr/>
        </p:nvSpPr>
        <p:spPr>
          <a:xfrm>
            <a:off x="4811571" y="1813030"/>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1900</a:t>
            </a:r>
          </a:p>
        </p:txBody>
      </p:sp>
      <p:sp>
        <p:nvSpPr>
          <p:cNvPr id="56" name="TextBox 55"/>
          <p:cNvSpPr txBox="1"/>
          <p:nvPr/>
        </p:nvSpPr>
        <p:spPr>
          <a:xfrm>
            <a:off x="3239714" y="3495548"/>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1901</a:t>
            </a:r>
          </a:p>
        </p:txBody>
      </p:sp>
      <p:sp>
        <p:nvSpPr>
          <p:cNvPr id="57" name="TextBox 56"/>
          <p:cNvSpPr txBox="1"/>
          <p:nvPr/>
        </p:nvSpPr>
        <p:spPr>
          <a:xfrm>
            <a:off x="5077393" y="3514962"/>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2000</a:t>
            </a:r>
          </a:p>
        </p:txBody>
      </p:sp>
      <p:sp>
        <p:nvSpPr>
          <p:cNvPr id="58" name="TextBox 57"/>
          <p:cNvSpPr txBox="1"/>
          <p:nvPr/>
        </p:nvSpPr>
        <p:spPr>
          <a:xfrm>
            <a:off x="2984145" y="5199546"/>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2001</a:t>
            </a:r>
          </a:p>
        </p:txBody>
      </p:sp>
      <p:sp>
        <p:nvSpPr>
          <p:cNvPr id="59" name="TextBox 58"/>
          <p:cNvSpPr txBox="1"/>
          <p:nvPr/>
        </p:nvSpPr>
        <p:spPr>
          <a:xfrm>
            <a:off x="5040148" y="5197523"/>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2100</a:t>
            </a:r>
          </a:p>
        </p:txBody>
      </p:sp>
    </p:spTree>
    <p:extLst>
      <p:ext uri="{BB962C8B-B14F-4D97-AF65-F5344CB8AC3E}">
        <p14:creationId xmlns:p14="http://schemas.microsoft.com/office/powerpoint/2010/main" val="53891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1000"/>
                                        <p:tgtEl>
                                          <p:spTgt spid="54"/>
                                        </p:tgtEl>
                                      </p:cBhvr>
                                    </p:animEffect>
                                    <p:anim calcmode="lin" valueType="num">
                                      <p:cBhvr>
                                        <p:cTn id="21" dur="1000" fill="hold"/>
                                        <p:tgtEl>
                                          <p:spTgt spid="54"/>
                                        </p:tgtEl>
                                        <p:attrNameLst>
                                          <p:attrName>ppt_x</p:attrName>
                                        </p:attrNameLst>
                                      </p:cBhvr>
                                      <p:tavLst>
                                        <p:tav tm="0">
                                          <p:val>
                                            <p:strVal val="#ppt_x"/>
                                          </p:val>
                                        </p:tav>
                                        <p:tav tm="100000">
                                          <p:val>
                                            <p:strVal val="#ppt_x"/>
                                          </p:val>
                                        </p:tav>
                                      </p:tavLst>
                                    </p:anim>
                                    <p:anim calcmode="lin" valueType="num">
                                      <p:cBhvr>
                                        <p:cTn id="22" dur="1000" fill="hold"/>
                                        <p:tgtEl>
                                          <p:spTgt spid="5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1000"/>
                                        <p:tgtEl>
                                          <p:spTgt spid="57"/>
                                        </p:tgtEl>
                                      </p:cBhvr>
                                    </p:animEffect>
                                    <p:anim calcmode="lin" valueType="num">
                                      <p:cBhvr>
                                        <p:cTn id="45" dur="1000" fill="hold"/>
                                        <p:tgtEl>
                                          <p:spTgt spid="57"/>
                                        </p:tgtEl>
                                        <p:attrNameLst>
                                          <p:attrName>ppt_x</p:attrName>
                                        </p:attrNameLst>
                                      </p:cBhvr>
                                      <p:tavLst>
                                        <p:tav tm="0">
                                          <p:val>
                                            <p:strVal val="#ppt_x"/>
                                          </p:val>
                                        </p:tav>
                                        <p:tav tm="100000">
                                          <p:val>
                                            <p:strVal val="#ppt_x"/>
                                          </p:val>
                                        </p:tav>
                                      </p:tavLst>
                                    </p:anim>
                                    <p:anim calcmode="lin" valueType="num">
                                      <p:cBhvr>
                                        <p:cTn id="4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anim calcmode="lin" valueType="num">
                                      <p:cBhvr>
                                        <p:cTn id="59" dur="1000" fill="hold"/>
                                        <p:tgtEl>
                                          <p:spTgt spid="58"/>
                                        </p:tgtEl>
                                        <p:attrNameLst>
                                          <p:attrName>ppt_x</p:attrName>
                                        </p:attrNameLst>
                                      </p:cBhvr>
                                      <p:tavLst>
                                        <p:tav tm="0">
                                          <p:val>
                                            <p:strVal val="#ppt_x"/>
                                          </p:val>
                                        </p:tav>
                                        <p:tav tm="100000">
                                          <p:val>
                                            <p:strVal val="#ppt_x"/>
                                          </p:val>
                                        </p:tav>
                                      </p:tavLst>
                                    </p:anim>
                                    <p:anim calcmode="lin" valueType="num">
                                      <p:cBhvr>
                                        <p:cTn id="60" dur="1000" fill="hold"/>
                                        <p:tgtEl>
                                          <p:spTgt spid="5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anim calcmode="lin" valueType="num">
                                      <p:cBhvr>
                                        <p:cTn id="64" dur="1000" fill="hold"/>
                                        <p:tgtEl>
                                          <p:spTgt spid="59"/>
                                        </p:tgtEl>
                                        <p:attrNameLst>
                                          <p:attrName>ppt_x</p:attrName>
                                        </p:attrNameLst>
                                      </p:cBhvr>
                                      <p:tavLst>
                                        <p:tav tm="0">
                                          <p:val>
                                            <p:strVal val="#ppt_x"/>
                                          </p:val>
                                        </p:tav>
                                        <p:tav tm="100000">
                                          <p:val>
                                            <p:strVal val="#ppt_x"/>
                                          </p:val>
                                        </p:tav>
                                      </p:tavLst>
                                    </p:anim>
                                    <p:anim calcmode="lin" valueType="num">
                                      <p:cBhvr>
                                        <p:cTn id="6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4" grpId="0"/>
      <p:bldP spid="55" grpId="0"/>
      <p:bldP spid="56" grpId="0"/>
      <p:bldP spid="57" grpId="0"/>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254691-C3A0-4E59-BCCC-5BFCD3CC4DFA}"/>
              </a:ext>
            </a:extLst>
          </p:cNvPr>
          <p:cNvPicPr>
            <a:picLocks noChangeAspect="1"/>
          </p:cNvPicPr>
          <p:nvPr/>
        </p:nvPicPr>
        <p:blipFill>
          <a:blip r:embed="rId3"/>
          <a:stretch>
            <a:fillRect/>
          </a:stretch>
        </p:blipFill>
        <p:spPr>
          <a:xfrm>
            <a:off x="-298580" y="775506"/>
            <a:ext cx="12381723" cy="5999067"/>
          </a:xfrm>
          <a:prstGeom prst="rect">
            <a:avLst/>
          </a:prstGeom>
        </p:spPr>
      </p:pic>
      <p:pic>
        <p:nvPicPr>
          <p:cNvPr id="16" name="图片 15">
            <a:extLst>
              <a:ext uri="{FF2B5EF4-FFF2-40B4-BE49-F238E27FC236}">
                <a16:creationId xmlns:a16="http://schemas.microsoft.com/office/drawing/2014/main" id="{810496B2-AC6F-4689-A505-C76382C28F36}"/>
              </a:ext>
            </a:extLst>
          </p:cNvPr>
          <p:cNvPicPr>
            <a:picLocks noChangeAspect="1"/>
          </p:cNvPicPr>
          <p:nvPr/>
        </p:nvPicPr>
        <p:blipFill>
          <a:blip r:embed="rId4"/>
          <a:stretch>
            <a:fillRect/>
          </a:stretch>
        </p:blipFill>
        <p:spPr>
          <a:xfrm>
            <a:off x="11115173" y="2198112"/>
            <a:ext cx="778774" cy="488703"/>
          </a:xfrm>
          <a:prstGeom prst="rect">
            <a:avLst/>
          </a:prstGeom>
        </p:spPr>
      </p:pic>
      <p:pic>
        <p:nvPicPr>
          <p:cNvPr id="17" name="图片 16">
            <a:extLst>
              <a:ext uri="{FF2B5EF4-FFF2-40B4-BE49-F238E27FC236}">
                <a16:creationId xmlns:a16="http://schemas.microsoft.com/office/drawing/2014/main" id="{866175FA-8E9F-461A-9EB8-C47D2CA85980}"/>
              </a:ext>
            </a:extLst>
          </p:cNvPr>
          <p:cNvPicPr>
            <a:picLocks noChangeAspect="1"/>
          </p:cNvPicPr>
          <p:nvPr/>
        </p:nvPicPr>
        <p:blipFill>
          <a:blip r:embed="rId4"/>
          <a:stretch>
            <a:fillRect/>
          </a:stretch>
        </p:blipFill>
        <p:spPr>
          <a:xfrm>
            <a:off x="829712" y="903465"/>
            <a:ext cx="965054" cy="488703"/>
          </a:xfrm>
          <a:prstGeom prst="rect">
            <a:avLst/>
          </a:prstGeom>
        </p:spPr>
      </p:pic>
      <p:sp>
        <p:nvSpPr>
          <p:cNvPr id="24" name="文本框 23">
            <a:extLst>
              <a:ext uri="{FF2B5EF4-FFF2-40B4-BE49-F238E27FC236}">
                <a16:creationId xmlns:a16="http://schemas.microsoft.com/office/drawing/2014/main" id="{D02FE07E-37DC-46BD-AA22-7BF0E692A8D3}"/>
              </a:ext>
            </a:extLst>
          </p:cNvPr>
          <p:cNvSpPr txBox="1"/>
          <p:nvPr/>
        </p:nvSpPr>
        <p:spPr>
          <a:xfrm>
            <a:off x="2204295" y="67620"/>
            <a:ext cx="6848539" cy="7078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Cách</a:t>
            </a:r>
            <a:r>
              <a:rPr lang="en-US" altLang="zh-CN" b="1"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b="1"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xác</a:t>
            </a:r>
            <a:r>
              <a:rPr lang="en-US" altLang="zh-CN" b="1"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b="1"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định</a:t>
            </a:r>
            <a:r>
              <a:rPr lang="en-US" altLang="zh-CN" b="1"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b="1"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thế</a:t>
            </a:r>
            <a:r>
              <a:rPr lang="en-US" altLang="zh-CN" b="1"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b="1"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kỉ</a:t>
            </a:r>
            <a:endParaRPr kumimoji="0" lang="zh-CN" altLang="en-US" b="1" i="0" u="none" strike="noStrike" kern="1200" cap="none" spc="0" normalizeH="0" baseline="0" noProof="0" dirty="0">
              <a:ln w="22225">
                <a:noFill/>
              </a:ln>
              <a:solidFill>
                <a:srgbClr val="E52B12"/>
              </a:solidFill>
              <a:effectLst/>
              <a:uLnTx/>
              <a:uFillTx/>
              <a:latin typeface="Cambria" panose="02040503050406030204" pitchFamily="18" charset="0"/>
              <a:ea typeface="方正喵呜体" panose="02010600010101010101" pitchFamily="2" charset="-122"/>
              <a:cs typeface="Times New Roman" panose="02020603050405020304" pitchFamily="18" charset="0"/>
            </a:endParaRPr>
          </a:p>
        </p:txBody>
      </p:sp>
      <p:sp>
        <p:nvSpPr>
          <p:cNvPr id="20" name="文本框 23">
            <a:extLst>
              <a:ext uri="{FF2B5EF4-FFF2-40B4-BE49-F238E27FC236}">
                <a16:creationId xmlns:a16="http://schemas.microsoft.com/office/drawing/2014/main" id="{78BB7D55-33D6-76DD-20C0-D0A047399E3E}"/>
              </a:ext>
            </a:extLst>
          </p:cNvPr>
          <p:cNvSpPr txBox="1"/>
          <p:nvPr/>
        </p:nvSpPr>
        <p:spPr>
          <a:xfrm>
            <a:off x="2456143" y="1461778"/>
            <a:ext cx="6848539" cy="9233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w="22225">
                <a:noFill/>
              </a:ln>
              <a:solidFill>
                <a:srgbClr val="E52B12"/>
              </a:solidFill>
              <a:effectLst/>
              <a:uLnTx/>
              <a:uFillTx/>
              <a:latin typeface="Cambria" panose="02040503050406030204" pitchFamily="18" charset="0"/>
              <a:ea typeface="方正喵呜体" panose="02010600010101010101" pitchFamily="2" charset="-122"/>
              <a:cs typeface="Times New Roman" panose="02020603050405020304" pitchFamily="18" charset="0"/>
            </a:endParaRPr>
          </a:p>
        </p:txBody>
      </p:sp>
      <p:sp>
        <p:nvSpPr>
          <p:cNvPr id="27" name="文本框 23">
            <a:extLst>
              <a:ext uri="{FF2B5EF4-FFF2-40B4-BE49-F238E27FC236}">
                <a16:creationId xmlns:a16="http://schemas.microsoft.com/office/drawing/2014/main" id="{383FFBB0-26D4-690E-65A9-64AAD1102D2A}"/>
              </a:ext>
            </a:extLst>
          </p:cNvPr>
          <p:cNvSpPr txBox="1"/>
          <p:nvPr/>
        </p:nvSpPr>
        <p:spPr>
          <a:xfrm>
            <a:off x="777729" y="958883"/>
            <a:ext cx="10801561" cy="563231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Cách1: </a:t>
            </a:r>
            <a:r>
              <a:rPr lang="en-US" altLang="zh-CN" b="1"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Liệt</a:t>
            </a:r>
            <a:r>
              <a:rPr lang="en-US" altLang="zh-CN" b="1"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b="1"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kê</a:t>
            </a:r>
            <a:endParaRPr lang="en-US" altLang="zh-CN" b="1"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Từ</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1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đến</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100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là</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thế</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kỉ</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một</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thế</a:t>
            </a:r>
            <a:r>
              <a:rPr lang="en-US" altLang="zh-CN" b="1" dirty="0">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kỉ</a:t>
            </a:r>
            <a:r>
              <a:rPr lang="en-US" altLang="zh-CN" b="1" dirty="0">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 I</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a:t>
            </a:r>
          </a:p>
          <a:p>
            <a:pPr algn="ctr">
              <a:lnSpc>
                <a:spcPct val="100000"/>
              </a:lnSpc>
              <a:defRPr/>
            </a:pP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Từ</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101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đến</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200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là</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thế</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kỉ</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hai</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thế</a:t>
            </a:r>
            <a:r>
              <a:rPr lang="en-US" altLang="zh-CN" b="1" dirty="0">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kỉ</a:t>
            </a:r>
            <a:r>
              <a:rPr lang="en-US" altLang="zh-CN" b="1" dirty="0">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 II</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a:t>
            </a:r>
            <a:endParaRPr lang="zh-CN" altLang="en-US"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lnSpc>
                <a:spcPct val="100000"/>
              </a:lnSpc>
              <a:defRPr/>
            </a:pP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Từ</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201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đến</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300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là</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thế</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kỉ</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ba</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thế</a:t>
            </a:r>
            <a:r>
              <a:rPr lang="en-US" altLang="zh-CN" b="1" dirty="0">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kỉ</a:t>
            </a:r>
            <a:r>
              <a:rPr lang="en-US" altLang="zh-CN" b="1" dirty="0">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 III</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a:t>
            </a:r>
            <a:endParaRPr lang="zh-CN" altLang="en-US"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lnSpc>
                <a:spcPct val="100000"/>
              </a:lnSpc>
              <a:defRPr/>
            </a:pP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a:t>
            </a:r>
            <a:endParaRPr lang="zh-CN" altLang="en-US"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lnSpc>
                <a:spcPct val="100000"/>
              </a:lnSpc>
              <a:defRPr/>
            </a:pP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Từ</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2001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đến</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2100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là</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thế</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kỉ</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hai</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mươi</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mốt</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thế</a:t>
            </a:r>
            <a:r>
              <a:rPr lang="en-US" altLang="zh-CN" b="1" dirty="0">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b="1" dirty="0" err="1">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kỉ</a:t>
            </a:r>
            <a:r>
              <a:rPr lang="en-US" altLang="zh-CN" b="1" dirty="0">
                <a:solidFill>
                  <a:schemeClr val="accent5">
                    <a:lumMod val="50000"/>
                  </a:schemeClr>
                </a:solidFill>
                <a:latin typeface="Times New Roman" panose="02020603050405020304" pitchFamily="18" charset="0"/>
                <a:ea typeface="方正喵呜体" panose="02010600010101010101" pitchFamily="2" charset="-122"/>
                <a:cs typeface="Times New Roman" panose="02020603050405020304" pitchFamily="18" charset="0"/>
              </a:rPr>
              <a:t> XXI</a:t>
            </a:r>
            <a:r>
              <a:rPr lang="en-US" altLang="zh-CN"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rPr>
              <a:t>)</a:t>
            </a:r>
            <a:endParaRPr lang="zh-CN" altLang="en-US"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lnSpc>
                <a:spcPct val="100000"/>
              </a:lnSpc>
              <a:defRPr/>
            </a:pPr>
            <a:endParaRPr lang="zh-CN" altLang="en-US" b="1" dirty="0">
              <a:solidFill>
                <a:srgbClr val="3BA934"/>
              </a:solidFill>
              <a:latin typeface="Times New Roman" panose="02020603050405020304" pitchFamily="18" charset="0"/>
              <a:ea typeface="方正喵呜体" panose="02010600010101010101" pitchFamily="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w="22225">
                <a:noFill/>
              </a:ln>
              <a:solidFill>
                <a:srgbClr val="E52B12"/>
              </a:solidFill>
              <a:effectLst/>
              <a:uLnTx/>
              <a:uFillTx/>
              <a:latin typeface="Cambria" panose="02040503050406030204" pitchFamily="18" charset="0"/>
              <a:ea typeface="方正喵呜体" panose="02010600010101010101" pitchFamily="2" charset="-122"/>
              <a:cs typeface="Times New Roman" panose="02020603050405020304" pitchFamily="18" charset="0"/>
            </a:endParaRPr>
          </a:p>
        </p:txBody>
      </p:sp>
      <p:sp>
        <p:nvSpPr>
          <p:cNvPr id="36" name="文本框 23">
            <a:extLst>
              <a:ext uri="{FF2B5EF4-FFF2-40B4-BE49-F238E27FC236}">
                <a16:creationId xmlns:a16="http://schemas.microsoft.com/office/drawing/2014/main" id="{512CDD19-0890-9A8C-D766-4C229AA20572}"/>
              </a:ext>
            </a:extLst>
          </p:cNvPr>
          <p:cNvSpPr txBox="1"/>
          <p:nvPr/>
        </p:nvSpPr>
        <p:spPr>
          <a:xfrm>
            <a:off x="759720" y="5067057"/>
            <a:ext cx="10819570" cy="107721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Nhận</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xét</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Năm</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cuối</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cùng</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của</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mỗi</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thế</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kỉ</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đều</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là</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năm</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tròn</a:t>
            </a:r>
            <a:r>
              <a:rPr lang="en-US" altLang="zh-CN" sz="3200" b="1" noProof="0" dirty="0">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 </a:t>
            </a:r>
            <a:r>
              <a:rPr lang="en-US" altLang="zh-CN" sz="3200" b="1" noProof="0" dirty="0" err="1">
                <a:ln w="22225">
                  <a:noFill/>
                </a:ln>
                <a:solidFill>
                  <a:srgbClr val="E52B12"/>
                </a:solidFill>
                <a:latin typeface="Cambria" panose="02040503050406030204" pitchFamily="18" charset="0"/>
                <a:ea typeface="Cambria" panose="02040503050406030204" pitchFamily="18" charset="0"/>
                <a:cs typeface="Times New Roman" panose="02020603050405020304" pitchFamily="18" charset="0"/>
              </a:rPr>
              <a:t>trăm</a:t>
            </a:r>
            <a:endParaRPr kumimoji="0" lang="zh-CN" altLang="en-US" sz="3200" b="1" i="0" u="none" strike="noStrike" kern="1200" cap="none" spc="0" normalizeH="0" baseline="0" noProof="0" dirty="0">
              <a:ln w="22225">
                <a:noFill/>
              </a:ln>
              <a:solidFill>
                <a:srgbClr val="E52B12"/>
              </a:solidFill>
              <a:effectLst/>
              <a:uLnTx/>
              <a:uFillTx/>
              <a:latin typeface="Cambria" panose="020405030504060302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218753619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par>
                          <p:cTn id="18" fill="hold">
                            <p:stCondLst>
                              <p:cond delay="1000"/>
                            </p:stCondLst>
                            <p:childTnLst>
                              <p:par>
                                <p:cTn id="19" presetID="14" presetClass="entr" presetSubtype="10" fill="hold" grpId="0" nodeType="afterEffect" nodePh="1">
                                  <p:stCondLst>
                                    <p:cond delay="0"/>
                                  </p:stCondLst>
                                  <p:endCondLst>
                                    <p:cond evt="begin" delay="0">
                                      <p:tn val="19"/>
                                    </p:cond>
                                  </p:end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27"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3" name="Picture 2">
            <a:extLst>
              <a:ext uri="{FF2B5EF4-FFF2-40B4-BE49-F238E27FC236}">
                <a16:creationId xmlns:a16="http://schemas.microsoft.com/office/drawing/2014/main" id="{ADB0686E-1D24-BF5E-78A6-218242CE75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289" y="-113225"/>
            <a:ext cx="12242979" cy="6971225"/>
          </a:xfrm>
          <a:prstGeom prst="rect">
            <a:avLst/>
          </a:prstGeom>
        </p:spPr>
      </p:pic>
      <p:sp>
        <p:nvSpPr>
          <p:cNvPr id="6" name="Oval 5">
            <a:extLst>
              <a:ext uri="{FF2B5EF4-FFF2-40B4-BE49-F238E27FC236}">
                <a16:creationId xmlns:a16="http://schemas.microsoft.com/office/drawing/2014/main" id="{A34A9895-077A-4CCD-7929-B6FFEF8E953D}"/>
              </a:ext>
            </a:extLst>
          </p:cNvPr>
          <p:cNvSpPr/>
          <p:nvPr/>
        </p:nvSpPr>
        <p:spPr>
          <a:xfrm>
            <a:off x="3592286" y="3816220"/>
            <a:ext cx="718457" cy="83975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921D9D-D901-A5EF-A280-98A5FE342379}"/>
              </a:ext>
            </a:extLst>
          </p:cNvPr>
          <p:cNvSpPr/>
          <p:nvPr/>
        </p:nvSpPr>
        <p:spPr>
          <a:xfrm>
            <a:off x="3424336" y="3984171"/>
            <a:ext cx="979714" cy="50914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Arrow: Curved Up 14">
            <a:extLst>
              <a:ext uri="{FF2B5EF4-FFF2-40B4-BE49-F238E27FC236}">
                <a16:creationId xmlns:a16="http://schemas.microsoft.com/office/drawing/2014/main" id="{715B7063-D4F3-03BE-D76C-0AE438049D2C}"/>
              </a:ext>
            </a:extLst>
          </p:cNvPr>
          <p:cNvSpPr/>
          <p:nvPr/>
        </p:nvSpPr>
        <p:spPr>
          <a:xfrm>
            <a:off x="3937518" y="4493319"/>
            <a:ext cx="5514392" cy="53588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EE15415D-F413-1636-10EB-AC57D5081AD6}"/>
              </a:ext>
            </a:extLst>
          </p:cNvPr>
          <p:cNvSpPr/>
          <p:nvPr/>
        </p:nvSpPr>
        <p:spPr>
          <a:xfrm>
            <a:off x="3398506" y="4882065"/>
            <a:ext cx="979714" cy="50914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D7C627F3-AFFB-07E0-88C7-AC7A8064753F}"/>
              </a:ext>
            </a:extLst>
          </p:cNvPr>
          <p:cNvSpPr/>
          <p:nvPr/>
        </p:nvSpPr>
        <p:spPr>
          <a:xfrm>
            <a:off x="3461657" y="5843118"/>
            <a:ext cx="587829" cy="50914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Arrow: Curved Up 19">
            <a:extLst>
              <a:ext uri="{FF2B5EF4-FFF2-40B4-BE49-F238E27FC236}">
                <a16:creationId xmlns:a16="http://schemas.microsoft.com/office/drawing/2014/main" id="{CEC6C9CB-A1BF-5DA2-86CA-9D41DB7D1F2B}"/>
              </a:ext>
            </a:extLst>
          </p:cNvPr>
          <p:cNvSpPr/>
          <p:nvPr/>
        </p:nvSpPr>
        <p:spPr>
          <a:xfrm>
            <a:off x="4049486" y="5421062"/>
            <a:ext cx="5514392" cy="53588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urved Up 20">
            <a:extLst>
              <a:ext uri="{FF2B5EF4-FFF2-40B4-BE49-F238E27FC236}">
                <a16:creationId xmlns:a16="http://schemas.microsoft.com/office/drawing/2014/main" id="{6EF74B79-081D-F68A-189C-7B1AA9A42CC7}"/>
              </a:ext>
            </a:extLst>
          </p:cNvPr>
          <p:cNvSpPr/>
          <p:nvPr/>
        </p:nvSpPr>
        <p:spPr>
          <a:xfrm>
            <a:off x="3816219" y="6348805"/>
            <a:ext cx="5509057" cy="39902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486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1E5A4-8AC1-8FD8-AAF6-9F76C89D9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23356"/>
            <a:ext cx="12487275" cy="6834644"/>
          </a:xfrm>
          <a:prstGeom prst="rect">
            <a:avLst/>
          </a:prstGeom>
        </p:spPr>
      </p:pic>
    </p:spTree>
    <p:extLst>
      <p:ext uri="{BB962C8B-B14F-4D97-AF65-F5344CB8AC3E}">
        <p14:creationId xmlns:p14="http://schemas.microsoft.com/office/powerpoint/2010/main" val="352522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CF701177-5021-47F0-9E1A-847F13B09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381" y="370654"/>
            <a:ext cx="3484701" cy="6116691"/>
          </a:xfrm>
          <a:prstGeom prst="rect">
            <a:avLst/>
          </a:prstGeom>
        </p:spPr>
      </p:pic>
      <p:pic>
        <p:nvPicPr>
          <p:cNvPr id="3" name="图片 2">
            <a:extLst>
              <a:ext uri="{FF2B5EF4-FFF2-40B4-BE49-F238E27FC236}">
                <a16:creationId xmlns:a16="http://schemas.microsoft.com/office/drawing/2014/main" id="{25BB4F70-8D65-47A6-9156-C2F085398E97}"/>
              </a:ext>
            </a:extLst>
          </p:cNvPr>
          <p:cNvPicPr>
            <a:picLocks noChangeAspect="1"/>
          </p:cNvPicPr>
          <p:nvPr/>
        </p:nvPicPr>
        <p:blipFill rotWithShape="1">
          <a:blip r:embed="rId4">
            <a:extLst>
              <a:ext uri="{28A0092B-C50C-407E-A947-70E740481C1C}">
                <a14:useLocalDpi xmlns:a14="http://schemas.microsoft.com/office/drawing/2010/main" val="0"/>
              </a:ext>
            </a:extLst>
          </a:blip>
          <a:srcRect l="65346" b="75445"/>
          <a:stretch/>
        </p:blipFill>
        <p:spPr>
          <a:xfrm>
            <a:off x="-237282" y="-213035"/>
            <a:ext cx="7775505" cy="8291147"/>
          </a:xfrm>
          <a:prstGeom prst="rect">
            <a:avLst/>
          </a:prstGeom>
        </p:spPr>
      </p:pic>
      <p:pic>
        <p:nvPicPr>
          <p:cNvPr id="16" name="图片 15">
            <a:extLst>
              <a:ext uri="{FF2B5EF4-FFF2-40B4-BE49-F238E27FC236}">
                <a16:creationId xmlns:a16="http://schemas.microsoft.com/office/drawing/2014/main" id="{DAC4106C-2974-4811-835A-13F573BCE0E9}"/>
              </a:ext>
            </a:extLst>
          </p:cNvPr>
          <p:cNvPicPr>
            <a:picLocks noChangeAspect="1"/>
          </p:cNvPicPr>
          <p:nvPr/>
        </p:nvPicPr>
        <p:blipFill>
          <a:blip r:embed="rId5"/>
          <a:stretch>
            <a:fillRect/>
          </a:stretch>
        </p:blipFill>
        <p:spPr>
          <a:xfrm>
            <a:off x="479826" y="5316478"/>
            <a:ext cx="1527724" cy="958690"/>
          </a:xfrm>
          <a:prstGeom prst="rect">
            <a:avLst/>
          </a:prstGeom>
        </p:spPr>
      </p:pic>
      <p:pic>
        <p:nvPicPr>
          <p:cNvPr id="17" name="图片 16">
            <a:extLst>
              <a:ext uri="{FF2B5EF4-FFF2-40B4-BE49-F238E27FC236}">
                <a16:creationId xmlns:a16="http://schemas.microsoft.com/office/drawing/2014/main" id="{6306EEE4-A317-4D57-B849-59A2A18CECA1}"/>
              </a:ext>
            </a:extLst>
          </p:cNvPr>
          <p:cNvPicPr>
            <a:picLocks noChangeAspect="1"/>
          </p:cNvPicPr>
          <p:nvPr/>
        </p:nvPicPr>
        <p:blipFill>
          <a:blip r:embed="rId5"/>
          <a:stretch>
            <a:fillRect/>
          </a:stretch>
        </p:blipFill>
        <p:spPr>
          <a:xfrm>
            <a:off x="5710213" y="154888"/>
            <a:ext cx="771574" cy="484185"/>
          </a:xfrm>
          <a:prstGeom prst="rect">
            <a:avLst/>
          </a:prstGeom>
        </p:spPr>
      </p:pic>
      <p:pic>
        <p:nvPicPr>
          <p:cNvPr id="18" name="图片 17">
            <a:extLst>
              <a:ext uri="{FF2B5EF4-FFF2-40B4-BE49-F238E27FC236}">
                <a16:creationId xmlns:a16="http://schemas.microsoft.com/office/drawing/2014/main" id="{8A8084D1-36DA-49EA-983E-44DAEDF55BEB}"/>
              </a:ext>
            </a:extLst>
          </p:cNvPr>
          <p:cNvPicPr>
            <a:picLocks noChangeAspect="1"/>
          </p:cNvPicPr>
          <p:nvPr/>
        </p:nvPicPr>
        <p:blipFill>
          <a:blip r:embed="rId5"/>
          <a:stretch>
            <a:fillRect/>
          </a:stretch>
        </p:blipFill>
        <p:spPr>
          <a:xfrm>
            <a:off x="1233329" y="396980"/>
            <a:ext cx="1055547" cy="662386"/>
          </a:xfrm>
          <a:prstGeom prst="rect">
            <a:avLst/>
          </a:prstGeom>
        </p:spPr>
      </p:pic>
      <p:grpSp>
        <p:nvGrpSpPr>
          <p:cNvPr id="27" name="组合 26">
            <a:extLst>
              <a:ext uri="{FF2B5EF4-FFF2-40B4-BE49-F238E27FC236}">
                <a16:creationId xmlns:a16="http://schemas.microsoft.com/office/drawing/2014/main" id="{2980D984-45A9-4985-B144-1FEA185C421C}"/>
              </a:ext>
            </a:extLst>
          </p:cNvPr>
          <p:cNvGrpSpPr/>
          <p:nvPr/>
        </p:nvGrpSpPr>
        <p:grpSpPr>
          <a:xfrm rot="19663740">
            <a:off x="7713337" y="1936948"/>
            <a:ext cx="654790" cy="845387"/>
            <a:chOff x="10766636" y="3941730"/>
            <a:chExt cx="1047922" cy="1352954"/>
          </a:xfrm>
        </p:grpSpPr>
        <p:sp>
          <p:nvSpPr>
            <p:cNvPr id="28" name="Freeform 108">
              <a:extLst>
                <a:ext uri="{FF2B5EF4-FFF2-40B4-BE49-F238E27FC236}">
                  <a16:creationId xmlns:a16="http://schemas.microsoft.com/office/drawing/2014/main" id="{F4EA93A0-1F63-4C66-8A42-791577945F2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29" name="Freeform 109">
              <a:extLst>
                <a:ext uri="{FF2B5EF4-FFF2-40B4-BE49-F238E27FC236}">
                  <a16:creationId xmlns:a16="http://schemas.microsoft.com/office/drawing/2014/main" id="{C2AA4E96-55DA-468D-80B7-79BEDDF24FE0}"/>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0" name="Freeform 110">
              <a:extLst>
                <a:ext uri="{FF2B5EF4-FFF2-40B4-BE49-F238E27FC236}">
                  <a16:creationId xmlns:a16="http://schemas.microsoft.com/office/drawing/2014/main" id="{006ABF22-873D-4F7F-B581-CD7B799AC218}"/>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1" name="Freeform 111">
              <a:extLst>
                <a:ext uri="{FF2B5EF4-FFF2-40B4-BE49-F238E27FC236}">
                  <a16:creationId xmlns:a16="http://schemas.microsoft.com/office/drawing/2014/main" id="{D7604E4A-218E-43A3-AAA9-F228E891CC2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2" name="Freeform 112">
              <a:extLst>
                <a:ext uri="{FF2B5EF4-FFF2-40B4-BE49-F238E27FC236}">
                  <a16:creationId xmlns:a16="http://schemas.microsoft.com/office/drawing/2014/main" id="{D706F6AF-FD54-4730-B804-A458895D1CD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3" name="Freeform 113">
              <a:extLst>
                <a:ext uri="{FF2B5EF4-FFF2-40B4-BE49-F238E27FC236}">
                  <a16:creationId xmlns:a16="http://schemas.microsoft.com/office/drawing/2014/main" id="{61E93406-9675-4173-90B2-0CFD9EC2339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grpSp>
      <p:grpSp>
        <p:nvGrpSpPr>
          <p:cNvPr id="34" name="组合 33">
            <a:extLst>
              <a:ext uri="{FF2B5EF4-FFF2-40B4-BE49-F238E27FC236}">
                <a16:creationId xmlns:a16="http://schemas.microsoft.com/office/drawing/2014/main" id="{AD395DBD-0A1C-4355-AFE6-53BF3C3E5E8B}"/>
              </a:ext>
            </a:extLst>
          </p:cNvPr>
          <p:cNvGrpSpPr/>
          <p:nvPr/>
        </p:nvGrpSpPr>
        <p:grpSpPr>
          <a:xfrm rot="1539558">
            <a:off x="7773348" y="3865161"/>
            <a:ext cx="654790" cy="845387"/>
            <a:chOff x="10766636" y="3941730"/>
            <a:chExt cx="1047922" cy="1352954"/>
          </a:xfrm>
        </p:grpSpPr>
        <p:sp>
          <p:nvSpPr>
            <p:cNvPr id="35" name="Freeform 108">
              <a:extLst>
                <a:ext uri="{FF2B5EF4-FFF2-40B4-BE49-F238E27FC236}">
                  <a16:creationId xmlns:a16="http://schemas.microsoft.com/office/drawing/2014/main" id="{15A9B8CF-9420-41D6-8FCC-7A662CFD918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6" name="Freeform 109">
              <a:extLst>
                <a:ext uri="{FF2B5EF4-FFF2-40B4-BE49-F238E27FC236}">
                  <a16:creationId xmlns:a16="http://schemas.microsoft.com/office/drawing/2014/main" id="{A7EACEAE-3670-4227-9D22-DE1646AF5DA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7" name="Freeform 110">
              <a:extLst>
                <a:ext uri="{FF2B5EF4-FFF2-40B4-BE49-F238E27FC236}">
                  <a16:creationId xmlns:a16="http://schemas.microsoft.com/office/drawing/2014/main" id="{E454C4C0-1739-4958-A80D-7C39556E1BAE}"/>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8" name="Freeform 111">
              <a:extLst>
                <a:ext uri="{FF2B5EF4-FFF2-40B4-BE49-F238E27FC236}">
                  <a16:creationId xmlns:a16="http://schemas.microsoft.com/office/drawing/2014/main" id="{DFDCB4F9-E0C9-42D4-8627-01F6D66ABB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9" name="Freeform 112">
              <a:extLst>
                <a:ext uri="{FF2B5EF4-FFF2-40B4-BE49-F238E27FC236}">
                  <a16:creationId xmlns:a16="http://schemas.microsoft.com/office/drawing/2014/main" id="{91E660E2-C77F-4AEE-BAF1-228B38F3B4E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40" name="Freeform 113">
              <a:extLst>
                <a:ext uri="{FF2B5EF4-FFF2-40B4-BE49-F238E27FC236}">
                  <a16:creationId xmlns:a16="http://schemas.microsoft.com/office/drawing/2014/main" id="{9ACFED28-B16E-4316-8DD2-15263B54783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grpSp>
      <p:grpSp>
        <p:nvGrpSpPr>
          <p:cNvPr id="41" name="组合 40">
            <a:extLst>
              <a:ext uri="{FF2B5EF4-FFF2-40B4-BE49-F238E27FC236}">
                <a16:creationId xmlns:a16="http://schemas.microsoft.com/office/drawing/2014/main" id="{16993A98-AE74-469D-AAEA-E013CE8237FA}"/>
              </a:ext>
            </a:extLst>
          </p:cNvPr>
          <p:cNvGrpSpPr/>
          <p:nvPr/>
        </p:nvGrpSpPr>
        <p:grpSpPr>
          <a:xfrm rot="18219084">
            <a:off x="6735598" y="4790872"/>
            <a:ext cx="654790" cy="845387"/>
            <a:chOff x="10766636" y="3941730"/>
            <a:chExt cx="1047922" cy="1352954"/>
          </a:xfrm>
        </p:grpSpPr>
        <p:sp>
          <p:nvSpPr>
            <p:cNvPr id="42" name="Freeform 108">
              <a:extLst>
                <a:ext uri="{FF2B5EF4-FFF2-40B4-BE49-F238E27FC236}">
                  <a16:creationId xmlns:a16="http://schemas.microsoft.com/office/drawing/2014/main" id="{8D44FD47-5CCD-4DBA-9113-4E60BA84DE0A}"/>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43" name="Freeform 109">
              <a:extLst>
                <a:ext uri="{FF2B5EF4-FFF2-40B4-BE49-F238E27FC236}">
                  <a16:creationId xmlns:a16="http://schemas.microsoft.com/office/drawing/2014/main" id="{C3204761-4247-431D-B89D-53AE1F8526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44" name="Freeform 110">
              <a:extLst>
                <a:ext uri="{FF2B5EF4-FFF2-40B4-BE49-F238E27FC236}">
                  <a16:creationId xmlns:a16="http://schemas.microsoft.com/office/drawing/2014/main" id="{2EED4E7E-DF86-4700-AD95-D0F714356F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45" name="Freeform 111">
              <a:extLst>
                <a:ext uri="{FF2B5EF4-FFF2-40B4-BE49-F238E27FC236}">
                  <a16:creationId xmlns:a16="http://schemas.microsoft.com/office/drawing/2014/main" id="{3D8388E0-64B7-4CB2-A7D4-16F398C8355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46" name="Freeform 112">
              <a:extLst>
                <a:ext uri="{FF2B5EF4-FFF2-40B4-BE49-F238E27FC236}">
                  <a16:creationId xmlns:a16="http://schemas.microsoft.com/office/drawing/2014/main" id="{D1683682-C367-419B-A22C-55FD075AC36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47" name="Freeform 113">
              <a:extLst>
                <a:ext uri="{FF2B5EF4-FFF2-40B4-BE49-F238E27FC236}">
                  <a16:creationId xmlns:a16="http://schemas.microsoft.com/office/drawing/2014/main" id="{C3D7AF9B-3882-475B-AF11-1EFB7D654BA2}"/>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grpSp>
      <p:pic>
        <p:nvPicPr>
          <p:cNvPr id="48" name="图片 47">
            <a:extLst>
              <a:ext uri="{FF2B5EF4-FFF2-40B4-BE49-F238E27FC236}">
                <a16:creationId xmlns:a16="http://schemas.microsoft.com/office/drawing/2014/main" id="{FD8D14D2-686F-4197-BBD0-B1D921AA9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0959" y="5510502"/>
            <a:ext cx="3032616" cy="3935368"/>
          </a:xfrm>
          <a:prstGeom prst="rect">
            <a:avLst/>
          </a:prstGeom>
        </p:spPr>
      </p:pic>
      <p:pic>
        <p:nvPicPr>
          <p:cNvPr id="49" name="图片 48">
            <a:extLst>
              <a:ext uri="{FF2B5EF4-FFF2-40B4-BE49-F238E27FC236}">
                <a16:creationId xmlns:a16="http://schemas.microsoft.com/office/drawing/2014/main" id="{076F4EFA-34B5-4848-9826-4153FD27B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3147" y="5392609"/>
            <a:ext cx="3032616" cy="3935368"/>
          </a:xfrm>
          <a:prstGeom prst="rect">
            <a:avLst/>
          </a:prstGeom>
        </p:spPr>
      </p:pic>
      <p:sp>
        <p:nvSpPr>
          <p:cNvPr id="50" name="文本框 49">
            <a:extLst>
              <a:ext uri="{FF2B5EF4-FFF2-40B4-BE49-F238E27FC236}">
                <a16:creationId xmlns:a16="http://schemas.microsoft.com/office/drawing/2014/main" id="{8A67A953-7482-45F7-8EC9-5133283FFE0B}"/>
              </a:ext>
            </a:extLst>
          </p:cNvPr>
          <p:cNvSpPr txBox="1"/>
          <p:nvPr/>
        </p:nvSpPr>
        <p:spPr>
          <a:xfrm>
            <a:off x="1631751" y="1992549"/>
            <a:ext cx="4288356" cy="2585323"/>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err="1">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Năm</a:t>
            </a:r>
            <a:r>
              <a:rPr kumimoji="0" lang="en-US" altLang="zh-CN" sz="5400" b="1" i="0" u="none" strike="noStrike" kern="1200" cap="none" spc="0" normalizeH="0" baseline="0" noProof="0">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2023 </a:t>
            </a:r>
            <a:r>
              <a:rPr kumimoji="0" lang="en-US" altLang="zh-CN" sz="5400" b="1" i="0" u="none" strike="noStrike" kern="1200" cap="none" spc="0" normalizeH="0" baseline="0" noProof="0" dirty="0" err="1">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thuộc</a:t>
            </a:r>
            <a:r>
              <a:rPr kumimoji="0" lang="en-US" altLang="zh-CN" sz="5400" b="1" i="0" u="none" strike="noStrike" kern="1200" cap="none" spc="0" normalizeH="0" baseline="0" noProof="0" dirty="0">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5400" b="1" i="0" u="none" strike="noStrike" kern="1200" cap="none" spc="0" normalizeH="0" baseline="0" noProof="0" dirty="0" err="1">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thế</a:t>
            </a:r>
            <a:r>
              <a:rPr kumimoji="0" lang="en-US" altLang="zh-CN" sz="5400" b="1" i="0" u="none" strike="noStrike" kern="1200" cap="none" spc="0" normalizeH="0" baseline="0" noProof="0" dirty="0">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5400" b="1" i="0" u="none" strike="noStrike" kern="1200" cap="none" spc="0" normalizeH="0" baseline="0" noProof="0" dirty="0" err="1">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kỉ</a:t>
            </a:r>
            <a:r>
              <a:rPr kumimoji="0" lang="en-US" altLang="zh-CN" sz="5400" b="1" i="0" u="none" strike="noStrike" kern="1200" cap="none" spc="0" normalizeH="0" baseline="0" noProof="0" dirty="0">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5400" b="1" i="0" u="none" strike="noStrike" kern="1200" cap="none" spc="0" normalizeH="0" baseline="0" noProof="0" dirty="0" err="1">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mấy</a:t>
            </a:r>
            <a:r>
              <a:rPr kumimoji="0" lang="en-US" altLang="zh-CN" sz="5400" b="1" i="0" u="none" strike="noStrike" kern="1200" cap="none" spc="0" normalizeH="0" baseline="0" noProof="0" dirty="0">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a:t>
            </a:r>
            <a:endParaRPr kumimoji="0" lang="zh-CN" altLang="en-US" sz="5400" b="1" i="0" u="none" strike="noStrike" kern="1200" cap="none" spc="0" normalizeH="0" baseline="0" noProof="0" dirty="0">
              <a:ln w="22225">
                <a:noFill/>
              </a:ln>
              <a:solidFill>
                <a:srgbClr val="1C88D2"/>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51" name="文本框 50">
            <a:extLst>
              <a:ext uri="{FF2B5EF4-FFF2-40B4-BE49-F238E27FC236}">
                <a16:creationId xmlns:a16="http://schemas.microsoft.com/office/drawing/2014/main" id="{F9255F32-92C2-43CA-86DE-C298DDB1DA0A}"/>
              </a:ext>
            </a:extLst>
          </p:cNvPr>
          <p:cNvSpPr txBox="1"/>
          <p:nvPr/>
        </p:nvSpPr>
        <p:spPr>
          <a:xfrm>
            <a:off x="1827811" y="2000024"/>
            <a:ext cx="3896235" cy="2585323"/>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err="1">
                <a:ln w="22225">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Năm</a:t>
            </a:r>
            <a:r>
              <a:rPr kumimoji="0" lang="en-US" altLang="zh-CN" sz="5400" b="1" i="0" u="none" strike="noStrike" kern="1200" cap="none" spc="0" normalizeH="0" baseline="0" noProof="0">
                <a:ln w="22225">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2023 </a:t>
            </a:r>
            <a:r>
              <a:rPr kumimoji="0" lang="en-US" altLang="zh-CN" sz="5400" b="1" i="0" u="none" strike="noStrike" kern="1200" cap="none" spc="0" normalizeH="0" baseline="0" noProof="0" dirty="0" err="1">
                <a:ln w="22225">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thuộc</a:t>
            </a:r>
            <a:r>
              <a:rPr kumimoji="0" lang="en-US" altLang="zh-CN" sz="5400" b="1" i="0" u="none" strike="noStrike" kern="1200" cap="none" spc="0" normalizeH="0" baseline="0" noProof="0" dirty="0">
                <a:ln w="22225">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5400" b="1" i="0" u="none" strike="noStrike" kern="1200" cap="none" spc="0" normalizeH="0" baseline="0" noProof="0" dirty="0" err="1">
                <a:ln w="22225">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thế</a:t>
            </a:r>
            <a:r>
              <a:rPr kumimoji="0" lang="en-US" altLang="zh-CN" sz="5400" b="1" i="0" u="none" strike="noStrike" kern="1200" cap="none" spc="0" normalizeH="0" baseline="0" noProof="0" dirty="0">
                <a:ln w="22225">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5400" b="1" i="0" u="none" strike="noStrike" kern="1200" cap="none" spc="0" normalizeH="0" baseline="0" noProof="0" dirty="0" err="1">
                <a:ln w="22225">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kỉ</a:t>
            </a:r>
            <a:r>
              <a:rPr kumimoji="0" lang="en-US" altLang="zh-CN" sz="5400" b="1" i="0" u="none" strike="noStrike" kern="1200" cap="none" spc="0" normalizeH="0" baseline="0" noProof="0" dirty="0">
                <a:ln w="22225">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XXI.</a:t>
            </a:r>
          </a:p>
        </p:txBody>
      </p:sp>
      <p:sp>
        <p:nvSpPr>
          <p:cNvPr id="57" name="Rectangle 56"/>
          <p:cNvSpPr/>
          <p:nvPr/>
        </p:nvSpPr>
        <p:spPr>
          <a:xfrm>
            <a:off x="2924560" y="-44845"/>
            <a:ext cx="2570064"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Thế kỉ</a:t>
            </a:r>
          </a:p>
        </p:txBody>
      </p: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37726">
            <a:off x="2194978" y="50749"/>
            <a:ext cx="744504" cy="743664"/>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77745">
            <a:off x="861654" y="3748980"/>
            <a:ext cx="1540194" cy="1540194"/>
          </a:xfrm>
          <a:prstGeom prst="rect">
            <a:avLst/>
          </a:prstGeom>
        </p:spPr>
      </p:pic>
    </p:spTree>
    <p:extLst>
      <p:ext uri="{BB962C8B-B14F-4D97-AF65-F5344CB8AC3E}">
        <p14:creationId xmlns:p14="http://schemas.microsoft.com/office/powerpoint/2010/main" val="197676781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53" presetClass="entr" presetSubtype="16"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cBhvr>
                                        <p:cTn id="10" dur="500" fill="hold"/>
                                        <p:tgtEl>
                                          <p:spTgt spid="58"/>
                                        </p:tgtEl>
                                        <p:attrNameLst>
                                          <p:attrName>ppt_w</p:attrName>
                                        </p:attrNameLst>
                                      </p:cBhvr>
                                      <p:tavLst>
                                        <p:tav tm="0">
                                          <p:val>
                                            <p:fltVal val="0"/>
                                          </p:val>
                                        </p:tav>
                                        <p:tav tm="100000">
                                          <p:val>
                                            <p:strVal val="#ppt_w"/>
                                          </p:val>
                                        </p:tav>
                                      </p:tavLst>
                                    </p:anim>
                                    <p:anim calcmode="lin" valueType="num">
                                      <p:cBhvr>
                                        <p:cTn id="11" dur="500" fill="hold"/>
                                        <p:tgtEl>
                                          <p:spTgt spid="58"/>
                                        </p:tgtEl>
                                        <p:attrNameLst>
                                          <p:attrName>ppt_h</p:attrName>
                                        </p:attrNameLst>
                                      </p:cBhvr>
                                      <p:tavLst>
                                        <p:tav tm="0">
                                          <p:val>
                                            <p:fltVal val="0"/>
                                          </p:val>
                                        </p:tav>
                                        <p:tav tm="100000">
                                          <p:val>
                                            <p:strVal val="#ppt_h"/>
                                          </p:val>
                                        </p:tav>
                                      </p:tavLst>
                                    </p:anim>
                                    <p:animEffect transition="in" filter="fade">
                                      <p:cBhvr>
                                        <p:cTn id="12" dur="500"/>
                                        <p:tgtEl>
                                          <p:spTgt spid="58"/>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500" fill="hold"/>
                                        <p:tgtEl>
                                          <p:spTgt spid="57"/>
                                        </p:tgtEl>
                                        <p:attrNameLst>
                                          <p:attrName>ppt_w</p:attrName>
                                        </p:attrNameLst>
                                      </p:cBhvr>
                                      <p:tavLst>
                                        <p:tav tm="0">
                                          <p:val>
                                            <p:fltVal val="0"/>
                                          </p:val>
                                        </p:tav>
                                        <p:tav tm="100000">
                                          <p:val>
                                            <p:strVal val="#ppt_w"/>
                                          </p:val>
                                        </p:tav>
                                      </p:tavLst>
                                    </p:anim>
                                    <p:anim calcmode="lin" valueType="num">
                                      <p:cBhvr>
                                        <p:cTn id="16" dur="500" fill="hold"/>
                                        <p:tgtEl>
                                          <p:spTgt spid="57"/>
                                        </p:tgtEl>
                                        <p:attrNameLst>
                                          <p:attrName>ppt_h</p:attrName>
                                        </p:attrNameLst>
                                      </p:cBhvr>
                                      <p:tavLst>
                                        <p:tav tm="0">
                                          <p:val>
                                            <p:fltVal val="0"/>
                                          </p:val>
                                        </p:tav>
                                        <p:tav tm="100000">
                                          <p:val>
                                            <p:strVal val="#ppt_h"/>
                                          </p:val>
                                        </p:tav>
                                      </p:tavLst>
                                    </p:anim>
                                    <p:anim calcmode="lin" valueType="num">
                                      <p:cBhvr>
                                        <p:cTn id="17" dur="500" fill="hold"/>
                                        <p:tgtEl>
                                          <p:spTgt spid="57"/>
                                        </p:tgtEl>
                                        <p:attrNameLst>
                                          <p:attrName>style.rotation</p:attrName>
                                        </p:attrNameLst>
                                      </p:cBhvr>
                                      <p:tavLst>
                                        <p:tav tm="0">
                                          <p:val>
                                            <p:fltVal val="360"/>
                                          </p:val>
                                        </p:tav>
                                        <p:tav tm="100000">
                                          <p:val>
                                            <p:fltVal val="0"/>
                                          </p:val>
                                        </p:tav>
                                      </p:tavLst>
                                    </p:anim>
                                    <p:animEffect transition="in" filter="fade">
                                      <p:cBhvr>
                                        <p:cTn id="18" dur="500"/>
                                        <p:tgtEl>
                                          <p:spTgt spid="57"/>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6" presetClass="entr" presetSubtype="16"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circle(in)">
                                      <p:cBhvr>
                                        <p:cTn id="33" dur="500"/>
                                        <p:tgtEl>
                                          <p:spTgt spid="59"/>
                                        </p:tgtEl>
                                      </p:cBhvr>
                                    </p:animEffect>
                                  </p:childTnLst>
                                </p:cTn>
                              </p:par>
                              <p:par>
                                <p:cTn id="34" presetID="26" presetClass="emph" presetSubtype="0" repeatCount="3000" fill="hold" nodeType="withEffect">
                                  <p:stCondLst>
                                    <p:cond delay="0"/>
                                  </p:stCondLst>
                                  <p:childTnLst>
                                    <p:animEffect transition="out" filter="fade">
                                      <p:cBhvr>
                                        <p:cTn id="35" dur="500" tmFilter="0, 0; .2, .5; .8, .5; 1, 0"/>
                                        <p:tgtEl>
                                          <p:spTgt spid="59"/>
                                        </p:tgtEl>
                                      </p:cBhvr>
                                    </p:animEffect>
                                    <p:animScale>
                                      <p:cBhvr>
                                        <p:cTn id="36" dur="250" autoRev="1" fill="hold"/>
                                        <p:tgtEl>
                                          <p:spTgt spid="59"/>
                                        </p:tgtEl>
                                      </p:cBhvr>
                                      <p:by x="105000" y="105000"/>
                                    </p:animScale>
                                  </p:childTnLst>
                                </p:cTn>
                              </p:par>
                              <p:par>
                                <p:cTn id="37" presetID="14" presetClass="entr" presetSubtype="1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randombar(horizontal)">
                                      <p:cBhvr>
                                        <p:cTn id="39" dur="500"/>
                                        <p:tgtEl>
                                          <p:spTgt spid="34"/>
                                        </p:tgtEl>
                                      </p:cBhvr>
                                    </p:animEffect>
                                  </p:childTnLst>
                                </p:cTn>
                              </p:par>
                              <p:par>
                                <p:cTn id="40" presetID="14" presetClass="entr" presetSubtype="1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par>
                                <p:cTn id="43" presetID="14" presetClass="entr" presetSubtype="1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randombar(horizontal)">
                                      <p:cBhvr>
                                        <p:cTn id="45" dur="500"/>
                                        <p:tgtEl>
                                          <p:spTgt spid="48"/>
                                        </p:tgtEl>
                                      </p:cBhvr>
                                    </p:animEffect>
                                  </p:childTnLst>
                                </p:cTn>
                              </p:par>
                              <p:par>
                                <p:cTn id="46" presetID="14" presetClass="entr" presetSubtype="1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randombar(horizontal)">
                                      <p:cBhvr>
                                        <p:cTn id="48" dur="500"/>
                                        <p:tgtEl>
                                          <p:spTgt spid="49"/>
                                        </p:tgtEl>
                                      </p:cBhvr>
                                    </p:animEffect>
                                  </p:childTnLst>
                                </p:cTn>
                              </p:par>
                              <p:par>
                                <p:cTn id="49" presetID="14" presetClass="entr" presetSubtype="1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iterate type="wd">
                                    <p:tmPct val="10000"/>
                                  </p:iterate>
                                  <p:childTnLst>
                                    <p:set>
                                      <p:cBhvr>
                                        <p:cTn id="55" dur="1" fill="hold">
                                          <p:stCondLst>
                                            <p:cond delay="0"/>
                                          </p:stCondLst>
                                        </p:cTn>
                                        <p:tgtEl>
                                          <p:spTgt spid="50"/>
                                        </p:tgtEl>
                                        <p:attrNameLst>
                                          <p:attrName>style.visibility</p:attrName>
                                        </p:attrNameLst>
                                      </p:cBhvr>
                                      <p:to>
                                        <p:strVal val="visible"/>
                                      </p:to>
                                    </p:set>
                                    <p:animEffect transition="in" filter="wheel(1)">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iterate type="wd">
                                    <p:tmPct val="0"/>
                                  </p:iterate>
                                  <p:childTnLst>
                                    <p:anim calcmode="lin" valueType="num">
                                      <p:cBhvr>
                                        <p:cTn id="60" dur="500"/>
                                        <p:tgtEl>
                                          <p:spTgt spid="50"/>
                                        </p:tgtEl>
                                        <p:attrNameLst>
                                          <p:attrName>ppt_w</p:attrName>
                                        </p:attrNameLst>
                                      </p:cBhvr>
                                      <p:tavLst>
                                        <p:tav tm="0">
                                          <p:val>
                                            <p:strVal val="ppt_w"/>
                                          </p:val>
                                        </p:tav>
                                        <p:tav tm="100000">
                                          <p:val>
                                            <p:fltVal val="0"/>
                                          </p:val>
                                        </p:tav>
                                      </p:tavLst>
                                    </p:anim>
                                    <p:anim calcmode="lin" valueType="num">
                                      <p:cBhvr>
                                        <p:cTn id="61" dur="500"/>
                                        <p:tgtEl>
                                          <p:spTgt spid="50"/>
                                        </p:tgtEl>
                                        <p:attrNameLst>
                                          <p:attrName>ppt_h</p:attrName>
                                        </p:attrNameLst>
                                      </p:cBhvr>
                                      <p:tavLst>
                                        <p:tav tm="0">
                                          <p:val>
                                            <p:strVal val="ppt_h"/>
                                          </p:val>
                                        </p:tav>
                                        <p:tav tm="100000">
                                          <p:val>
                                            <p:fltVal val="0"/>
                                          </p:val>
                                        </p:tav>
                                      </p:tavLst>
                                    </p:anim>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21" presetClass="entr" presetSubtype="1" fill="hold" grpId="0" nodeType="withEffect">
                                  <p:stCondLst>
                                    <p:cond delay="0"/>
                                  </p:stCondLst>
                                  <p:iterate type="wd">
                                    <p:tmPct val="10000"/>
                                  </p:iterate>
                                  <p:childTnLst>
                                    <p:set>
                                      <p:cBhvr>
                                        <p:cTn id="65" dur="1" fill="hold">
                                          <p:stCondLst>
                                            <p:cond delay="0"/>
                                          </p:stCondLst>
                                        </p:cTn>
                                        <p:tgtEl>
                                          <p:spTgt spid="51"/>
                                        </p:tgtEl>
                                        <p:attrNameLst>
                                          <p:attrName>style.visibility</p:attrName>
                                        </p:attrNameLst>
                                      </p:cBhvr>
                                      <p:to>
                                        <p:strVal val="visible"/>
                                      </p:to>
                                    </p:set>
                                    <p:animEffect transition="in" filter="wheel(1)">
                                      <p:cBhvr>
                                        <p:cTn id="6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1" grpId="0"/>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vi-VN"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95471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latin typeface="Cambria" panose="02040503050406030204" pitchFamily="18" charset="0"/>
                  <a:ea typeface="Cambria" panose="02040503050406030204" pitchFamily="18" charset="0"/>
                </a:rPr>
                <a:t>100</a:t>
              </a:r>
              <a:endParaRPr lang="en-US" sz="3200" dirty="0">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latin typeface="Cambria" panose="02040503050406030204" pitchFamily="18" charset="0"/>
                  <a:ea typeface="Cambria" panose="02040503050406030204" pitchFamily="18" charset="0"/>
                </a:rPr>
                <a:t>1</a:t>
              </a:r>
              <a:endParaRPr lang="en-US" sz="3200" dirty="0">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3348" y="2975123"/>
            <a:ext cx="1517217"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2233" y="4410075"/>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94814" y="2969955"/>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21270" y="4035297"/>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row: Right 6">
            <a:hlinkClick r:id="rId7" action="ppaction://hlinksldjump"/>
            <a:extLst>
              <a:ext uri="{FF2B5EF4-FFF2-40B4-BE49-F238E27FC236}">
                <a16:creationId xmlns:a16="http://schemas.microsoft.com/office/drawing/2014/main" id="{C86BDFC4-227E-3A73-8DC5-1EA645979F9D}"/>
              </a:ext>
            </a:extLst>
          </p:cNvPr>
          <p:cNvSpPr/>
          <p:nvPr/>
        </p:nvSpPr>
        <p:spPr>
          <a:xfrm>
            <a:off x="10000472" y="5842864"/>
            <a:ext cx="714570" cy="4995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8" action="ppaction://hlinksldjump"/>
            <a:extLst>
              <a:ext uri="{FF2B5EF4-FFF2-40B4-BE49-F238E27FC236}">
                <a16:creationId xmlns:a16="http://schemas.microsoft.com/office/drawing/2014/main" id="{4448E787-8CAC-806E-DE88-1E286ABDF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042" y="5544296"/>
            <a:ext cx="979393" cy="87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1000"/>
                                        <p:tgtEl>
                                          <p:spTgt spid="35"/>
                                        </p:tgtEl>
                                      </p:cBhvr>
                                    </p:animEffect>
                                    <p:anim calcmode="lin" valueType="num">
                                      <p:cBhvr>
                                        <p:cTn id="58" dur="1000" fill="hold"/>
                                        <p:tgtEl>
                                          <p:spTgt spid="35"/>
                                        </p:tgtEl>
                                        <p:attrNameLst>
                                          <p:attrName>ppt_x</p:attrName>
                                        </p:attrNameLst>
                                      </p:cBhvr>
                                      <p:tavLst>
                                        <p:tav tm="0">
                                          <p:val>
                                            <p:strVal val="#ppt_x"/>
                                          </p:val>
                                        </p:tav>
                                        <p:tav tm="100000">
                                          <p:val>
                                            <p:strVal val="#ppt_x"/>
                                          </p:val>
                                        </p:tav>
                                      </p:tavLst>
                                    </p:anim>
                                    <p:anim calcmode="lin" valueType="num">
                                      <p:cBhvr>
                                        <p:cTn id="59" dur="1000" fill="hold"/>
                                        <p:tgtEl>
                                          <p:spTgt spid="3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0"/>
                                        <p:tgtEl>
                                          <p:spTgt spid="41"/>
                                        </p:tgtEl>
                                      </p:cBhvr>
                                    </p:animEffect>
                                    <p:anim calcmode="lin" valueType="num">
                                      <p:cBhvr>
                                        <p:cTn id="68" dur="1000" fill="hold"/>
                                        <p:tgtEl>
                                          <p:spTgt spid="41"/>
                                        </p:tgtEl>
                                        <p:attrNameLst>
                                          <p:attrName>ppt_x</p:attrName>
                                        </p:attrNameLst>
                                      </p:cBhvr>
                                      <p:tavLst>
                                        <p:tav tm="0">
                                          <p:val>
                                            <p:strVal val="#ppt_x"/>
                                          </p:val>
                                        </p:tav>
                                        <p:tav tm="100000">
                                          <p:val>
                                            <p:strVal val="#ppt_x"/>
                                          </p:val>
                                        </p:tav>
                                      </p:tavLst>
                                    </p:anim>
                                    <p:anim calcmode="lin" valueType="num">
                                      <p:cBhvr>
                                        <p:cTn id="69" dur="1000" fill="hold"/>
                                        <p:tgtEl>
                                          <p:spTgt spid="4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1000"/>
                                        <p:tgtEl>
                                          <p:spTgt spid="42"/>
                                        </p:tgtEl>
                                      </p:cBhvr>
                                    </p:animEffect>
                                    <p:anim calcmode="lin" valueType="num">
                                      <p:cBhvr>
                                        <p:cTn id="73" dur="1000" fill="hold"/>
                                        <p:tgtEl>
                                          <p:spTgt spid="42"/>
                                        </p:tgtEl>
                                        <p:attrNameLst>
                                          <p:attrName>ppt_x</p:attrName>
                                        </p:attrNameLst>
                                      </p:cBhvr>
                                      <p:tavLst>
                                        <p:tav tm="0">
                                          <p:val>
                                            <p:strVal val="#ppt_x"/>
                                          </p:val>
                                        </p:tav>
                                        <p:tav tm="100000">
                                          <p:val>
                                            <p:strVal val="#ppt_x"/>
                                          </p:val>
                                        </p:tav>
                                      </p:tavLst>
                                    </p:anim>
                                    <p:anim calcmode="lin" valueType="num">
                                      <p:cBhvr>
                                        <p:cTn id="74" dur="1000" fill="hold"/>
                                        <p:tgtEl>
                                          <p:spTgt spid="4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1000"/>
                                        <p:tgtEl>
                                          <p:spTgt spid="46"/>
                                        </p:tgtEl>
                                      </p:cBhvr>
                                    </p:animEffect>
                                    <p:anim calcmode="lin" valueType="num">
                                      <p:cBhvr>
                                        <p:cTn id="93" dur="1000" fill="hold"/>
                                        <p:tgtEl>
                                          <p:spTgt spid="46"/>
                                        </p:tgtEl>
                                        <p:attrNameLst>
                                          <p:attrName>ppt_x</p:attrName>
                                        </p:attrNameLst>
                                      </p:cBhvr>
                                      <p:tavLst>
                                        <p:tav tm="0">
                                          <p:val>
                                            <p:strVal val="#ppt_x"/>
                                          </p:val>
                                        </p:tav>
                                        <p:tav tm="100000">
                                          <p:val>
                                            <p:strVal val="#ppt_x"/>
                                          </p:val>
                                        </p:tav>
                                      </p:tavLst>
                                    </p:anim>
                                    <p:anim calcmode="lin" valueType="num">
                                      <p:cBhvr>
                                        <p:cTn id="94" dur="1000" fill="hold"/>
                                        <p:tgtEl>
                                          <p:spTgt spid="46"/>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1000"/>
                                        <p:tgtEl>
                                          <p:spTgt spid="47"/>
                                        </p:tgtEl>
                                      </p:cBhvr>
                                    </p:animEffect>
                                    <p:anim calcmode="lin" valueType="num">
                                      <p:cBhvr>
                                        <p:cTn id="98" dur="1000" fill="hold"/>
                                        <p:tgtEl>
                                          <p:spTgt spid="47"/>
                                        </p:tgtEl>
                                        <p:attrNameLst>
                                          <p:attrName>ppt_x</p:attrName>
                                        </p:attrNameLst>
                                      </p:cBhvr>
                                      <p:tavLst>
                                        <p:tav tm="0">
                                          <p:val>
                                            <p:strVal val="#ppt_x"/>
                                          </p:val>
                                        </p:tav>
                                        <p:tav tm="100000">
                                          <p:val>
                                            <p:strVal val="#ppt_x"/>
                                          </p:val>
                                        </p:tav>
                                      </p:tavLst>
                                    </p:anim>
                                    <p:anim calcmode="lin" valueType="num">
                                      <p:cBhvr>
                                        <p:cTn id="99" dur="1000" fill="hold"/>
                                        <p:tgtEl>
                                          <p:spTgt spid="47"/>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fade">
                                      <p:cBhvr>
                                        <p:cTn id="102" dur="1000"/>
                                        <p:tgtEl>
                                          <p:spTgt spid="48"/>
                                        </p:tgtEl>
                                      </p:cBhvr>
                                    </p:animEffect>
                                    <p:anim calcmode="lin" valueType="num">
                                      <p:cBhvr>
                                        <p:cTn id="103" dur="1000" fill="hold"/>
                                        <p:tgtEl>
                                          <p:spTgt spid="48"/>
                                        </p:tgtEl>
                                        <p:attrNameLst>
                                          <p:attrName>ppt_x</p:attrName>
                                        </p:attrNameLst>
                                      </p:cBhvr>
                                      <p:tavLst>
                                        <p:tav tm="0">
                                          <p:val>
                                            <p:strVal val="#ppt_x"/>
                                          </p:val>
                                        </p:tav>
                                        <p:tav tm="100000">
                                          <p:val>
                                            <p:strVal val="#ppt_x"/>
                                          </p:val>
                                        </p:tav>
                                      </p:tavLst>
                                    </p:anim>
                                    <p:anim calcmode="lin" valueType="num">
                                      <p:cBhvr>
                                        <p:cTn id="10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xit" presetSubtype="10" fill="hold" nodeType="clickEffect">
                                  <p:stCondLst>
                                    <p:cond delay="0"/>
                                  </p:stCondLst>
                                  <p:childTnLst>
                                    <p:animEffect transition="out" filter="randombar(horizontal)">
                                      <p:cBhvr>
                                        <p:cTn id="108" dur="500"/>
                                        <p:tgtEl>
                                          <p:spTgt spid="41"/>
                                        </p:tgtEl>
                                      </p:cBhvr>
                                    </p:animEffect>
                                    <p:set>
                                      <p:cBhvr>
                                        <p:cTn id="109" dur="1" fill="hold">
                                          <p:stCondLst>
                                            <p:cond delay="499"/>
                                          </p:stCondLst>
                                        </p:cTn>
                                        <p:tgtEl>
                                          <p:spTgt spid="41"/>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2"/>
                                        </p:tgtEl>
                                      </p:cBhvr>
                                    </p:animEffect>
                                    <p:set>
                                      <p:cBhvr>
                                        <p:cTn id="114" dur="1" fill="hold">
                                          <p:stCondLst>
                                            <p:cond delay="499"/>
                                          </p:stCondLst>
                                        </p:cTn>
                                        <p:tgtEl>
                                          <p:spTgt spid="4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6"/>
                                        </p:tgtEl>
                                      </p:cBhvr>
                                    </p:animEffect>
                                    <p:set>
                                      <p:cBhvr>
                                        <p:cTn id="124" dur="1" fill="hold">
                                          <p:stCondLst>
                                            <p:cond delay="499"/>
                                          </p:stCondLst>
                                        </p:cTn>
                                        <p:tgtEl>
                                          <p:spTgt spid="4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3"/>
                                        </p:tgtEl>
                                      </p:cBhvr>
                                    </p:animEffect>
                                    <p:set>
                                      <p:cBhvr>
                                        <p:cTn id="129" dur="1" fill="hold">
                                          <p:stCondLst>
                                            <p:cond delay="499"/>
                                          </p:stCondLst>
                                        </p:cTn>
                                        <p:tgtEl>
                                          <p:spTgt spid="4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4"/>
                                        </p:tgtEl>
                                      </p:cBhvr>
                                    </p:animEffect>
                                    <p:set>
                                      <p:cBhvr>
                                        <p:cTn id="134" dur="1" fill="hold">
                                          <p:stCondLst>
                                            <p:cond delay="499"/>
                                          </p:stCondLst>
                                        </p:cTn>
                                        <p:tgtEl>
                                          <p:spTgt spid="4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7"/>
                                        </p:tgtEl>
                                      </p:cBhvr>
                                    </p:animEffect>
                                    <p:set>
                                      <p:cBhvr>
                                        <p:cTn id="139" dur="1" fill="hold">
                                          <p:stCondLst>
                                            <p:cond delay="499"/>
                                          </p:stCondLst>
                                        </p:cTn>
                                        <p:tgtEl>
                                          <p:spTgt spid="47"/>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8"/>
                                        </p:tgtEl>
                                      </p:cBhvr>
                                    </p:animEffect>
                                    <p:set>
                                      <p:cBhvr>
                                        <p:cTn id="144"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a16="http://schemas.microsoft.com/office/drawing/2014/main"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a16="http://schemas.microsoft.com/office/drawing/2014/main"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54FE86-06B5-4B41-ADC0-D284C4699EB2}"/>
              </a:ext>
            </a:extLst>
          </p:cNvPr>
          <p:cNvGrpSpPr/>
          <p:nvPr/>
        </p:nvGrpSpPr>
        <p:grpSpPr>
          <a:xfrm>
            <a:off x="3953304" y="213082"/>
            <a:ext cx="6413548" cy="6431836"/>
            <a:chOff x="2889226" y="213081"/>
            <a:chExt cx="6413548" cy="6431836"/>
          </a:xfrm>
        </p:grpSpPr>
        <p:pic>
          <p:nvPicPr>
            <p:cNvPr id="4" name="Picture 3">
              <a:extLst>
                <a:ext uri="{FF2B5EF4-FFF2-40B4-BE49-F238E27FC236}">
                  <a16:creationId xmlns:a16="http://schemas.microsoft.com/office/drawing/2014/main" id="{E7DCB57F-A11C-4930-A0B2-6250B57EC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NGÂN</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prstClr val="black"/>
                  </a:solidFill>
                  <a:effectLst/>
                  <a:uLnTx/>
                  <a:uFillTx/>
                  <a:latin typeface="Calibri" panose="020F0502020204030204"/>
                  <a:ea typeface="+mn-ea"/>
                  <a:cs typeface="+mn-cs"/>
                </a:rPr>
                <a:t>TIẾN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GIA BẢO</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0000"/>
                  </a:solidFill>
                  <a:latin typeface="Calibri" panose="020F0502020204030204"/>
                </a:rPr>
                <a:t>ĐỨC BẢO</a:t>
              </a:r>
              <a:endParaRPr kumimoji="0" lang="en-US" sz="19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4472C4">
                      <a:lumMod val="20000"/>
                      <a:lumOff val="80000"/>
                    </a:srgbClr>
                  </a:solidFill>
                  <a:latin typeface="Calibri" panose="020F0502020204030204"/>
                </a:rPr>
                <a:t>MINH ANH</a:t>
              </a:r>
              <a:endParaRPr kumimoji="0" lang="en-US" sz="1900" b="1"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DIỆU THUẦN</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AF4D654-9348-400C-87B8-0DA68F80057F}"/>
                </a:ext>
              </a:extLst>
            </p:cNvPr>
            <p:cNvSpPr txBox="1"/>
            <p:nvPr/>
          </p:nvSpPr>
          <p:spPr>
            <a:xfrm rot="3900000">
              <a:off x="5900683" y="5011823"/>
              <a:ext cx="2069246"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Bảo AN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PHƯƠNG CHI</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prstClr val="black"/>
                  </a:solidFill>
                  <a:effectLst/>
                  <a:uLnTx/>
                  <a:uFillTx/>
                  <a:latin typeface="Calibri" panose="020F0502020204030204"/>
                  <a:ea typeface="+mn-ea"/>
                  <a:cs typeface="+mn-cs"/>
                </a:rPr>
                <a:t>THỊNH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VINH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TRƯỜNG PHÁT</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ANH MINH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PHƯƠNG ANH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ĐỨC BẢO</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FF00"/>
                  </a:solidFill>
                  <a:latin typeface="Calibri" panose="020F0502020204030204"/>
                </a:rPr>
                <a:t>HUY</a:t>
              </a:r>
              <a:endParaRPr kumimoji="0" lang="en-US" sz="19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BẢO TRÂM B</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BẢO TRÂM A</a:t>
              </a:r>
              <a:endParaRPr kumimoji="0" lang="en-US" sz="1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BD252CF-D278-45E0-ADA1-B5AE4D4A5958}"/>
                </a:ext>
              </a:extLst>
            </p:cNvPr>
            <p:cNvSpPr txBox="1"/>
            <p:nvPr/>
          </p:nvSpPr>
          <p:spPr>
            <a:xfrm rot="10500000">
              <a:off x="3153484"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00FF"/>
                  </a:solidFill>
                  <a:latin typeface="Calibri" panose="020F0502020204030204"/>
                </a:rPr>
                <a:t> PHÚC ĐỨC</a:t>
              </a:r>
              <a:endParaRPr kumimoji="0" lang="en-US" sz="1900" b="1" i="0" u="none" strike="noStrike" kern="1200" cap="none" spc="0" normalizeH="0" baseline="0" noProof="0" dirty="0">
                <a:ln>
                  <a:noFill/>
                </a:ln>
                <a:solidFill>
                  <a:srgbClr val="FF00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MY B</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XUÂN NGUYÊN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0000"/>
                  </a:solidFill>
                  <a:latin typeface="Calibri" panose="020F0502020204030204"/>
                </a:rPr>
                <a:t>NAM</a:t>
              </a:r>
              <a:endParaRPr kumimoji="0" lang="en-US" sz="19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002060"/>
                  </a:solidFill>
                  <a:latin typeface="Calibri" panose="020F0502020204030204"/>
                </a:rPr>
                <a:t>NGÂN</a:t>
              </a:r>
              <a:endPar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GIA BẢO</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YẾN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VŨ</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09707E1-C53D-4EBB-BD82-12788D0E1B75}"/>
                </a:ext>
              </a:extLst>
            </p:cNvPr>
            <p:cNvSpPr txBox="1"/>
            <p:nvPr/>
          </p:nvSpPr>
          <p:spPr>
            <a:xfrm rot="15300000">
              <a:off x="4580984"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DUY MINH</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7030A0"/>
                  </a:solidFill>
                  <a:latin typeface="Calibri" panose="020F0502020204030204"/>
                </a:rPr>
                <a:t>VIỆT</a:t>
              </a:r>
              <a:endParaRPr kumimoji="0" lang="en-US" sz="19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DŨNG</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C000">
                      <a:lumMod val="20000"/>
                      <a:lumOff val="80000"/>
                    </a:srgbClr>
                  </a:solidFill>
                  <a:latin typeface="Calibri" panose="020F0502020204030204"/>
                </a:rPr>
                <a:t>TÙNG CHI</a:t>
              </a:r>
              <a:endParaRPr kumimoji="0" lang="en-US" sz="19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C000">
                      <a:lumMod val="20000"/>
                      <a:lumOff val="80000"/>
                    </a:srgbClr>
                  </a:solidFill>
                  <a:latin typeface="Calibri" panose="020F0502020204030204"/>
                </a:rPr>
                <a:t>TRƯỜNG</a:t>
              </a:r>
              <a:endParaRPr kumimoji="0" lang="en-US" sz="19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KHÔI NGUYÊN</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DUY</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7030A0"/>
                  </a:solidFill>
                  <a:latin typeface="Calibri" panose="020F0502020204030204"/>
                </a:rPr>
                <a:t>THẢO NGUYÊN</a:t>
              </a:r>
              <a:endParaRPr kumimoji="0" lang="en-US" sz="19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PHÚC NGUYÊN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HẠNH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NGỌC BẢO</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1" name="Picture 40">
            <a:extLst>
              <a:ext uri="{FF2B5EF4-FFF2-40B4-BE49-F238E27FC236}">
                <a16:creationId xmlns:a16="http://schemas.microsoft.com/office/drawing/2014/main" id="{F6D82E44-2007-4EB9-AAF3-A3815580B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id="{178A860D-81AD-4D64-A5D1-AC2649DE0C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id="{44B6B17B-9D7D-4909-AC77-FBE9042F4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id="{604033BE-983B-4C12-BC29-D62F75F65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id="{8F88F62F-0C5E-41D4-A2D4-A02C61FAD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id="{F2618694-50E4-44B6-8380-400305AFE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id="{E131BF80-EFAA-4881-889A-ABADC8EC8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id="{6E9698AF-58B7-4A2F-9355-194E43688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id="{66F3DD6D-3D4E-45B6-86F7-B891EE4DB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id="{5A080A9B-3F00-458A-8935-FACF40ABD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id="{1A6CF480-D466-474E-91E4-6B551E8AE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id="{E66B55B7-1EB9-4DA3-B3F4-4B8610616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id="{66EFC4E0-B41A-44E7-B972-4B381ED31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id="{97500771-4D1E-4DE0-B9B7-CBFBFA519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id="{63F2BDD8-D642-456E-9D1D-BB6B35ADF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id="{0AC6381C-17EF-42A0-884F-D66EC7AF4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id="{001271B1-310B-4BB3-9F39-EF763CD45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id="{E1757CF2-C415-4BB3-A091-AEC3AD4DA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id="{CF781067-3625-4495-A6B0-C588931D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id="{2E20B5A3-8202-4C2C-97F7-5907EEFDD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id="{00CAE1C9-60A2-4DC8-A329-ACDFA6FA1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id="{B5BAE383-E5F9-4123-8D7F-7177965EE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id="{01EBB53B-D82E-447D-9627-BD425ED77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id="{242B90A7-2718-4FD7-8B94-3F4F136C5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id="{CE5EAECC-D211-464F-AA05-A907DFF96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id="{E009A8FE-C0D5-4FA3-8FF0-F22F25693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id="{852A8E32-4175-4FF7-B6FB-B956D42E6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id="{1A54302B-5F09-441F-9DBE-C8E3C6E6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id="{36052632-9391-457A-9113-2B059AC9F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id="{9813F3DB-BBE0-4A7D-8A43-AE93D3D9B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id="{A9DB0D4D-26F0-40F4-8BC4-EE443A484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id="{173FD857-5428-456F-B002-B6483FBD4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id="{5C4BAFB0-7AB2-486A-9BFF-D78134550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id="{027E999C-ED3B-41C9-AA5C-70F12AF9E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id="{6E322DA9-1E4E-42BC-B1D1-2E6CA473C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id="{F862B082-F26F-47F0-9A0C-177DAE1F6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id="{B8FF2E69-D6AA-472D-B0FF-35E5C95B4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id="{FACCB9BD-EB98-4923-932C-DE12EC3F9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id="{6839F971-6A3C-49A6-B8E4-E38EE78F8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id="{A63AE33D-2BA5-418C-8A38-DCCDFD4E9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id="{318C2C1C-0CD3-4D0F-9DD2-41C69A301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id="{330846F4-C5A4-46A1-AA24-F29227BE0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id="{FD5256F5-EFD1-4AE8-8432-A564B9138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id="{4E5D1002-70F4-4F31-A21A-31F2C0C61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id="{1993E76D-A267-4F9F-A167-C557A04C2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id="{F8ABF506-1F72-43DA-B047-42D5AE50D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id="{7CEE31D4-B77A-4395-A284-912D25A77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id="{7CEA320B-217E-427D-9411-507E9CBF2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id="{A11C2652-772A-4F71-A07B-EACB95559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id="{45BED1AA-8FE1-4577-A86E-6E66DCE10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id="{7A5D0157-FD76-47A6-843D-95DC24D1A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id="{98631973-854E-402B-B6BF-823542583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spTree>
    <p:extLst>
      <p:ext uri="{BB962C8B-B14F-4D97-AF65-F5344CB8AC3E}">
        <p14:creationId xmlns:p14="http://schemas.microsoft.com/office/powerpoint/2010/main" val="1299669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4"/>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54FE86-06B5-4B41-ADC0-D284C4699EB2}"/>
              </a:ext>
            </a:extLst>
          </p:cNvPr>
          <p:cNvGrpSpPr/>
          <p:nvPr/>
        </p:nvGrpSpPr>
        <p:grpSpPr>
          <a:xfrm>
            <a:off x="3953304" y="213082"/>
            <a:ext cx="6413548" cy="6431836"/>
            <a:chOff x="2889226" y="213081"/>
            <a:chExt cx="6413548" cy="6431836"/>
          </a:xfrm>
        </p:grpSpPr>
        <p:pic>
          <p:nvPicPr>
            <p:cNvPr id="4" name="Picture 3">
              <a:extLst>
                <a:ext uri="{FF2B5EF4-FFF2-40B4-BE49-F238E27FC236}">
                  <a16:creationId xmlns:a16="http://schemas.microsoft.com/office/drawing/2014/main" id="{E7DCB57F-A11C-4930-A0B2-6250B57EC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NGÂN</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prstClr val="black"/>
                  </a:solidFill>
                  <a:effectLst/>
                  <a:uLnTx/>
                  <a:uFillTx/>
                  <a:latin typeface="Calibri" panose="020F0502020204030204"/>
                  <a:ea typeface="+mn-ea"/>
                  <a:cs typeface="+mn-cs"/>
                </a:rPr>
                <a:t>TIẾN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GIA BẢO</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0000"/>
                  </a:solidFill>
                  <a:latin typeface="Calibri" panose="020F0502020204030204"/>
                </a:rPr>
                <a:t>ĐỨC BẢO</a:t>
              </a:r>
              <a:endParaRPr kumimoji="0" lang="en-US" sz="19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4472C4">
                      <a:lumMod val="20000"/>
                      <a:lumOff val="80000"/>
                    </a:srgbClr>
                  </a:solidFill>
                  <a:latin typeface="Calibri" panose="020F0502020204030204"/>
                </a:rPr>
                <a:t>MINH ANH</a:t>
              </a:r>
              <a:endParaRPr kumimoji="0" lang="en-US" sz="1900" b="1"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DIỆU THUẦN</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AF4D654-9348-400C-87B8-0DA68F80057F}"/>
                </a:ext>
              </a:extLst>
            </p:cNvPr>
            <p:cNvSpPr txBox="1"/>
            <p:nvPr/>
          </p:nvSpPr>
          <p:spPr>
            <a:xfrm rot="3900000">
              <a:off x="5900683" y="5011823"/>
              <a:ext cx="2069246"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Bảo AN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PHƯƠNG CHI</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prstClr val="black"/>
                  </a:solidFill>
                  <a:effectLst/>
                  <a:uLnTx/>
                  <a:uFillTx/>
                  <a:latin typeface="Calibri" panose="020F0502020204030204"/>
                  <a:ea typeface="+mn-ea"/>
                  <a:cs typeface="+mn-cs"/>
                </a:rPr>
                <a:t>THỊNH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VINH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TRƯỜNG PHÁT</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ANH MINH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PHƯƠNG ANH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ĐỨC BẢO</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FF00"/>
                  </a:solidFill>
                  <a:latin typeface="Calibri" panose="020F0502020204030204"/>
                </a:rPr>
                <a:t>HUY</a:t>
              </a:r>
              <a:endParaRPr kumimoji="0" lang="en-US" sz="19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BẢO TRÂM B</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BẢO TRÂM A</a:t>
              </a:r>
              <a:endParaRPr kumimoji="0" lang="en-US" sz="1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BD252CF-D278-45E0-ADA1-B5AE4D4A5958}"/>
                </a:ext>
              </a:extLst>
            </p:cNvPr>
            <p:cNvSpPr txBox="1"/>
            <p:nvPr/>
          </p:nvSpPr>
          <p:spPr>
            <a:xfrm rot="10500000">
              <a:off x="3153484"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00FF"/>
                  </a:solidFill>
                  <a:latin typeface="Calibri" panose="020F0502020204030204"/>
                </a:rPr>
                <a:t> PHÚC ĐỨC</a:t>
              </a:r>
              <a:endParaRPr kumimoji="0" lang="en-US" sz="1900" b="1" i="0" u="none" strike="noStrike" kern="1200" cap="none" spc="0" normalizeH="0" baseline="0" noProof="0" dirty="0">
                <a:ln>
                  <a:noFill/>
                </a:ln>
                <a:solidFill>
                  <a:srgbClr val="FF00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MY B</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XUÂN NGUYÊN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0000"/>
                  </a:solidFill>
                  <a:latin typeface="Calibri" panose="020F0502020204030204"/>
                </a:rPr>
                <a:t>NAM</a:t>
              </a:r>
              <a:endParaRPr kumimoji="0" lang="en-US" sz="19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002060"/>
                  </a:solidFill>
                  <a:latin typeface="Calibri" panose="020F0502020204030204"/>
                </a:rPr>
                <a:t>NGÂN</a:t>
              </a:r>
              <a:endPar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GIA BẢO</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YẾN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VŨ</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09707E1-C53D-4EBB-BD82-12788D0E1B75}"/>
                </a:ext>
              </a:extLst>
            </p:cNvPr>
            <p:cNvSpPr txBox="1"/>
            <p:nvPr/>
          </p:nvSpPr>
          <p:spPr>
            <a:xfrm rot="15300000">
              <a:off x="4580984"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DUY MINH</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7030A0"/>
                  </a:solidFill>
                  <a:latin typeface="Calibri" panose="020F0502020204030204"/>
                </a:rPr>
                <a:t>VIỆT</a:t>
              </a:r>
              <a:endParaRPr kumimoji="0" lang="en-US" sz="19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DŨNG</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C000">
                      <a:lumMod val="20000"/>
                      <a:lumOff val="80000"/>
                    </a:srgbClr>
                  </a:solidFill>
                  <a:latin typeface="Calibri" panose="020F0502020204030204"/>
                </a:rPr>
                <a:t>TÙNG CHI</a:t>
              </a:r>
              <a:endParaRPr kumimoji="0" lang="en-US" sz="19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FFC000">
                      <a:lumMod val="20000"/>
                      <a:lumOff val="80000"/>
                    </a:srgbClr>
                  </a:solidFill>
                  <a:latin typeface="Calibri" panose="020F0502020204030204"/>
                </a:rPr>
                <a:t>TRƯỜNG</a:t>
              </a:r>
              <a:endParaRPr kumimoji="0" lang="en-US" sz="19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white"/>
                  </a:solidFill>
                  <a:latin typeface="Calibri" panose="020F0502020204030204"/>
                </a:rPr>
                <a:t>KHÔI NGUYÊN</a:t>
              </a: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DUY</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srgbClr val="7030A0"/>
                  </a:solidFill>
                  <a:latin typeface="Calibri" panose="020F0502020204030204"/>
                </a:rPr>
                <a:t>THẢO NGUYÊN</a:t>
              </a:r>
              <a:endParaRPr kumimoji="0" lang="en-US" sz="19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PHÚC NGUYÊN</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HẠNH</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lang="vi-VN" sz="1900" b="1" dirty="0">
                  <a:solidFill>
                    <a:prstClr val="black"/>
                  </a:solidFill>
                  <a:latin typeface="Calibri" panose="020F0502020204030204"/>
                </a:rPr>
                <a:t>NGỌC BẢO</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1" name="Picture 40">
            <a:extLst>
              <a:ext uri="{FF2B5EF4-FFF2-40B4-BE49-F238E27FC236}">
                <a16:creationId xmlns:a16="http://schemas.microsoft.com/office/drawing/2014/main" id="{F6D82E44-2007-4EB9-AAF3-A3815580B6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id="{178A860D-81AD-4D64-A5D1-AC2649DE0C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id="{44B6B17B-9D7D-4909-AC77-FBE9042F4B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id="{604033BE-983B-4C12-BC29-D62F75F655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id="{8F88F62F-0C5E-41D4-A2D4-A02C61FAD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id="{F2618694-50E4-44B6-8380-400305AFE7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id="{E131BF80-EFAA-4881-889A-ABADC8EC8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id="{6E9698AF-58B7-4A2F-9355-194E43688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id="{66F3DD6D-3D4E-45B6-86F7-B891EE4DB1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id="{5A080A9B-3F00-458A-8935-FACF40ABD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id="{1A6CF480-D466-474E-91E4-6B551E8AE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id="{E66B55B7-1EB9-4DA3-B3F4-4B8610616F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id="{66EFC4E0-B41A-44E7-B972-4B381ED31A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id="{97500771-4D1E-4DE0-B9B7-CBFBFA519E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id="{63F2BDD8-D642-456E-9D1D-BB6B35ADFD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id="{0AC6381C-17EF-42A0-884F-D66EC7AF48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id="{001271B1-310B-4BB3-9F39-EF763CD45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id="{E1757CF2-C415-4BB3-A091-AEC3AD4DA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id="{CF781067-3625-4495-A6B0-C588931DE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id="{2E20B5A3-8202-4C2C-97F7-5907EEFDD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id="{00CAE1C9-60A2-4DC8-A329-ACDFA6FA1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id="{B5BAE383-E5F9-4123-8D7F-7177965EEA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id="{01EBB53B-D82E-447D-9627-BD425ED777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id="{242B90A7-2718-4FD7-8B94-3F4F136C51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id="{CE5EAECC-D211-464F-AA05-A907DFF96C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id="{E009A8FE-C0D5-4FA3-8FF0-F22F256930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id="{852A8E32-4175-4FF7-B6FB-B956D42E6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id="{1A54302B-5F09-441F-9DBE-C8E3C6E655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id="{36052632-9391-457A-9113-2B059AC9F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id="{9813F3DB-BBE0-4A7D-8A43-AE93D3D9B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id="{A9DB0D4D-26F0-40F4-8BC4-EE443A484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id="{173FD857-5428-456F-B002-B6483FBD4C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id="{5C4BAFB0-7AB2-486A-9BFF-D781345503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id="{027E999C-ED3B-41C9-AA5C-70F12AF9E0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id="{6E322DA9-1E4E-42BC-B1D1-2E6CA473C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id="{F862B082-F26F-47F0-9A0C-177DAE1F6D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id="{B8FF2E69-D6AA-472D-B0FF-35E5C95B46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id="{FACCB9BD-EB98-4923-932C-DE12EC3F9B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id="{6839F971-6A3C-49A6-B8E4-E38EE78F8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id="{A63AE33D-2BA5-418C-8A38-DCCDFD4E9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id="{318C2C1C-0CD3-4D0F-9DD2-41C69A301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id="{330846F4-C5A4-46A1-AA24-F29227BE00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id="{FD5256F5-EFD1-4AE8-8432-A564B9138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id="{4E5D1002-70F4-4F31-A21A-31F2C0C6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id="{1993E76D-A267-4F9F-A167-C557A04C2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id="{F8ABF506-1F72-43DA-B047-42D5AE50D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id="{7CEE31D4-B77A-4395-A284-912D25A775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id="{7CEA320B-217E-427D-9411-507E9CBF25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id="{A11C2652-772A-4F71-A07B-EACB95559A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id="{45BED1AA-8FE1-4577-A86E-6E66DCE10E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id="{7A5D0157-FD76-47A6-843D-95DC24D1A6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id="{98631973-854E-402B-B6BF-823542583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a16="http://schemas.microsoft.com/office/drawing/2014/main"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96724" y="-609892"/>
            <a:ext cx="609600" cy="609600"/>
          </a:xfrm>
          <a:prstGeom prst="rect">
            <a:avLst/>
          </a:prstGeom>
        </p:spPr>
      </p:pic>
      <p:pic>
        <p:nvPicPr>
          <p:cNvPr id="2" name="Picture 7">
            <a:hlinkClick r:id="rId9" action="ppaction://hlinksldjump"/>
            <a:extLst>
              <a:ext uri="{FF2B5EF4-FFF2-40B4-BE49-F238E27FC236}">
                <a16:creationId xmlns:a16="http://schemas.microsoft.com/office/drawing/2014/main" id="{BB93C6E0-EB75-2860-7488-417EE1C403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1430" y="5167633"/>
            <a:ext cx="1051750" cy="94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43"/>
                                        </p:tgtEl>
                                      </p:cBhvr>
                                    </p:animEffect>
                                    <p:set>
                                      <p:cBhvr>
                                        <p:cTn id="7" dur="1" fill="hold">
                                          <p:stCondLst>
                                            <p:cond delay="9"/>
                                          </p:stCondLst>
                                        </p:cTn>
                                        <p:tgtEl>
                                          <p:spTgt spid="43"/>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9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
                                        <p:tgtEl>
                                          <p:spTgt spid="44"/>
                                        </p:tgtEl>
                                      </p:cBhvr>
                                    </p:animEffect>
                                    <p:set>
                                      <p:cBhvr>
                                        <p:cTn id="14" dur="1" fill="hold">
                                          <p:stCondLst>
                                            <p:cond delay="9"/>
                                          </p:stCondLst>
                                        </p:cTn>
                                        <p:tgtEl>
                                          <p:spTgt spid="44"/>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9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45"/>
                                        </p:tgtEl>
                                      </p:cBhvr>
                                    </p:animEffect>
                                    <p:set>
                                      <p:cBhvr>
                                        <p:cTn id="21" dur="1" fill="hold">
                                          <p:stCondLst>
                                            <p:cond delay="9"/>
                                          </p:stCondLst>
                                        </p:cTn>
                                        <p:tgtEl>
                                          <p:spTgt spid="45"/>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9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
                                        <p:tgtEl>
                                          <p:spTgt spid="46"/>
                                        </p:tgtEl>
                                      </p:cBhvr>
                                    </p:animEffect>
                                    <p:set>
                                      <p:cBhvr>
                                        <p:cTn id="28" dur="1" fill="hold">
                                          <p:stCondLst>
                                            <p:cond delay="9"/>
                                          </p:stCondLst>
                                        </p:cTn>
                                        <p:tgtEl>
                                          <p:spTgt spid="46"/>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9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
                                        <p:tgtEl>
                                          <p:spTgt spid="47"/>
                                        </p:tgtEl>
                                      </p:cBhvr>
                                    </p:animEffect>
                                    <p:set>
                                      <p:cBhvr>
                                        <p:cTn id="35" dur="1" fill="hold">
                                          <p:stCondLst>
                                            <p:cond delay="9"/>
                                          </p:stCondLst>
                                        </p:cTn>
                                        <p:tgtEl>
                                          <p:spTgt spid="47"/>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9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
                                        <p:tgtEl>
                                          <p:spTgt spid="48"/>
                                        </p:tgtEl>
                                      </p:cBhvr>
                                    </p:animEffect>
                                    <p:set>
                                      <p:cBhvr>
                                        <p:cTn id="42" dur="1" fill="hold">
                                          <p:stCondLst>
                                            <p:cond delay="9"/>
                                          </p:stCondLst>
                                        </p:cTn>
                                        <p:tgtEl>
                                          <p:spTgt spid="48"/>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9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49"/>
                                        </p:tgtEl>
                                      </p:cBhvr>
                                    </p:animEffect>
                                    <p:set>
                                      <p:cBhvr>
                                        <p:cTn id="49" dur="1" fill="hold">
                                          <p:stCondLst>
                                            <p:cond delay="9"/>
                                          </p:stCondLst>
                                        </p:cTn>
                                        <p:tgtEl>
                                          <p:spTgt spid="49"/>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9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
                                        <p:tgtEl>
                                          <p:spTgt spid="50"/>
                                        </p:tgtEl>
                                      </p:cBhvr>
                                    </p:animEffect>
                                    <p:set>
                                      <p:cBhvr>
                                        <p:cTn id="56" dur="1" fill="hold">
                                          <p:stCondLst>
                                            <p:cond delay="9"/>
                                          </p:stCondLst>
                                        </p:cTn>
                                        <p:tgtEl>
                                          <p:spTgt spid="50"/>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9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
                                        <p:tgtEl>
                                          <p:spTgt spid="51"/>
                                        </p:tgtEl>
                                      </p:cBhvr>
                                    </p:animEffect>
                                    <p:set>
                                      <p:cBhvr>
                                        <p:cTn id="63" dur="1" fill="hold">
                                          <p:stCondLst>
                                            <p:cond delay="9"/>
                                          </p:stCondLst>
                                        </p:cTn>
                                        <p:tgtEl>
                                          <p:spTgt spid="51"/>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9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
                                        <p:tgtEl>
                                          <p:spTgt spid="52"/>
                                        </p:tgtEl>
                                      </p:cBhvr>
                                    </p:animEffect>
                                    <p:set>
                                      <p:cBhvr>
                                        <p:cTn id="70" dur="1" fill="hold">
                                          <p:stCondLst>
                                            <p:cond delay="9"/>
                                          </p:stCondLst>
                                        </p:cTn>
                                        <p:tgtEl>
                                          <p:spTgt spid="52"/>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9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
                                        <p:tgtEl>
                                          <p:spTgt spid="53"/>
                                        </p:tgtEl>
                                      </p:cBhvr>
                                    </p:animEffect>
                                    <p:set>
                                      <p:cBhvr>
                                        <p:cTn id="77" dur="1" fill="hold">
                                          <p:stCondLst>
                                            <p:cond delay="9"/>
                                          </p:stCondLst>
                                        </p:cTn>
                                        <p:tgtEl>
                                          <p:spTgt spid="53"/>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9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
                                        <p:tgtEl>
                                          <p:spTgt spid="54"/>
                                        </p:tgtEl>
                                      </p:cBhvr>
                                    </p:animEffect>
                                    <p:set>
                                      <p:cBhvr>
                                        <p:cTn id="84" dur="1" fill="hold">
                                          <p:stCondLst>
                                            <p:cond delay="9"/>
                                          </p:stCondLst>
                                        </p:cTn>
                                        <p:tgtEl>
                                          <p:spTgt spid="54"/>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9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
                                        <p:tgtEl>
                                          <p:spTgt spid="55"/>
                                        </p:tgtEl>
                                      </p:cBhvr>
                                    </p:animEffect>
                                    <p:set>
                                      <p:cBhvr>
                                        <p:cTn id="91" dur="1" fill="hold">
                                          <p:stCondLst>
                                            <p:cond delay="9"/>
                                          </p:stCondLst>
                                        </p:cTn>
                                        <p:tgtEl>
                                          <p:spTgt spid="55"/>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9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
                                        <p:tgtEl>
                                          <p:spTgt spid="56"/>
                                        </p:tgtEl>
                                      </p:cBhvr>
                                    </p:animEffect>
                                    <p:set>
                                      <p:cBhvr>
                                        <p:cTn id="98" dur="1" fill="hold">
                                          <p:stCondLst>
                                            <p:cond delay="9"/>
                                          </p:stCondLst>
                                        </p:cTn>
                                        <p:tgtEl>
                                          <p:spTgt spid="56"/>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9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
                                        <p:tgtEl>
                                          <p:spTgt spid="57"/>
                                        </p:tgtEl>
                                      </p:cBhvr>
                                    </p:animEffect>
                                    <p:set>
                                      <p:cBhvr>
                                        <p:cTn id="105" dur="1" fill="hold">
                                          <p:stCondLst>
                                            <p:cond delay="9"/>
                                          </p:stCondLst>
                                        </p:cTn>
                                        <p:tgtEl>
                                          <p:spTgt spid="57"/>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9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
                                        <p:tgtEl>
                                          <p:spTgt spid="58"/>
                                        </p:tgtEl>
                                      </p:cBhvr>
                                    </p:animEffect>
                                    <p:set>
                                      <p:cBhvr>
                                        <p:cTn id="112" dur="1" fill="hold">
                                          <p:stCondLst>
                                            <p:cond delay="9"/>
                                          </p:stCondLst>
                                        </p:cTn>
                                        <p:tgtEl>
                                          <p:spTgt spid="58"/>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9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
                                        <p:tgtEl>
                                          <p:spTgt spid="59"/>
                                        </p:tgtEl>
                                      </p:cBhvr>
                                    </p:animEffect>
                                    <p:set>
                                      <p:cBhvr>
                                        <p:cTn id="119" dur="1" fill="hold">
                                          <p:stCondLst>
                                            <p:cond delay="9"/>
                                          </p:stCondLst>
                                        </p:cTn>
                                        <p:tgtEl>
                                          <p:spTgt spid="59"/>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9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60"/>
                                        </p:tgtEl>
                                      </p:cBhvr>
                                    </p:animEffect>
                                    <p:set>
                                      <p:cBhvr>
                                        <p:cTn id="126" dur="1" fill="hold">
                                          <p:stCondLst>
                                            <p:cond delay="9"/>
                                          </p:stCondLst>
                                        </p:cTn>
                                        <p:tgtEl>
                                          <p:spTgt spid="60"/>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9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10"/>
                                        <p:tgtEl>
                                          <p:spTgt spid="61"/>
                                        </p:tgtEl>
                                      </p:cBhvr>
                                    </p:animEffect>
                                    <p:set>
                                      <p:cBhvr>
                                        <p:cTn id="133" dur="1" fill="hold">
                                          <p:stCondLst>
                                            <p:cond delay="9"/>
                                          </p:stCondLst>
                                        </p:cTn>
                                        <p:tgtEl>
                                          <p:spTgt spid="61"/>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9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
                                        <p:tgtEl>
                                          <p:spTgt spid="62"/>
                                        </p:tgtEl>
                                      </p:cBhvr>
                                    </p:animEffect>
                                    <p:set>
                                      <p:cBhvr>
                                        <p:cTn id="140" dur="1" fill="hold">
                                          <p:stCondLst>
                                            <p:cond delay="9"/>
                                          </p:stCondLst>
                                        </p:cTn>
                                        <p:tgtEl>
                                          <p:spTgt spid="62"/>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93"/>
                                        </p:tgtEl>
                                      </p:cBhvr>
                                    </p:cmd>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10"/>
                                        <p:tgtEl>
                                          <p:spTgt spid="63"/>
                                        </p:tgtEl>
                                      </p:cBhvr>
                                    </p:animEffect>
                                    <p:set>
                                      <p:cBhvr>
                                        <p:cTn id="147" dur="1" fill="hold">
                                          <p:stCondLst>
                                            <p:cond delay="9"/>
                                          </p:stCondLst>
                                        </p:cTn>
                                        <p:tgtEl>
                                          <p:spTgt spid="63"/>
                                        </p:tgtEl>
                                        <p:attrNameLst>
                                          <p:attrName>style.visibility</p:attrName>
                                        </p:attrNameLst>
                                      </p:cBhvr>
                                      <p:to>
                                        <p:strVal val="hidden"/>
                                      </p:to>
                                    </p:set>
                                  </p:childTnLst>
                                </p:cTn>
                              </p:par>
                              <p:par>
                                <p:cTn id="148" presetID="3" presetClass="mediacall" presetSubtype="0" fill="hold" nodeType="withEffect">
                                  <p:stCondLst>
                                    <p:cond delay="0"/>
                                  </p:stCondLst>
                                  <p:childTnLst>
                                    <p:cmd type="call" cmd="stop">
                                      <p:cBhvr>
                                        <p:cTn id="149" dur="1" fill="hold"/>
                                        <p:tgtEl>
                                          <p:spTgt spid="93"/>
                                        </p:tgtEl>
                                      </p:cBhvr>
                                    </p:cmd>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
                                        <p:tgtEl>
                                          <p:spTgt spid="64"/>
                                        </p:tgtEl>
                                      </p:cBhvr>
                                    </p:animEffect>
                                    <p:set>
                                      <p:cBhvr>
                                        <p:cTn id="154" dur="1" fill="hold">
                                          <p:stCondLst>
                                            <p:cond delay="9"/>
                                          </p:stCondLst>
                                        </p:cTn>
                                        <p:tgtEl>
                                          <p:spTgt spid="64"/>
                                        </p:tgtEl>
                                        <p:attrNameLst>
                                          <p:attrName>style.visibility</p:attrName>
                                        </p:attrNameLst>
                                      </p:cBhvr>
                                      <p:to>
                                        <p:strVal val="hidden"/>
                                      </p:to>
                                    </p:set>
                                  </p:childTnLst>
                                </p:cTn>
                              </p:par>
                              <p:par>
                                <p:cTn id="155" presetID="3" presetClass="mediacall" presetSubtype="0" fill="hold" nodeType="withEffect">
                                  <p:stCondLst>
                                    <p:cond delay="0"/>
                                  </p:stCondLst>
                                  <p:childTnLst>
                                    <p:cmd type="call" cmd="stop">
                                      <p:cBhvr>
                                        <p:cTn id="156" dur="1" fill="hold"/>
                                        <p:tgtEl>
                                          <p:spTgt spid="93"/>
                                        </p:tgtEl>
                                      </p:cBhvr>
                                    </p:cmd>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
                                        <p:tgtEl>
                                          <p:spTgt spid="65"/>
                                        </p:tgtEl>
                                      </p:cBhvr>
                                    </p:animEffect>
                                    <p:set>
                                      <p:cBhvr>
                                        <p:cTn id="161" dur="1" fill="hold">
                                          <p:stCondLst>
                                            <p:cond delay="9"/>
                                          </p:stCondLst>
                                        </p:cTn>
                                        <p:tgtEl>
                                          <p:spTgt spid="65"/>
                                        </p:tgtEl>
                                        <p:attrNameLst>
                                          <p:attrName>style.visibility</p:attrName>
                                        </p:attrNameLst>
                                      </p:cBhvr>
                                      <p:to>
                                        <p:strVal val="hidden"/>
                                      </p:to>
                                    </p:set>
                                  </p:childTnLst>
                                </p:cTn>
                              </p:par>
                              <p:par>
                                <p:cTn id="162" presetID="3" presetClass="mediacall" presetSubtype="0" fill="hold" nodeType="withEffect">
                                  <p:stCondLst>
                                    <p:cond delay="0"/>
                                  </p:stCondLst>
                                  <p:childTnLst>
                                    <p:cmd type="call" cmd="stop">
                                      <p:cBhvr>
                                        <p:cTn id="163" dur="1" fill="hold"/>
                                        <p:tgtEl>
                                          <p:spTgt spid="93"/>
                                        </p:tgtEl>
                                      </p:cBhvr>
                                    </p:cmd>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
                                        <p:tgtEl>
                                          <p:spTgt spid="66"/>
                                        </p:tgtEl>
                                      </p:cBhvr>
                                    </p:animEffect>
                                    <p:set>
                                      <p:cBhvr>
                                        <p:cTn id="168" dur="1" fill="hold">
                                          <p:stCondLst>
                                            <p:cond delay="9"/>
                                          </p:stCondLst>
                                        </p:cTn>
                                        <p:tgtEl>
                                          <p:spTgt spid="66"/>
                                        </p:tgtEl>
                                        <p:attrNameLst>
                                          <p:attrName>style.visibility</p:attrName>
                                        </p:attrNameLst>
                                      </p:cBhvr>
                                      <p:to>
                                        <p:strVal val="hidden"/>
                                      </p:to>
                                    </p:set>
                                  </p:childTnLst>
                                </p:cTn>
                              </p:par>
                              <p:par>
                                <p:cTn id="169" presetID="3" presetClass="mediacall" presetSubtype="0" fill="hold" nodeType="withEffect">
                                  <p:stCondLst>
                                    <p:cond delay="0"/>
                                  </p:stCondLst>
                                  <p:childTnLst>
                                    <p:cmd type="call" cmd="stop">
                                      <p:cBhvr>
                                        <p:cTn id="170" dur="1" fill="hold"/>
                                        <p:tgtEl>
                                          <p:spTgt spid="93"/>
                                        </p:tgtEl>
                                      </p:cBhvr>
                                    </p:cmd>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
                                        <p:tgtEl>
                                          <p:spTgt spid="67"/>
                                        </p:tgtEl>
                                      </p:cBhvr>
                                    </p:animEffect>
                                    <p:set>
                                      <p:cBhvr>
                                        <p:cTn id="175" dur="1" fill="hold">
                                          <p:stCondLst>
                                            <p:cond delay="9"/>
                                          </p:stCondLst>
                                        </p:cTn>
                                        <p:tgtEl>
                                          <p:spTgt spid="67"/>
                                        </p:tgtEl>
                                        <p:attrNameLst>
                                          <p:attrName>style.visibility</p:attrName>
                                        </p:attrNameLst>
                                      </p:cBhvr>
                                      <p:to>
                                        <p:strVal val="hidden"/>
                                      </p:to>
                                    </p:set>
                                  </p:childTnLst>
                                </p:cTn>
                              </p:par>
                              <p:par>
                                <p:cTn id="176" presetID="3" presetClass="mediacall" presetSubtype="0" fill="hold" nodeType="withEffect">
                                  <p:stCondLst>
                                    <p:cond delay="0"/>
                                  </p:stCondLst>
                                  <p:childTnLst>
                                    <p:cmd type="call" cmd="stop">
                                      <p:cBhvr>
                                        <p:cTn id="177" dur="1" fill="hold"/>
                                        <p:tgtEl>
                                          <p:spTgt spid="93"/>
                                        </p:tgtEl>
                                      </p:cBhvr>
                                    </p:cmd>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
                                        <p:tgtEl>
                                          <p:spTgt spid="68"/>
                                        </p:tgtEl>
                                      </p:cBhvr>
                                    </p:animEffect>
                                    <p:set>
                                      <p:cBhvr>
                                        <p:cTn id="182" dur="1" fill="hold">
                                          <p:stCondLst>
                                            <p:cond delay="9"/>
                                          </p:stCondLst>
                                        </p:cTn>
                                        <p:tgtEl>
                                          <p:spTgt spid="68"/>
                                        </p:tgtEl>
                                        <p:attrNameLst>
                                          <p:attrName>style.visibility</p:attrName>
                                        </p:attrNameLst>
                                      </p:cBhvr>
                                      <p:to>
                                        <p:strVal val="hidden"/>
                                      </p:to>
                                    </p:set>
                                  </p:childTnLst>
                                </p:cTn>
                              </p:par>
                              <p:par>
                                <p:cTn id="183" presetID="3" presetClass="mediacall" presetSubtype="0" fill="hold" nodeType="withEffect">
                                  <p:stCondLst>
                                    <p:cond delay="0"/>
                                  </p:stCondLst>
                                  <p:childTnLst>
                                    <p:cmd type="call" cmd="stop">
                                      <p:cBhvr>
                                        <p:cTn id="184" dur="1" fill="hold"/>
                                        <p:tgtEl>
                                          <p:spTgt spid="93"/>
                                        </p:tgtEl>
                                      </p:cBhvr>
                                    </p:cmd>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10"/>
                                        <p:tgtEl>
                                          <p:spTgt spid="69"/>
                                        </p:tgtEl>
                                      </p:cBhvr>
                                    </p:animEffect>
                                    <p:set>
                                      <p:cBhvr>
                                        <p:cTn id="189" dur="1" fill="hold">
                                          <p:stCondLst>
                                            <p:cond delay="9"/>
                                          </p:stCondLst>
                                        </p:cTn>
                                        <p:tgtEl>
                                          <p:spTgt spid="69"/>
                                        </p:tgtEl>
                                        <p:attrNameLst>
                                          <p:attrName>style.visibility</p:attrName>
                                        </p:attrNameLst>
                                      </p:cBhvr>
                                      <p:to>
                                        <p:strVal val="hidden"/>
                                      </p:to>
                                    </p:set>
                                  </p:childTnLst>
                                </p:cTn>
                              </p:par>
                              <p:par>
                                <p:cTn id="190" presetID="3" presetClass="mediacall" presetSubtype="0" fill="hold" nodeType="withEffect">
                                  <p:stCondLst>
                                    <p:cond delay="0"/>
                                  </p:stCondLst>
                                  <p:childTnLst>
                                    <p:cmd type="call" cmd="stop">
                                      <p:cBhvr>
                                        <p:cTn id="191" dur="1" fill="hold"/>
                                        <p:tgtEl>
                                          <p:spTgt spid="93"/>
                                        </p:tgtEl>
                                      </p:cBhvr>
                                    </p:cmd>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10"/>
                                        <p:tgtEl>
                                          <p:spTgt spid="70"/>
                                        </p:tgtEl>
                                      </p:cBhvr>
                                    </p:animEffect>
                                    <p:set>
                                      <p:cBhvr>
                                        <p:cTn id="196" dur="1" fill="hold">
                                          <p:stCondLst>
                                            <p:cond delay="9"/>
                                          </p:stCondLst>
                                        </p:cTn>
                                        <p:tgtEl>
                                          <p:spTgt spid="70"/>
                                        </p:tgtEl>
                                        <p:attrNameLst>
                                          <p:attrName>style.visibility</p:attrName>
                                        </p:attrNameLst>
                                      </p:cBhvr>
                                      <p:to>
                                        <p:strVal val="hidden"/>
                                      </p:to>
                                    </p:set>
                                  </p:childTnLst>
                                </p:cTn>
                              </p:par>
                              <p:par>
                                <p:cTn id="197" presetID="3" presetClass="mediacall" presetSubtype="0" fill="hold" nodeType="withEffect">
                                  <p:stCondLst>
                                    <p:cond delay="0"/>
                                  </p:stCondLst>
                                  <p:childTnLst>
                                    <p:cmd type="call" cmd="stop">
                                      <p:cBhvr>
                                        <p:cTn id="198" dur="1" fill="hold"/>
                                        <p:tgtEl>
                                          <p:spTgt spid="93"/>
                                        </p:tgtEl>
                                      </p:cBhvr>
                                    </p:cmd>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
                                        <p:tgtEl>
                                          <p:spTgt spid="71"/>
                                        </p:tgtEl>
                                      </p:cBhvr>
                                    </p:animEffect>
                                    <p:set>
                                      <p:cBhvr>
                                        <p:cTn id="203" dur="1" fill="hold">
                                          <p:stCondLst>
                                            <p:cond delay="9"/>
                                          </p:stCondLst>
                                        </p:cTn>
                                        <p:tgtEl>
                                          <p:spTgt spid="71"/>
                                        </p:tgtEl>
                                        <p:attrNameLst>
                                          <p:attrName>style.visibility</p:attrName>
                                        </p:attrNameLst>
                                      </p:cBhvr>
                                      <p:to>
                                        <p:strVal val="hidden"/>
                                      </p:to>
                                    </p:set>
                                  </p:childTnLst>
                                </p:cTn>
                              </p:par>
                              <p:par>
                                <p:cTn id="204" presetID="3" presetClass="mediacall" presetSubtype="0" fill="hold" nodeType="withEffect">
                                  <p:stCondLst>
                                    <p:cond delay="0"/>
                                  </p:stCondLst>
                                  <p:childTnLst>
                                    <p:cmd type="call" cmd="stop">
                                      <p:cBhvr>
                                        <p:cTn id="205" dur="1" fill="hold"/>
                                        <p:tgtEl>
                                          <p:spTgt spid="93"/>
                                        </p:tgtEl>
                                      </p:cBhvr>
                                    </p:cmd>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
                                        <p:tgtEl>
                                          <p:spTgt spid="72"/>
                                        </p:tgtEl>
                                      </p:cBhvr>
                                    </p:animEffect>
                                    <p:set>
                                      <p:cBhvr>
                                        <p:cTn id="210" dur="1" fill="hold">
                                          <p:stCondLst>
                                            <p:cond delay="9"/>
                                          </p:stCondLst>
                                        </p:cTn>
                                        <p:tgtEl>
                                          <p:spTgt spid="72"/>
                                        </p:tgtEl>
                                        <p:attrNameLst>
                                          <p:attrName>style.visibility</p:attrName>
                                        </p:attrNameLst>
                                      </p:cBhvr>
                                      <p:to>
                                        <p:strVal val="hidden"/>
                                      </p:to>
                                    </p:set>
                                  </p:childTnLst>
                                </p:cTn>
                              </p:par>
                              <p:par>
                                <p:cTn id="211" presetID="3" presetClass="mediacall" presetSubtype="0" fill="hold" nodeType="withEffect">
                                  <p:stCondLst>
                                    <p:cond delay="0"/>
                                  </p:stCondLst>
                                  <p:childTnLst>
                                    <p:cmd type="call" cmd="stop">
                                      <p:cBhvr>
                                        <p:cTn id="212" dur="1" fill="hold"/>
                                        <p:tgtEl>
                                          <p:spTgt spid="93"/>
                                        </p:tgtEl>
                                      </p:cBhvr>
                                    </p:cmd>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10"/>
                                        <p:tgtEl>
                                          <p:spTgt spid="73"/>
                                        </p:tgtEl>
                                      </p:cBhvr>
                                    </p:animEffect>
                                    <p:set>
                                      <p:cBhvr>
                                        <p:cTn id="217" dur="1" fill="hold">
                                          <p:stCondLst>
                                            <p:cond delay="9"/>
                                          </p:stCondLst>
                                        </p:cTn>
                                        <p:tgtEl>
                                          <p:spTgt spid="73"/>
                                        </p:tgtEl>
                                        <p:attrNameLst>
                                          <p:attrName>style.visibility</p:attrName>
                                        </p:attrNameLst>
                                      </p:cBhvr>
                                      <p:to>
                                        <p:strVal val="hidden"/>
                                      </p:to>
                                    </p:set>
                                  </p:childTnLst>
                                </p:cTn>
                              </p:par>
                              <p:par>
                                <p:cTn id="218" presetID="3" presetClass="mediacall" presetSubtype="0" fill="hold" nodeType="withEffect">
                                  <p:stCondLst>
                                    <p:cond delay="0"/>
                                  </p:stCondLst>
                                  <p:childTnLst>
                                    <p:cmd type="call" cmd="stop">
                                      <p:cBhvr>
                                        <p:cTn id="219" dur="1" fill="hold"/>
                                        <p:tgtEl>
                                          <p:spTgt spid="93"/>
                                        </p:tgtEl>
                                      </p:cBhvr>
                                    </p:cmd>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
                                        <p:tgtEl>
                                          <p:spTgt spid="74"/>
                                        </p:tgtEl>
                                      </p:cBhvr>
                                    </p:animEffect>
                                    <p:set>
                                      <p:cBhvr>
                                        <p:cTn id="224" dur="1" fill="hold">
                                          <p:stCondLst>
                                            <p:cond delay="9"/>
                                          </p:stCondLst>
                                        </p:cTn>
                                        <p:tgtEl>
                                          <p:spTgt spid="74"/>
                                        </p:tgtEl>
                                        <p:attrNameLst>
                                          <p:attrName>style.visibility</p:attrName>
                                        </p:attrNameLst>
                                      </p:cBhvr>
                                      <p:to>
                                        <p:strVal val="hidden"/>
                                      </p:to>
                                    </p:set>
                                  </p:childTnLst>
                                </p:cTn>
                              </p:par>
                              <p:par>
                                <p:cTn id="225" presetID="3" presetClass="mediacall" presetSubtype="0" fill="hold" nodeType="withEffect">
                                  <p:stCondLst>
                                    <p:cond delay="0"/>
                                  </p:stCondLst>
                                  <p:childTnLst>
                                    <p:cmd type="call" cmd="stop">
                                      <p:cBhvr>
                                        <p:cTn id="226" dur="1" fill="hold"/>
                                        <p:tgtEl>
                                          <p:spTgt spid="93"/>
                                        </p:tgtEl>
                                      </p:cBhvr>
                                    </p:cmd>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10"/>
                                        <p:tgtEl>
                                          <p:spTgt spid="75"/>
                                        </p:tgtEl>
                                      </p:cBhvr>
                                    </p:animEffect>
                                    <p:set>
                                      <p:cBhvr>
                                        <p:cTn id="231" dur="1" fill="hold">
                                          <p:stCondLst>
                                            <p:cond delay="9"/>
                                          </p:stCondLst>
                                        </p:cTn>
                                        <p:tgtEl>
                                          <p:spTgt spid="75"/>
                                        </p:tgtEl>
                                        <p:attrNameLst>
                                          <p:attrName>style.visibility</p:attrName>
                                        </p:attrNameLst>
                                      </p:cBhvr>
                                      <p:to>
                                        <p:strVal val="hidden"/>
                                      </p:to>
                                    </p:set>
                                  </p:childTnLst>
                                </p:cTn>
                              </p:par>
                              <p:par>
                                <p:cTn id="232" presetID="3" presetClass="mediacall" presetSubtype="0" fill="hold" nodeType="withEffect">
                                  <p:stCondLst>
                                    <p:cond delay="0"/>
                                  </p:stCondLst>
                                  <p:childTnLst>
                                    <p:cmd type="call" cmd="stop">
                                      <p:cBhvr>
                                        <p:cTn id="233" dur="1" fill="hold"/>
                                        <p:tgtEl>
                                          <p:spTgt spid="93"/>
                                        </p:tgtEl>
                                      </p:cBhvr>
                                    </p:cmd>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10"/>
                                        <p:tgtEl>
                                          <p:spTgt spid="76"/>
                                        </p:tgtEl>
                                      </p:cBhvr>
                                    </p:animEffect>
                                    <p:set>
                                      <p:cBhvr>
                                        <p:cTn id="238" dur="1" fill="hold">
                                          <p:stCondLst>
                                            <p:cond delay="9"/>
                                          </p:stCondLst>
                                        </p:cTn>
                                        <p:tgtEl>
                                          <p:spTgt spid="76"/>
                                        </p:tgtEl>
                                        <p:attrNameLst>
                                          <p:attrName>style.visibility</p:attrName>
                                        </p:attrNameLst>
                                      </p:cBhvr>
                                      <p:to>
                                        <p:strVal val="hidden"/>
                                      </p:to>
                                    </p:set>
                                  </p:childTnLst>
                                </p:cTn>
                              </p:par>
                              <p:par>
                                <p:cTn id="239" presetID="3" presetClass="mediacall" presetSubtype="0" fill="hold" nodeType="withEffect">
                                  <p:stCondLst>
                                    <p:cond delay="0"/>
                                  </p:stCondLst>
                                  <p:childTnLst>
                                    <p:cmd type="call" cmd="stop">
                                      <p:cBhvr>
                                        <p:cTn id="240" dur="1" fill="hold"/>
                                        <p:tgtEl>
                                          <p:spTgt spid="93"/>
                                        </p:tgtEl>
                                      </p:cBhvr>
                                    </p:cmd>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nodeType="clickEffect">
                                  <p:stCondLst>
                                    <p:cond delay="0"/>
                                  </p:stCondLst>
                                  <p:childTnLst>
                                    <p:animEffect transition="out" filter="fade">
                                      <p:cBhvr>
                                        <p:cTn id="244" dur="10"/>
                                        <p:tgtEl>
                                          <p:spTgt spid="77"/>
                                        </p:tgtEl>
                                      </p:cBhvr>
                                    </p:animEffect>
                                    <p:set>
                                      <p:cBhvr>
                                        <p:cTn id="245" dur="1" fill="hold">
                                          <p:stCondLst>
                                            <p:cond delay="9"/>
                                          </p:stCondLst>
                                        </p:cTn>
                                        <p:tgtEl>
                                          <p:spTgt spid="77"/>
                                        </p:tgtEl>
                                        <p:attrNameLst>
                                          <p:attrName>style.visibility</p:attrName>
                                        </p:attrNameLst>
                                      </p:cBhvr>
                                      <p:to>
                                        <p:strVal val="hidden"/>
                                      </p:to>
                                    </p:set>
                                  </p:childTnLst>
                                </p:cTn>
                              </p:par>
                              <p:par>
                                <p:cTn id="246" presetID="3" presetClass="mediacall" presetSubtype="0" fill="hold" nodeType="withEffect">
                                  <p:stCondLst>
                                    <p:cond delay="0"/>
                                  </p:stCondLst>
                                  <p:childTnLst>
                                    <p:cmd type="call" cmd="stop">
                                      <p:cBhvr>
                                        <p:cTn id="247" dur="1" fill="hold"/>
                                        <p:tgtEl>
                                          <p:spTgt spid="93"/>
                                        </p:tgtEl>
                                      </p:cBhvr>
                                    </p:cmd>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10"/>
                                        <p:tgtEl>
                                          <p:spTgt spid="78"/>
                                        </p:tgtEl>
                                      </p:cBhvr>
                                    </p:animEffect>
                                    <p:set>
                                      <p:cBhvr>
                                        <p:cTn id="252" dur="1" fill="hold">
                                          <p:stCondLst>
                                            <p:cond delay="9"/>
                                          </p:stCondLst>
                                        </p:cTn>
                                        <p:tgtEl>
                                          <p:spTgt spid="78"/>
                                        </p:tgtEl>
                                        <p:attrNameLst>
                                          <p:attrName>style.visibility</p:attrName>
                                        </p:attrNameLst>
                                      </p:cBhvr>
                                      <p:to>
                                        <p:strVal val="hidden"/>
                                      </p:to>
                                    </p:set>
                                  </p:childTnLst>
                                </p:cTn>
                              </p:par>
                              <p:par>
                                <p:cTn id="253" presetID="3" presetClass="mediacall" presetSubtype="0" fill="hold" nodeType="withEffect">
                                  <p:stCondLst>
                                    <p:cond delay="0"/>
                                  </p:stCondLst>
                                  <p:childTnLst>
                                    <p:cmd type="call" cmd="stop">
                                      <p:cBhvr>
                                        <p:cTn id="254" dur="1" fill="hold"/>
                                        <p:tgtEl>
                                          <p:spTgt spid="93"/>
                                        </p:tgtEl>
                                      </p:cBhvr>
                                    </p:cmd>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
                                        <p:tgtEl>
                                          <p:spTgt spid="79"/>
                                        </p:tgtEl>
                                      </p:cBhvr>
                                    </p:animEffect>
                                    <p:set>
                                      <p:cBhvr>
                                        <p:cTn id="259" dur="1" fill="hold">
                                          <p:stCondLst>
                                            <p:cond delay="9"/>
                                          </p:stCondLst>
                                        </p:cTn>
                                        <p:tgtEl>
                                          <p:spTgt spid="79"/>
                                        </p:tgtEl>
                                        <p:attrNameLst>
                                          <p:attrName>style.visibility</p:attrName>
                                        </p:attrNameLst>
                                      </p:cBhvr>
                                      <p:to>
                                        <p:strVal val="hidden"/>
                                      </p:to>
                                    </p:set>
                                  </p:childTnLst>
                                </p:cTn>
                              </p:par>
                              <p:par>
                                <p:cTn id="260" presetID="3" presetClass="mediacall" presetSubtype="0" fill="hold" nodeType="withEffect">
                                  <p:stCondLst>
                                    <p:cond delay="0"/>
                                  </p:stCondLst>
                                  <p:childTnLst>
                                    <p:cmd type="call" cmd="stop">
                                      <p:cBhvr>
                                        <p:cTn id="261" dur="1" fill="hold"/>
                                        <p:tgtEl>
                                          <p:spTgt spid="93"/>
                                        </p:tgtEl>
                                      </p:cBhvr>
                                    </p:cmd>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
                                        <p:tgtEl>
                                          <p:spTgt spid="80"/>
                                        </p:tgtEl>
                                      </p:cBhvr>
                                    </p:animEffect>
                                    <p:set>
                                      <p:cBhvr>
                                        <p:cTn id="266" dur="1" fill="hold">
                                          <p:stCondLst>
                                            <p:cond delay="9"/>
                                          </p:stCondLst>
                                        </p:cTn>
                                        <p:tgtEl>
                                          <p:spTgt spid="80"/>
                                        </p:tgtEl>
                                        <p:attrNameLst>
                                          <p:attrName>style.visibility</p:attrName>
                                        </p:attrNameLst>
                                      </p:cBhvr>
                                      <p:to>
                                        <p:strVal val="hidden"/>
                                      </p:to>
                                    </p:set>
                                  </p:childTnLst>
                                </p:cTn>
                              </p:par>
                              <p:par>
                                <p:cTn id="267" presetID="3" presetClass="mediacall" presetSubtype="0" fill="hold" nodeType="withEffect">
                                  <p:stCondLst>
                                    <p:cond delay="0"/>
                                  </p:stCondLst>
                                  <p:childTnLst>
                                    <p:cmd type="call" cmd="stop">
                                      <p:cBhvr>
                                        <p:cTn id="268" dur="1" fill="hold"/>
                                        <p:tgtEl>
                                          <p:spTgt spid="93"/>
                                        </p:tgtEl>
                                      </p:cBhvr>
                                    </p:cmd>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nodeType="clickEffect">
                                  <p:stCondLst>
                                    <p:cond delay="0"/>
                                  </p:stCondLst>
                                  <p:childTnLst>
                                    <p:animEffect transition="out" filter="fade">
                                      <p:cBhvr>
                                        <p:cTn id="272" dur="10"/>
                                        <p:tgtEl>
                                          <p:spTgt spid="81"/>
                                        </p:tgtEl>
                                      </p:cBhvr>
                                    </p:animEffect>
                                    <p:set>
                                      <p:cBhvr>
                                        <p:cTn id="273" dur="1" fill="hold">
                                          <p:stCondLst>
                                            <p:cond delay="9"/>
                                          </p:stCondLst>
                                        </p:cTn>
                                        <p:tgtEl>
                                          <p:spTgt spid="81"/>
                                        </p:tgtEl>
                                        <p:attrNameLst>
                                          <p:attrName>style.visibility</p:attrName>
                                        </p:attrNameLst>
                                      </p:cBhvr>
                                      <p:to>
                                        <p:strVal val="hidden"/>
                                      </p:to>
                                    </p:set>
                                  </p:childTnLst>
                                </p:cTn>
                              </p:par>
                              <p:par>
                                <p:cTn id="274" presetID="3" presetClass="mediacall" presetSubtype="0" fill="hold" nodeType="withEffect">
                                  <p:stCondLst>
                                    <p:cond delay="0"/>
                                  </p:stCondLst>
                                  <p:childTnLst>
                                    <p:cmd type="call" cmd="stop">
                                      <p:cBhvr>
                                        <p:cTn id="275" dur="1" fill="hold"/>
                                        <p:tgtEl>
                                          <p:spTgt spid="93"/>
                                        </p:tgtEl>
                                      </p:cBhvr>
                                    </p:cmd>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nodeType="clickEffect">
                                  <p:stCondLst>
                                    <p:cond delay="0"/>
                                  </p:stCondLst>
                                  <p:childTnLst>
                                    <p:animEffect transition="out" filter="fade">
                                      <p:cBhvr>
                                        <p:cTn id="279" dur="10"/>
                                        <p:tgtEl>
                                          <p:spTgt spid="82"/>
                                        </p:tgtEl>
                                      </p:cBhvr>
                                    </p:animEffect>
                                    <p:set>
                                      <p:cBhvr>
                                        <p:cTn id="280" dur="1" fill="hold">
                                          <p:stCondLst>
                                            <p:cond delay="9"/>
                                          </p:stCondLst>
                                        </p:cTn>
                                        <p:tgtEl>
                                          <p:spTgt spid="82"/>
                                        </p:tgtEl>
                                        <p:attrNameLst>
                                          <p:attrName>style.visibility</p:attrName>
                                        </p:attrNameLst>
                                      </p:cBhvr>
                                      <p:to>
                                        <p:strVal val="hidden"/>
                                      </p:to>
                                    </p:set>
                                  </p:childTnLst>
                                </p:cTn>
                              </p:par>
                              <p:par>
                                <p:cTn id="281" presetID="3" presetClass="mediacall" presetSubtype="0" fill="hold" nodeType="withEffect">
                                  <p:stCondLst>
                                    <p:cond delay="0"/>
                                  </p:stCondLst>
                                  <p:childTnLst>
                                    <p:cmd type="call" cmd="stop">
                                      <p:cBhvr>
                                        <p:cTn id="282" dur="1" fill="hold"/>
                                        <p:tgtEl>
                                          <p:spTgt spid="93"/>
                                        </p:tgtEl>
                                      </p:cBhvr>
                                    </p:cmd>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10"/>
                                        <p:tgtEl>
                                          <p:spTgt spid="83"/>
                                        </p:tgtEl>
                                      </p:cBhvr>
                                    </p:animEffect>
                                    <p:set>
                                      <p:cBhvr>
                                        <p:cTn id="287" dur="1" fill="hold">
                                          <p:stCondLst>
                                            <p:cond delay="9"/>
                                          </p:stCondLst>
                                        </p:cTn>
                                        <p:tgtEl>
                                          <p:spTgt spid="83"/>
                                        </p:tgtEl>
                                        <p:attrNameLst>
                                          <p:attrName>style.visibility</p:attrName>
                                        </p:attrNameLst>
                                      </p:cBhvr>
                                      <p:to>
                                        <p:strVal val="hidden"/>
                                      </p:to>
                                    </p:set>
                                  </p:childTnLst>
                                </p:cTn>
                              </p:par>
                              <p:par>
                                <p:cTn id="288" presetID="3" presetClass="mediacall" presetSubtype="0" fill="hold" nodeType="withEffect">
                                  <p:stCondLst>
                                    <p:cond delay="0"/>
                                  </p:stCondLst>
                                  <p:childTnLst>
                                    <p:cmd type="call" cmd="stop">
                                      <p:cBhvr>
                                        <p:cTn id="289" dur="1" fill="hold"/>
                                        <p:tgtEl>
                                          <p:spTgt spid="93"/>
                                        </p:tgtEl>
                                      </p:cBhvr>
                                    </p:cmd>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10"/>
                                        <p:tgtEl>
                                          <p:spTgt spid="84"/>
                                        </p:tgtEl>
                                      </p:cBhvr>
                                    </p:animEffect>
                                    <p:set>
                                      <p:cBhvr>
                                        <p:cTn id="294" dur="1" fill="hold">
                                          <p:stCondLst>
                                            <p:cond delay="9"/>
                                          </p:stCondLst>
                                        </p:cTn>
                                        <p:tgtEl>
                                          <p:spTgt spid="84"/>
                                        </p:tgtEl>
                                        <p:attrNameLst>
                                          <p:attrName>style.visibility</p:attrName>
                                        </p:attrNameLst>
                                      </p:cBhvr>
                                      <p:to>
                                        <p:strVal val="hidden"/>
                                      </p:to>
                                    </p:set>
                                  </p:childTnLst>
                                </p:cTn>
                              </p:par>
                              <p:par>
                                <p:cTn id="295" presetID="3" presetClass="mediacall" presetSubtype="0" fill="hold" nodeType="withEffect">
                                  <p:stCondLst>
                                    <p:cond delay="0"/>
                                  </p:stCondLst>
                                  <p:childTnLst>
                                    <p:cmd type="call" cmd="stop">
                                      <p:cBhvr>
                                        <p:cTn id="296" dur="1" fill="hold"/>
                                        <p:tgtEl>
                                          <p:spTgt spid="93"/>
                                        </p:tgtEl>
                                      </p:cBhvr>
                                    </p:cmd>
                                  </p:childTnLst>
                                </p:cTn>
                              </p:par>
                            </p:childTnLst>
                          </p:cTn>
                        </p:par>
                      </p:childTnLst>
                    </p:cTn>
                  </p:par>
                  <p:par>
                    <p:cTn id="297" fill="hold">
                      <p:stCondLst>
                        <p:cond delay="indefinite"/>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10"/>
                                        <p:tgtEl>
                                          <p:spTgt spid="85"/>
                                        </p:tgtEl>
                                      </p:cBhvr>
                                    </p:animEffect>
                                    <p:set>
                                      <p:cBhvr>
                                        <p:cTn id="301" dur="1" fill="hold">
                                          <p:stCondLst>
                                            <p:cond delay="9"/>
                                          </p:stCondLst>
                                        </p:cTn>
                                        <p:tgtEl>
                                          <p:spTgt spid="85"/>
                                        </p:tgtEl>
                                        <p:attrNameLst>
                                          <p:attrName>style.visibility</p:attrName>
                                        </p:attrNameLst>
                                      </p:cBhvr>
                                      <p:to>
                                        <p:strVal val="hidden"/>
                                      </p:to>
                                    </p:set>
                                  </p:childTnLst>
                                </p:cTn>
                              </p:par>
                              <p:par>
                                <p:cTn id="302" presetID="3" presetClass="mediacall" presetSubtype="0" fill="hold" nodeType="withEffect">
                                  <p:stCondLst>
                                    <p:cond delay="0"/>
                                  </p:stCondLst>
                                  <p:childTnLst>
                                    <p:cmd type="call" cmd="stop">
                                      <p:cBhvr>
                                        <p:cTn id="303" dur="1" fill="hold"/>
                                        <p:tgtEl>
                                          <p:spTgt spid="93"/>
                                        </p:tgtEl>
                                      </p:cBhvr>
                                    </p:cmd>
                                  </p:childTnLst>
                                </p:cTn>
                              </p:par>
                            </p:childTnLst>
                          </p:cTn>
                        </p:par>
                      </p:childTnLst>
                    </p:cTn>
                  </p:par>
                  <p:par>
                    <p:cTn id="304" fill="hold">
                      <p:stCondLst>
                        <p:cond delay="indefinite"/>
                      </p:stCondLst>
                      <p:childTnLst>
                        <p:par>
                          <p:cTn id="305" fill="hold">
                            <p:stCondLst>
                              <p:cond delay="0"/>
                            </p:stCondLst>
                            <p:childTnLst>
                              <p:par>
                                <p:cTn id="306" presetID="10" presetClass="exit" presetSubtype="0" fill="hold" nodeType="clickEffect">
                                  <p:stCondLst>
                                    <p:cond delay="0"/>
                                  </p:stCondLst>
                                  <p:childTnLst>
                                    <p:animEffect transition="out" filter="fade">
                                      <p:cBhvr>
                                        <p:cTn id="307" dur="10"/>
                                        <p:tgtEl>
                                          <p:spTgt spid="86"/>
                                        </p:tgtEl>
                                      </p:cBhvr>
                                    </p:animEffect>
                                    <p:set>
                                      <p:cBhvr>
                                        <p:cTn id="308" dur="1" fill="hold">
                                          <p:stCondLst>
                                            <p:cond delay="9"/>
                                          </p:stCondLst>
                                        </p:cTn>
                                        <p:tgtEl>
                                          <p:spTgt spid="86"/>
                                        </p:tgtEl>
                                        <p:attrNameLst>
                                          <p:attrName>style.visibility</p:attrName>
                                        </p:attrNameLst>
                                      </p:cBhvr>
                                      <p:to>
                                        <p:strVal val="hidden"/>
                                      </p:to>
                                    </p:set>
                                  </p:childTnLst>
                                </p:cTn>
                              </p:par>
                              <p:par>
                                <p:cTn id="309" presetID="3" presetClass="mediacall" presetSubtype="0" fill="hold" nodeType="withEffect">
                                  <p:stCondLst>
                                    <p:cond delay="0"/>
                                  </p:stCondLst>
                                  <p:childTnLst>
                                    <p:cmd type="call" cmd="stop">
                                      <p:cBhvr>
                                        <p:cTn id="310" dur="1" fill="hold"/>
                                        <p:tgtEl>
                                          <p:spTgt spid="93"/>
                                        </p:tgtEl>
                                      </p:cBhvr>
                                    </p:cmd>
                                  </p:childTnLst>
                                </p:cTn>
                              </p:par>
                            </p:childTnLst>
                          </p:cTn>
                        </p:par>
                      </p:childTnLst>
                    </p:cTn>
                  </p:par>
                  <p:par>
                    <p:cTn id="311" fill="hold">
                      <p:stCondLst>
                        <p:cond delay="indefinite"/>
                      </p:stCondLst>
                      <p:childTnLst>
                        <p:par>
                          <p:cTn id="312" fill="hold">
                            <p:stCondLst>
                              <p:cond delay="0"/>
                            </p:stCondLst>
                            <p:childTnLst>
                              <p:par>
                                <p:cTn id="313" presetID="10" presetClass="exit" presetSubtype="0" fill="hold" nodeType="clickEffect">
                                  <p:stCondLst>
                                    <p:cond delay="0"/>
                                  </p:stCondLst>
                                  <p:childTnLst>
                                    <p:animEffect transition="out" filter="fade">
                                      <p:cBhvr>
                                        <p:cTn id="314" dur="10"/>
                                        <p:tgtEl>
                                          <p:spTgt spid="87"/>
                                        </p:tgtEl>
                                      </p:cBhvr>
                                    </p:animEffect>
                                    <p:set>
                                      <p:cBhvr>
                                        <p:cTn id="315" dur="1" fill="hold">
                                          <p:stCondLst>
                                            <p:cond delay="9"/>
                                          </p:stCondLst>
                                        </p:cTn>
                                        <p:tgtEl>
                                          <p:spTgt spid="87"/>
                                        </p:tgtEl>
                                        <p:attrNameLst>
                                          <p:attrName>style.visibility</p:attrName>
                                        </p:attrNameLst>
                                      </p:cBhvr>
                                      <p:to>
                                        <p:strVal val="hidden"/>
                                      </p:to>
                                    </p:set>
                                  </p:childTnLst>
                                </p:cTn>
                              </p:par>
                              <p:par>
                                <p:cTn id="316" presetID="3" presetClass="mediacall" presetSubtype="0" fill="hold" nodeType="withEffect">
                                  <p:stCondLst>
                                    <p:cond delay="0"/>
                                  </p:stCondLst>
                                  <p:childTnLst>
                                    <p:cmd type="call" cmd="stop">
                                      <p:cBhvr>
                                        <p:cTn id="317" dur="1" fill="hold"/>
                                        <p:tgtEl>
                                          <p:spTgt spid="93"/>
                                        </p:tgtEl>
                                      </p:cBhvr>
                                    </p:cmd>
                                  </p:childTnLst>
                                </p:cTn>
                              </p:par>
                            </p:childTnLst>
                          </p:cTn>
                        </p:par>
                      </p:childTnLst>
                    </p:cTn>
                  </p:par>
                  <p:par>
                    <p:cTn id="318" fill="hold">
                      <p:stCondLst>
                        <p:cond delay="indefinite"/>
                      </p:stCondLst>
                      <p:childTnLst>
                        <p:par>
                          <p:cTn id="319" fill="hold">
                            <p:stCondLst>
                              <p:cond delay="0"/>
                            </p:stCondLst>
                            <p:childTnLst>
                              <p:par>
                                <p:cTn id="320" presetID="10" presetClass="exit" presetSubtype="0" fill="hold" nodeType="clickEffect">
                                  <p:stCondLst>
                                    <p:cond delay="0"/>
                                  </p:stCondLst>
                                  <p:childTnLst>
                                    <p:animEffect transition="out" filter="fade">
                                      <p:cBhvr>
                                        <p:cTn id="321" dur="10"/>
                                        <p:tgtEl>
                                          <p:spTgt spid="88"/>
                                        </p:tgtEl>
                                      </p:cBhvr>
                                    </p:animEffect>
                                    <p:set>
                                      <p:cBhvr>
                                        <p:cTn id="322" dur="1" fill="hold">
                                          <p:stCondLst>
                                            <p:cond delay="9"/>
                                          </p:stCondLst>
                                        </p:cTn>
                                        <p:tgtEl>
                                          <p:spTgt spid="88"/>
                                        </p:tgtEl>
                                        <p:attrNameLst>
                                          <p:attrName>style.visibility</p:attrName>
                                        </p:attrNameLst>
                                      </p:cBhvr>
                                      <p:to>
                                        <p:strVal val="hidden"/>
                                      </p:to>
                                    </p:set>
                                  </p:childTnLst>
                                </p:cTn>
                              </p:par>
                              <p:par>
                                <p:cTn id="323" presetID="3" presetClass="mediacall" presetSubtype="0" fill="hold" nodeType="withEffect">
                                  <p:stCondLst>
                                    <p:cond delay="0"/>
                                  </p:stCondLst>
                                  <p:childTnLst>
                                    <p:cmd type="call" cmd="stop">
                                      <p:cBhvr>
                                        <p:cTn id="324" dur="1" fill="hold"/>
                                        <p:tgtEl>
                                          <p:spTgt spid="93"/>
                                        </p:tgtEl>
                                      </p:cBhvr>
                                    </p:cmd>
                                  </p:childTnLst>
                                </p:cTn>
                              </p:par>
                            </p:childTnLst>
                          </p:cTn>
                        </p:par>
                      </p:childTnLst>
                    </p:cTn>
                  </p:par>
                  <p:par>
                    <p:cTn id="325" fill="hold">
                      <p:stCondLst>
                        <p:cond delay="indefinite"/>
                      </p:stCondLst>
                      <p:childTnLst>
                        <p:par>
                          <p:cTn id="326" fill="hold">
                            <p:stCondLst>
                              <p:cond delay="0"/>
                            </p:stCondLst>
                            <p:childTnLst>
                              <p:par>
                                <p:cTn id="327" presetID="10" presetClass="exit" presetSubtype="0" fill="hold" nodeType="clickEffect">
                                  <p:stCondLst>
                                    <p:cond delay="0"/>
                                  </p:stCondLst>
                                  <p:childTnLst>
                                    <p:animEffect transition="out" filter="fade">
                                      <p:cBhvr>
                                        <p:cTn id="328" dur="10"/>
                                        <p:tgtEl>
                                          <p:spTgt spid="89"/>
                                        </p:tgtEl>
                                      </p:cBhvr>
                                    </p:animEffect>
                                    <p:set>
                                      <p:cBhvr>
                                        <p:cTn id="329" dur="1" fill="hold">
                                          <p:stCondLst>
                                            <p:cond delay="9"/>
                                          </p:stCondLst>
                                        </p:cTn>
                                        <p:tgtEl>
                                          <p:spTgt spid="89"/>
                                        </p:tgtEl>
                                        <p:attrNameLst>
                                          <p:attrName>style.visibility</p:attrName>
                                        </p:attrNameLst>
                                      </p:cBhvr>
                                      <p:to>
                                        <p:strVal val="hidden"/>
                                      </p:to>
                                    </p:set>
                                  </p:childTnLst>
                                </p:cTn>
                              </p:par>
                              <p:par>
                                <p:cTn id="330" presetID="3" presetClass="mediacall" presetSubtype="0" fill="hold" nodeType="withEffect">
                                  <p:stCondLst>
                                    <p:cond delay="0"/>
                                  </p:stCondLst>
                                  <p:childTnLst>
                                    <p:cmd type="call" cmd="stop">
                                      <p:cBhvr>
                                        <p:cTn id="331" dur="1" fill="hold"/>
                                        <p:tgtEl>
                                          <p:spTgt spid="93"/>
                                        </p:tgtEl>
                                      </p:cBhvr>
                                    </p:cmd>
                                  </p:childTnLst>
                                </p:cTn>
                              </p:par>
                            </p:childTnLst>
                          </p:cTn>
                        </p:par>
                      </p:childTnLst>
                    </p:cTn>
                  </p:par>
                  <p:par>
                    <p:cTn id="332" fill="hold">
                      <p:stCondLst>
                        <p:cond delay="indefinite"/>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10"/>
                                        <p:tgtEl>
                                          <p:spTgt spid="90"/>
                                        </p:tgtEl>
                                      </p:cBhvr>
                                    </p:animEffect>
                                    <p:set>
                                      <p:cBhvr>
                                        <p:cTn id="336" dur="1" fill="hold">
                                          <p:stCondLst>
                                            <p:cond delay="9"/>
                                          </p:stCondLst>
                                        </p:cTn>
                                        <p:tgtEl>
                                          <p:spTgt spid="90"/>
                                        </p:tgtEl>
                                        <p:attrNameLst>
                                          <p:attrName>style.visibility</p:attrName>
                                        </p:attrNameLst>
                                      </p:cBhvr>
                                      <p:to>
                                        <p:strVal val="hidden"/>
                                      </p:to>
                                    </p:set>
                                  </p:childTnLst>
                                </p:cTn>
                              </p:par>
                              <p:par>
                                <p:cTn id="337" presetID="3" presetClass="mediacall" presetSubtype="0" fill="hold" nodeType="withEffect">
                                  <p:stCondLst>
                                    <p:cond delay="0"/>
                                  </p:stCondLst>
                                  <p:childTnLst>
                                    <p:cmd type="call" cmd="stop">
                                      <p:cBhvr>
                                        <p:cTn id="338" dur="1" fill="hold"/>
                                        <p:tgtEl>
                                          <p:spTgt spid="93"/>
                                        </p:tgtEl>
                                      </p:cBhvr>
                                    </p:cmd>
                                  </p:childTnLst>
                                </p:cTn>
                              </p:par>
                            </p:childTnLst>
                          </p:cTn>
                        </p:par>
                      </p:childTnLst>
                    </p:cTn>
                  </p:par>
                  <p:par>
                    <p:cTn id="339" fill="hold">
                      <p:stCondLst>
                        <p:cond delay="indefinite"/>
                      </p:stCondLst>
                      <p:childTnLst>
                        <p:par>
                          <p:cTn id="340" fill="hold">
                            <p:stCondLst>
                              <p:cond delay="0"/>
                            </p:stCondLst>
                            <p:childTnLst>
                              <p:par>
                                <p:cTn id="341" presetID="10" presetClass="exit" presetSubtype="0" fill="hold" nodeType="clickEffect">
                                  <p:stCondLst>
                                    <p:cond delay="0"/>
                                  </p:stCondLst>
                                  <p:childTnLst>
                                    <p:animEffect transition="out" filter="fade">
                                      <p:cBhvr>
                                        <p:cTn id="342" dur="10"/>
                                        <p:tgtEl>
                                          <p:spTgt spid="91"/>
                                        </p:tgtEl>
                                      </p:cBhvr>
                                    </p:animEffect>
                                    <p:set>
                                      <p:cBhvr>
                                        <p:cTn id="343" dur="1" fill="hold">
                                          <p:stCondLst>
                                            <p:cond delay="9"/>
                                          </p:stCondLst>
                                        </p:cTn>
                                        <p:tgtEl>
                                          <p:spTgt spid="91"/>
                                        </p:tgtEl>
                                        <p:attrNameLst>
                                          <p:attrName>style.visibility</p:attrName>
                                        </p:attrNameLst>
                                      </p:cBhvr>
                                      <p:to>
                                        <p:strVal val="hidden"/>
                                      </p:to>
                                    </p:set>
                                  </p:childTnLst>
                                </p:cTn>
                              </p:par>
                              <p:par>
                                <p:cTn id="344" presetID="3" presetClass="mediacall" presetSubtype="0" fill="hold" nodeType="withEffect">
                                  <p:stCondLst>
                                    <p:cond delay="0"/>
                                  </p:stCondLst>
                                  <p:childTnLst>
                                    <p:cmd type="call" cmd="stop">
                                      <p:cBhvr>
                                        <p:cTn id="345" dur="1" fill="hold"/>
                                        <p:tgtEl>
                                          <p:spTgt spid="93"/>
                                        </p:tgtEl>
                                      </p:cBhvr>
                                    </p:cmd>
                                  </p:childTnLst>
                                </p:cTn>
                              </p:par>
                            </p:childTnLst>
                          </p:cTn>
                        </p:par>
                      </p:childTnLst>
                    </p:cTn>
                  </p:par>
                  <p:par>
                    <p:cTn id="346" fill="hold">
                      <p:stCondLst>
                        <p:cond delay="indefinite"/>
                      </p:stCondLst>
                      <p:childTnLst>
                        <p:par>
                          <p:cTn id="347" fill="hold">
                            <p:stCondLst>
                              <p:cond delay="0"/>
                            </p:stCondLst>
                            <p:childTnLst>
                              <p:par>
                                <p:cTn id="348" presetID="10" presetClass="exit" presetSubtype="0" fill="hold" nodeType="clickEffect">
                                  <p:stCondLst>
                                    <p:cond delay="0"/>
                                  </p:stCondLst>
                                  <p:childTnLst>
                                    <p:animEffect transition="out" filter="fade">
                                      <p:cBhvr>
                                        <p:cTn id="349" dur="10"/>
                                        <p:tgtEl>
                                          <p:spTgt spid="92"/>
                                        </p:tgtEl>
                                      </p:cBhvr>
                                    </p:animEffect>
                                    <p:set>
                                      <p:cBhvr>
                                        <p:cTn id="350" dur="1" fill="hold">
                                          <p:stCondLst>
                                            <p:cond delay="9"/>
                                          </p:stCondLst>
                                        </p:cTn>
                                        <p:tgtEl>
                                          <p:spTgt spid="92"/>
                                        </p:tgtEl>
                                        <p:attrNameLst>
                                          <p:attrName>style.visibility</p:attrName>
                                        </p:attrNameLst>
                                      </p:cBhvr>
                                      <p:to>
                                        <p:strVal val="hidden"/>
                                      </p:to>
                                    </p:set>
                                  </p:childTnLst>
                                </p:cTn>
                              </p:par>
                              <p:par>
                                <p:cTn id="351" presetID="3" presetClass="mediacall" presetSubtype="0" fill="hold" nodeType="withEffect">
                                  <p:stCondLst>
                                    <p:cond delay="0"/>
                                  </p:stCondLst>
                                  <p:childTnLst>
                                    <p:cmd type="call" cmd="stop">
                                      <p:cBhvr>
                                        <p:cTn id="352"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3" restart="whenNotActive" fill="hold" evtFilter="cancelBubble" nodeType="interactiveSeq">
                <p:stCondLst>
                  <p:cond evt="onClick" delay="0">
                    <p:tgtEl>
                      <p:spTgt spid="42"/>
                    </p:tgtEl>
                  </p:cond>
                </p:stCondLst>
                <p:endSync evt="end" delay="0">
                  <p:rtn val="all"/>
                </p:endSync>
                <p:childTnLst>
                  <p:par>
                    <p:cTn id="354" fill="hold">
                      <p:stCondLst>
                        <p:cond delay="0"/>
                      </p:stCondLst>
                      <p:childTnLst>
                        <p:par>
                          <p:cTn id="355" fill="hold">
                            <p:stCondLst>
                              <p:cond delay="0"/>
                            </p:stCondLst>
                            <p:childTnLst>
                              <p:par>
                                <p:cTn id="356" presetID="30" presetClass="emph" presetSubtype="0" fill="hold" nodeType="clickEffect">
                                  <p:stCondLst>
                                    <p:cond delay="0"/>
                                  </p:stCondLst>
                                  <p:childTnLst>
                                    <p:animClr clrSpc="hsl" dir="cw">
                                      <p:cBhvr override="childStyle">
                                        <p:cTn id="357" dur="500" fill="hold"/>
                                        <p:tgtEl>
                                          <p:spTgt spid="42"/>
                                        </p:tgtEl>
                                        <p:attrNameLst>
                                          <p:attrName>style.color</p:attrName>
                                        </p:attrNameLst>
                                      </p:cBhvr>
                                      <p:by>
                                        <p:hsl h="0" s="12549" l="25098"/>
                                      </p:by>
                                    </p:animClr>
                                    <p:animClr clrSpc="hsl" dir="cw">
                                      <p:cBhvr>
                                        <p:cTn id="358" dur="500" fill="hold"/>
                                        <p:tgtEl>
                                          <p:spTgt spid="42"/>
                                        </p:tgtEl>
                                        <p:attrNameLst>
                                          <p:attrName>fillcolor</p:attrName>
                                        </p:attrNameLst>
                                      </p:cBhvr>
                                      <p:by>
                                        <p:hsl h="0" s="12549" l="25098"/>
                                      </p:by>
                                    </p:animClr>
                                    <p:animClr clrSpc="hsl" dir="cw">
                                      <p:cBhvr>
                                        <p:cTn id="359" dur="500" fill="hold"/>
                                        <p:tgtEl>
                                          <p:spTgt spid="42"/>
                                        </p:tgtEl>
                                        <p:attrNameLst>
                                          <p:attrName>stroke.color</p:attrName>
                                        </p:attrNameLst>
                                      </p:cBhvr>
                                      <p:by>
                                        <p:hsl h="0" s="12549" l="25098"/>
                                      </p:by>
                                    </p:animClr>
                                    <p:set>
                                      <p:cBhvr>
                                        <p:cTn id="360" dur="500" fill="hold"/>
                                        <p:tgtEl>
                                          <p:spTgt spid="42"/>
                                        </p:tgtEl>
                                        <p:attrNameLst>
                                          <p:attrName>fill.type</p:attrName>
                                        </p:attrNameLst>
                                      </p:cBhvr>
                                      <p:to>
                                        <p:strVal val="solid"/>
                                      </p:to>
                                    </p:set>
                                  </p:childTnLst>
                                </p:cTn>
                              </p:par>
                              <p:par>
                                <p:cTn id="361" presetID="8" presetClass="emph" presetSubtype="0" repeatCount="indefinite" fill="hold" nodeType="withEffect">
                                  <p:stCondLst>
                                    <p:cond delay="0"/>
                                  </p:stCondLst>
                                  <p:endCondLst>
                                    <p:cond evt="onNext" delay="0">
                                      <p:tgtEl>
                                        <p:sldTgt/>
                                      </p:tgtEl>
                                    </p:cond>
                                  </p:endCondLst>
                                  <p:childTnLst>
                                    <p:animRot by="21600000">
                                      <p:cBhvr>
                                        <p:cTn id="362" dur="500" fill="hold"/>
                                        <p:tgtEl>
                                          <p:spTgt spid="3"/>
                                        </p:tgtEl>
                                        <p:attrNameLst>
                                          <p:attrName>r</p:attrName>
                                        </p:attrNameLst>
                                      </p:cBhvr>
                                    </p:animRot>
                                  </p:childTnLst>
                                </p:cTn>
                              </p:par>
                              <p:par>
                                <p:cTn id="363" presetID="1" presetClass="mediacall" presetSubtype="0" fill="hold" nodeType="withEffect">
                                  <p:stCondLst>
                                    <p:cond delay="0"/>
                                  </p:stCondLst>
                                  <p:childTnLst>
                                    <p:cmd type="call" cmd="playFrom(0.0)">
                                      <p:cBhvr>
                                        <p:cTn id="364" dur="30406" fill="hold"/>
                                        <p:tgtEl>
                                          <p:spTgt spid="93"/>
                                        </p:tgtEl>
                                      </p:cBhvr>
                                    </p:cmd>
                                  </p:childTnLst>
                                </p:cTn>
                              </p:par>
                            </p:childTnLst>
                          </p:cTn>
                        </p:par>
                      </p:childTnLst>
                    </p:cTn>
                  </p:par>
                </p:childTnLst>
              </p:cTn>
              <p:nextCondLst>
                <p:cond evt="onClick" delay="0">
                  <p:tgtEl>
                    <p:spTgt spid="42"/>
                  </p:tgtEl>
                </p:cond>
              </p:nextCondLst>
            </p:seq>
            <p:audio>
              <p:cMediaNode vol="80000">
                <p:cTn id="365" repeatCount="indefinite" fill="hold" display="0">
                  <p:stCondLst>
                    <p:cond delay="indefinite"/>
                  </p:stCondLst>
                  <p:endCondLst>
                    <p:cond evt="onStopAudio" delay="0">
                      <p:tgtEl>
                        <p:sldTgt/>
                      </p:tgtEl>
                    </p:cond>
                    <p:cond evt="onNext" delay="0">
                      <p:tgtEl>
                        <p:sldTgt/>
                      </p:tgtEl>
                    </p:cond>
                  </p:endCondLst>
                </p:cTn>
                <p:tgtEl>
                  <p:spTgt spid="9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0"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sp>
        <p:nvSpPr>
          <p:cNvPr id="4" name="Cloud 3">
            <a:extLst>
              <a:ext uri="{FF2B5EF4-FFF2-40B4-BE49-F238E27FC236}">
                <a16:creationId xmlns:a16="http://schemas.microsoft.com/office/drawing/2014/main" id="{AAD5B7BF-075F-7347-F69A-0859B9F556D5}"/>
              </a:ext>
            </a:extLst>
          </p:cNvPr>
          <p:cNvSpPr/>
          <p:nvPr/>
        </p:nvSpPr>
        <p:spPr>
          <a:xfrm>
            <a:off x="3629026" y="417294"/>
            <a:ext cx="7934324" cy="3552825"/>
          </a:xfrm>
          <a:prstGeom prst="cloud">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t>TRÒ CHƠI</a:t>
            </a:r>
          </a:p>
          <a:p>
            <a:pPr algn="ctr"/>
            <a:r>
              <a:rPr lang="en-US" sz="6000" dirty="0"/>
              <a:t> “ CHAI NƯỚC YÊU THƯƠNG</a:t>
            </a:r>
            <a:r>
              <a:rPr lang="en-US" sz="4400" dirty="0"/>
              <a:t>”</a:t>
            </a:r>
            <a:r>
              <a:rPr lang="en-US" dirty="0"/>
              <a:t> </a:t>
            </a:r>
          </a:p>
        </p:txBody>
      </p:sp>
    </p:spTree>
    <p:extLst>
      <p:ext uri="{BB962C8B-B14F-4D97-AF65-F5344CB8AC3E}">
        <p14:creationId xmlns:p14="http://schemas.microsoft.com/office/powerpoint/2010/main" val="157590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66800" y="265100"/>
            <a:ext cx="10563225" cy="830997"/>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rPr>
              <a:t> </a:t>
            </a:r>
            <a:r>
              <a:rPr lang="vi-VN" altLang="zh-CN" sz="4800" b="1" dirty="0">
                <a:solidFill>
                  <a:srgbClr val="002060"/>
                </a:solidFill>
                <a:latin typeface="Roboto" panose="02000000000000000000" pitchFamily="2" charset="0"/>
                <a:ea typeface="Roboto" panose="02000000000000000000" pitchFamily="2" charset="0"/>
              </a:rPr>
              <a:t>TRÒ CHƠI “</a:t>
            </a:r>
            <a:r>
              <a:rPr lang="en-US" altLang="zh-CN" sz="4800" b="1" dirty="0">
                <a:solidFill>
                  <a:srgbClr val="002060"/>
                </a:solidFill>
                <a:latin typeface="Roboto" panose="02000000000000000000" pitchFamily="2" charset="0"/>
                <a:ea typeface="Roboto" panose="02000000000000000000" pitchFamily="2" charset="0"/>
              </a:rPr>
              <a:t> ĐỐ BẠN – THẾ KỈ NÀO?</a:t>
            </a:r>
            <a:endParaRPr kumimoji="0" lang="en-US" altLang="zh-CN" sz="4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25228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3927D4-6CD8-442E-A847-F3304261B775}"/>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551706" y="-90046"/>
            <a:ext cx="11501568" cy="7270041"/>
          </a:xfrm>
          <a:prstGeom prst="rect">
            <a:avLst/>
          </a:prstGeom>
        </p:spPr>
      </p:pic>
      <p:pic>
        <p:nvPicPr>
          <p:cNvPr id="5" name="图片 4">
            <a:extLst>
              <a:ext uri="{FF2B5EF4-FFF2-40B4-BE49-F238E27FC236}">
                <a16:creationId xmlns:a16="http://schemas.microsoft.com/office/drawing/2014/main" id="{B8119A33-EEAD-4CD6-A371-B5E6C08F024E}"/>
              </a:ext>
            </a:extLst>
          </p:cNvPr>
          <p:cNvPicPr>
            <a:picLocks noChangeAspect="1"/>
          </p:cNvPicPr>
          <p:nvPr/>
        </p:nvPicPr>
        <p:blipFill>
          <a:blip r:embed="rId4"/>
          <a:stretch>
            <a:fillRect/>
          </a:stretch>
        </p:blipFill>
        <p:spPr>
          <a:xfrm>
            <a:off x="356832" y="610664"/>
            <a:ext cx="1527724" cy="958690"/>
          </a:xfrm>
          <a:prstGeom prst="rect">
            <a:avLst/>
          </a:prstGeom>
        </p:spPr>
      </p:pic>
      <p:pic>
        <p:nvPicPr>
          <p:cNvPr id="6" name="图片 5">
            <a:extLst>
              <a:ext uri="{FF2B5EF4-FFF2-40B4-BE49-F238E27FC236}">
                <a16:creationId xmlns:a16="http://schemas.microsoft.com/office/drawing/2014/main" id="{67D4887B-F01C-445E-9C99-F398B7D3A26F}"/>
              </a:ext>
            </a:extLst>
          </p:cNvPr>
          <p:cNvPicPr>
            <a:picLocks noChangeAspect="1"/>
          </p:cNvPicPr>
          <p:nvPr/>
        </p:nvPicPr>
        <p:blipFill>
          <a:blip r:embed="rId4"/>
          <a:stretch>
            <a:fillRect/>
          </a:stretch>
        </p:blipFill>
        <p:spPr>
          <a:xfrm>
            <a:off x="202570" y="1938955"/>
            <a:ext cx="918124" cy="576149"/>
          </a:xfrm>
          <a:prstGeom prst="rect">
            <a:avLst/>
          </a:prstGeom>
        </p:spPr>
      </p:pic>
      <p:pic>
        <p:nvPicPr>
          <p:cNvPr id="7" name="图片 6">
            <a:extLst>
              <a:ext uri="{FF2B5EF4-FFF2-40B4-BE49-F238E27FC236}">
                <a16:creationId xmlns:a16="http://schemas.microsoft.com/office/drawing/2014/main" id="{BD34E291-A26D-401E-9D74-B29EAB9DB435}"/>
              </a:ext>
            </a:extLst>
          </p:cNvPr>
          <p:cNvPicPr>
            <a:picLocks noChangeAspect="1"/>
          </p:cNvPicPr>
          <p:nvPr/>
        </p:nvPicPr>
        <p:blipFill>
          <a:blip r:embed="rId4"/>
          <a:stretch>
            <a:fillRect/>
          </a:stretch>
        </p:blipFill>
        <p:spPr>
          <a:xfrm>
            <a:off x="3881123" y="436222"/>
            <a:ext cx="918124" cy="576149"/>
          </a:xfrm>
          <a:prstGeom prst="rect">
            <a:avLst/>
          </a:prstGeom>
        </p:spPr>
      </p:pic>
      <p:pic>
        <p:nvPicPr>
          <p:cNvPr id="8" name="图片 7">
            <a:extLst>
              <a:ext uri="{FF2B5EF4-FFF2-40B4-BE49-F238E27FC236}">
                <a16:creationId xmlns:a16="http://schemas.microsoft.com/office/drawing/2014/main" id="{46355E6E-505E-49D1-A7DF-427A6F647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34" y="3981696"/>
            <a:ext cx="3341140" cy="4335736"/>
          </a:xfrm>
          <a:prstGeom prst="rect">
            <a:avLst/>
          </a:prstGeom>
        </p:spPr>
      </p:pic>
      <p:sp>
        <p:nvSpPr>
          <p:cNvPr id="11" name="文本框 10">
            <a:extLst>
              <a:ext uri="{FF2B5EF4-FFF2-40B4-BE49-F238E27FC236}">
                <a16:creationId xmlns:a16="http://schemas.microsoft.com/office/drawing/2014/main" id="{84E24D80-9A2F-4F44-AE81-CFAF85898F7F}"/>
              </a:ext>
            </a:extLst>
          </p:cNvPr>
          <p:cNvSpPr txBox="1"/>
          <p:nvPr/>
        </p:nvSpPr>
        <p:spPr>
          <a:xfrm rot="16200000">
            <a:off x="5459567" y="779618"/>
            <a:ext cx="1015663" cy="2533706"/>
          </a:xfrm>
          <a:prstGeom prst="rect">
            <a:avLst/>
          </a:prstGeom>
          <a:noFill/>
        </p:spPr>
        <p:txBody>
          <a:bodyPr vert="ea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w="22225">
                  <a:noFill/>
                </a:ln>
                <a:solidFill>
                  <a:srgbClr val="C00000"/>
                </a:solidFill>
                <a:effectLst>
                  <a:reflection blurRad="6350" stA="55000" endA="300" endPos="45500" dir="5400000" sy="-100000" algn="bl" rotWithShape="0"/>
                </a:effectLst>
                <a:uLnTx/>
                <a:uFillTx/>
                <a:latin typeface="Times New Roman" panose="02020603050405020304" pitchFamily="18" charset="0"/>
                <a:ea typeface="方正喵呜体" panose="02010600010101010101" pitchFamily="2" charset="-122"/>
                <a:cs typeface="Times New Roman" panose="02020603050405020304" pitchFamily="18" charset="0"/>
              </a:rPr>
              <a:t>Ghi nhớ</a:t>
            </a:r>
            <a:endParaRPr kumimoji="0" lang="zh-CN" altLang="en-US" sz="5400" b="1" i="0" u="none" strike="noStrike" kern="1200" cap="none" spc="0" normalizeH="0" baseline="0" noProof="0" dirty="0">
              <a:ln w="22225">
                <a:noFill/>
              </a:ln>
              <a:solidFill>
                <a:srgbClr val="C00000"/>
              </a:solidFill>
              <a:effectLst>
                <a:reflection blurRad="6350" stA="55000" endA="300" endPos="45500" dir="5400000" sy="-100000" algn="bl" rotWithShape="0"/>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id="{CBC2318E-1983-4D11-9136-14762ED0E8AA}"/>
              </a:ext>
            </a:extLst>
          </p:cNvPr>
          <p:cNvPicPr>
            <a:picLocks noChangeAspect="1"/>
          </p:cNvPicPr>
          <p:nvPr/>
        </p:nvPicPr>
        <p:blipFill>
          <a:blip r:embed="rId4"/>
          <a:stretch>
            <a:fillRect/>
          </a:stretch>
        </p:blipFill>
        <p:spPr>
          <a:xfrm>
            <a:off x="6620606" y="610664"/>
            <a:ext cx="763860" cy="479344"/>
          </a:xfrm>
          <a:prstGeom prst="rect">
            <a:avLst/>
          </a:prstGeom>
        </p:spPr>
      </p:pic>
      <p:pic>
        <p:nvPicPr>
          <p:cNvPr id="21" name="图片 20">
            <a:extLst>
              <a:ext uri="{FF2B5EF4-FFF2-40B4-BE49-F238E27FC236}">
                <a16:creationId xmlns:a16="http://schemas.microsoft.com/office/drawing/2014/main" id="{7B55D132-5976-4DE2-97E3-E14AF3AB7D5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20694" y="5124456"/>
            <a:ext cx="2229768" cy="1579308"/>
          </a:xfrm>
          <a:prstGeom prst="rect">
            <a:avLst/>
          </a:prstGeom>
        </p:spPr>
      </p:pic>
      <p:sp>
        <p:nvSpPr>
          <p:cNvPr id="18" name="文本框 24">
            <a:extLst>
              <a:ext uri="{FF2B5EF4-FFF2-40B4-BE49-F238E27FC236}">
                <a16:creationId xmlns:a16="http://schemas.microsoft.com/office/drawing/2014/main" id="{535CEDCB-30AD-49FC-A03B-73EC17893E67}"/>
              </a:ext>
            </a:extLst>
          </p:cNvPr>
          <p:cNvSpPr txBox="1"/>
          <p:nvPr/>
        </p:nvSpPr>
        <p:spPr>
          <a:xfrm>
            <a:off x="3967790" y="2413284"/>
            <a:ext cx="5447270" cy="304698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0B3651"/>
                </a:solidFill>
                <a:effectLst>
                  <a:outerShdw blurRad="76200" dist="38100" dir="5400000" sx="103000" sy="103000" algn="t" rotWithShape="0">
                    <a:prstClr val="black">
                      <a:alpha val="40000"/>
                    </a:prstClr>
                  </a:outerShdw>
                </a:effectLst>
                <a:uLnTx/>
                <a:uFillTx/>
                <a:latin typeface="Times New Roman" panose="02020603050405020304" pitchFamily="18" charset="0"/>
                <a:ea typeface="方正喵呜体" panose="02010600010101010101" pitchFamily="2" charset="-122"/>
                <a:cs typeface="Times New Roman" panose="02020603050405020304" pitchFamily="18" charset="0"/>
              </a:rPr>
              <a:t>1 giờ = 60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146190"/>
                </a:solidFill>
                <a:effectLst>
                  <a:outerShdw blurRad="76200" dist="38100" dir="5400000" sx="103000" sy="103000" algn="t" rotWithShape="0">
                    <a:prstClr val="black">
                      <a:alpha val="40000"/>
                    </a:prstClr>
                  </a:outerShdw>
                </a:effectLst>
                <a:uLnTx/>
                <a:uFillTx/>
                <a:latin typeface="Times New Roman" panose="02020603050405020304" pitchFamily="18" charset="0"/>
                <a:ea typeface="方正喵呜体" panose="02010600010101010101" pitchFamily="2" charset="-122"/>
                <a:cs typeface="Times New Roman" panose="02020603050405020304" pitchFamily="18" charset="0"/>
              </a:rPr>
              <a:t>1 phút = 60 giây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1B83C3"/>
                </a:solidFill>
                <a:effectLst>
                  <a:outerShdw blurRad="76200" dist="38100" dir="5400000" sx="103000" sy="103000" algn="t" rotWithShape="0">
                    <a:prstClr val="black">
                      <a:alpha val="40000"/>
                    </a:prstClr>
                  </a:outerShdw>
                </a:effectLst>
                <a:uLnTx/>
                <a:uFillTx/>
                <a:latin typeface="Times New Roman" panose="02020603050405020304" pitchFamily="18" charset="0"/>
                <a:ea typeface="方正喵呜体" panose="02010600010101010101" pitchFamily="2" charset="-122"/>
                <a:cs typeface="Times New Roman" panose="02020603050405020304" pitchFamily="18" charset="0"/>
              </a:rPr>
              <a:t>1 thế kỉ = 100 năm</a:t>
            </a:r>
            <a:endParaRPr kumimoji="0" lang="zh-CN" altLang="en-US" sz="4800" b="1" i="0" u="none" strike="noStrike" kern="1200" cap="none" spc="0" normalizeH="0" baseline="0" noProof="0">
              <a:ln>
                <a:noFill/>
              </a:ln>
              <a:solidFill>
                <a:srgbClr val="1B83C3"/>
              </a:solidFill>
              <a:effectLst>
                <a:outerShdw blurRad="76200" dist="38100" dir="5400000" sx="103000" sy="103000" algn="t" rotWithShape="0">
                  <a:prstClr val="black">
                    <a:alpha val="40000"/>
                  </a:prstClr>
                </a:outerShdw>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a:ln>
                <a:noFill/>
              </a:ln>
              <a:solidFill>
                <a:srgbClr val="0B3651"/>
              </a:solidFill>
              <a:effectLst>
                <a:outerShdw blurRad="76200" dist="38100" dir="5400000" sx="103000" sy="103000" algn="t" rotWithShape="0">
                  <a:prstClr val="black">
                    <a:alpha val="40000"/>
                  </a:prstClr>
                </a:outerShdw>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377745">
            <a:off x="9084989" y="-468067"/>
            <a:ext cx="3511656" cy="351165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77745">
            <a:off x="3117957" y="2336853"/>
            <a:ext cx="860202" cy="860202"/>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77745">
            <a:off x="3143170" y="3085599"/>
            <a:ext cx="860202" cy="860202"/>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77745">
            <a:off x="3151332" y="3834345"/>
            <a:ext cx="860202" cy="860202"/>
          </a:xfrm>
          <a:prstGeom prst="rect">
            <a:avLst/>
          </a:prstGeom>
        </p:spPr>
      </p:pic>
    </p:spTree>
    <p:extLst>
      <p:ext uri="{BB962C8B-B14F-4D97-AF65-F5344CB8AC3E}">
        <p14:creationId xmlns:p14="http://schemas.microsoft.com/office/powerpoint/2010/main" val="279355574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iterate type="wd">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6" presetClass="entr" presetSubtype="16" fill="hold" nodeType="withEffect">
                                  <p:stCondLst>
                                    <p:cond delay="0"/>
                                  </p:stCondLst>
                                  <p:iterate type="wd">
                                    <p:tmPct val="10000"/>
                                  </p:iterate>
                                  <p:childTnLst>
                                    <p:set>
                                      <p:cBhvr>
                                        <p:cTn id="18" dur="1" fill="hold">
                                          <p:stCondLst>
                                            <p:cond delay="0"/>
                                          </p:stCondLst>
                                        </p:cTn>
                                        <p:tgtEl>
                                          <p:spTgt spid="22"/>
                                        </p:tgtEl>
                                        <p:attrNameLst>
                                          <p:attrName>style.visibility</p:attrName>
                                        </p:attrNameLst>
                                      </p:cBhvr>
                                      <p:to>
                                        <p:strVal val="visible"/>
                                      </p:to>
                                    </p:set>
                                    <p:animEffect transition="in" filter="circle(in)">
                                      <p:cBhvr>
                                        <p:cTn id="19" dur="500"/>
                                        <p:tgtEl>
                                          <p:spTgt spid="22"/>
                                        </p:tgtEl>
                                      </p:cBhvr>
                                    </p:animEffect>
                                  </p:childTnLst>
                                </p:cTn>
                              </p:par>
                              <p:par>
                                <p:cTn id="20" presetID="26" presetClass="emph" presetSubtype="0" repeatCount="3000" fill="hold" nodeType="withEffect">
                                  <p:stCondLst>
                                    <p:cond delay="0"/>
                                  </p:stCondLst>
                                  <p:iterate type="wd">
                                    <p:tmPct val="10000"/>
                                  </p:iterate>
                                  <p:childTnLst>
                                    <p:animEffect transition="out" filter="fade">
                                      <p:cBhvr>
                                        <p:cTn id="21" dur="500" tmFilter="0, 0; .2, .5; .8, .5; 1, 0"/>
                                        <p:tgtEl>
                                          <p:spTgt spid="22"/>
                                        </p:tgtEl>
                                      </p:cBhvr>
                                    </p:animEffect>
                                    <p:animScale>
                                      <p:cBhvr>
                                        <p:cTn id="22" dur="250" autoRev="1" fill="hold"/>
                                        <p:tgtEl>
                                          <p:spTgt spid="22"/>
                                        </p:tgtEl>
                                      </p:cBhvr>
                                      <p:by x="105000" y="105000"/>
                                    </p:animScale>
                                  </p:childTnLst>
                                </p:cTn>
                              </p:par>
                              <p:par>
                                <p:cTn id="23" presetID="14" presetClass="entr" presetSubtype="10" fill="hold" nodeType="withEffect">
                                  <p:stCondLst>
                                    <p:cond delay="0"/>
                                  </p:stCondLst>
                                  <p:iterate type="wd">
                                    <p:tmPct val="10000"/>
                                  </p:iterate>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iterate type="wd">
                                    <p:tmPct val="10000"/>
                                  </p:iterate>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6" presetClass="entr" presetSubtype="16" fill="hold" nodeType="withEffect">
                                  <p:stCondLst>
                                    <p:cond delay="0"/>
                                  </p:stCondLst>
                                  <p:iterate type="wd">
                                    <p:tmPct val="10000"/>
                                  </p:iterate>
                                  <p:childTnLst>
                                    <p:set>
                                      <p:cBhvr>
                                        <p:cTn id="33" dur="1" fill="hold">
                                          <p:stCondLst>
                                            <p:cond delay="0"/>
                                          </p:stCondLst>
                                        </p:cTn>
                                        <p:tgtEl>
                                          <p:spTgt spid="23"/>
                                        </p:tgtEl>
                                        <p:attrNameLst>
                                          <p:attrName>style.visibility</p:attrName>
                                        </p:attrNameLst>
                                      </p:cBhvr>
                                      <p:to>
                                        <p:strVal val="visible"/>
                                      </p:to>
                                    </p:set>
                                    <p:animEffect transition="in" filter="circle(in)">
                                      <p:cBhvr>
                                        <p:cTn id="34" dur="500"/>
                                        <p:tgtEl>
                                          <p:spTgt spid="23"/>
                                        </p:tgtEl>
                                      </p:cBhvr>
                                    </p:animEffect>
                                  </p:childTnLst>
                                </p:cTn>
                              </p:par>
                              <p:par>
                                <p:cTn id="35" presetID="26" presetClass="emph" presetSubtype="0" repeatCount="3000" fill="hold" nodeType="withEffect">
                                  <p:stCondLst>
                                    <p:cond delay="0"/>
                                  </p:stCondLst>
                                  <p:iterate type="wd">
                                    <p:tmPct val="10000"/>
                                  </p:iterate>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par>
                                <p:cTn id="38" presetID="6" presetClass="entr" presetSubtype="16" fill="hold" nodeType="withEffect">
                                  <p:stCondLst>
                                    <p:cond delay="0"/>
                                  </p:stCondLst>
                                  <p:iterate type="wd">
                                    <p:tmPct val="10000"/>
                                  </p:iterate>
                                  <p:childTnLst>
                                    <p:set>
                                      <p:cBhvr>
                                        <p:cTn id="39" dur="1" fill="hold">
                                          <p:stCondLst>
                                            <p:cond delay="0"/>
                                          </p:stCondLst>
                                        </p:cTn>
                                        <p:tgtEl>
                                          <p:spTgt spid="24"/>
                                        </p:tgtEl>
                                        <p:attrNameLst>
                                          <p:attrName>style.visibility</p:attrName>
                                        </p:attrNameLst>
                                      </p:cBhvr>
                                      <p:to>
                                        <p:strVal val="visible"/>
                                      </p:to>
                                    </p:set>
                                    <p:animEffect transition="in" filter="circle(in)">
                                      <p:cBhvr>
                                        <p:cTn id="40" dur="500"/>
                                        <p:tgtEl>
                                          <p:spTgt spid="24"/>
                                        </p:tgtEl>
                                      </p:cBhvr>
                                    </p:animEffect>
                                  </p:childTnLst>
                                </p:cTn>
                              </p:par>
                              <p:par>
                                <p:cTn id="41" presetID="26" presetClass="emph" presetSubtype="0" repeatCount="3000" fill="hold" nodeType="withEffect">
                                  <p:stCondLst>
                                    <p:cond delay="0"/>
                                  </p:stCondLst>
                                  <p:iterate type="wd">
                                    <p:tmPct val="10000"/>
                                  </p:iterate>
                                  <p:childTnLst>
                                    <p:animEffect transition="out" filter="fade">
                                      <p:cBhvr>
                                        <p:cTn id="42" dur="500" tmFilter="0, 0; .2, .5; .8, .5; 1, 0"/>
                                        <p:tgtEl>
                                          <p:spTgt spid="24"/>
                                        </p:tgtEl>
                                      </p:cBhvr>
                                    </p:animEffect>
                                    <p:animScale>
                                      <p:cBhvr>
                                        <p:cTn id="43" dur="250" autoRev="1" fill="hold"/>
                                        <p:tgtEl>
                                          <p:spTgt spid="24"/>
                                        </p:tgtEl>
                                      </p:cBhvr>
                                      <p:by x="105000" y="105000"/>
                                    </p:animScale>
                                  </p:childTnLst>
                                </p:cTn>
                              </p:par>
                              <p:par>
                                <p:cTn id="44" presetID="6" presetClass="entr" presetSubtype="16" fill="hold" nodeType="withEffect">
                                  <p:stCondLst>
                                    <p:cond delay="0"/>
                                  </p:stCondLst>
                                  <p:iterate type="wd">
                                    <p:tmPct val="10000"/>
                                  </p:iterate>
                                  <p:childTnLst>
                                    <p:set>
                                      <p:cBhvr>
                                        <p:cTn id="45" dur="1" fill="hold">
                                          <p:stCondLst>
                                            <p:cond delay="0"/>
                                          </p:stCondLst>
                                        </p:cTn>
                                        <p:tgtEl>
                                          <p:spTgt spid="25"/>
                                        </p:tgtEl>
                                        <p:attrNameLst>
                                          <p:attrName>style.visibility</p:attrName>
                                        </p:attrNameLst>
                                      </p:cBhvr>
                                      <p:to>
                                        <p:strVal val="visible"/>
                                      </p:to>
                                    </p:set>
                                    <p:animEffect transition="in" filter="circle(in)">
                                      <p:cBhvr>
                                        <p:cTn id="46" dur="500"/>
                                        <p:tgtEl>
                                          <p:spTgt spid="25"/>
                                        </p:tgtEl>
                                      </p:cBhvr>
                                    </p:animEffect>
                                  </p:childTnLst>
                                </p:cTn>
                              </p:par>
                              <p:par>
                                <p:cTn id="47" presetID="26" presetClass="emph" presetSubtype="0" repeatCount="3000" fill="hold" nodeType="withEffect">
                                  <p:stCondLst>
                                    <p:cond delay="0"/>
                                  </p:stCondLst>
                                  <p:iterate type="wd">
                                    <p:tmPct val="10000"/>
                                  </p:iterate>
                                  <p:childTnLst>
                                    <p:animEffect transition="out" filter="fade">
                                      <p:cBhvr>
                                        <p:cTn id="48" dur="500" tmFilter="0, 0; .2, .5; .8, .5; 1, 0"/>
                                        <p:tgtEl>
                                          <p:spTgt spid="25"/>
                                        </p:tgtEl>
                                      </p:cBhvr>
                                    </p:animEffect>
                                    <p:animScale>
                                      <p:cBhvr>
                                        <p:cTn id="49" dur="250" autoRev="1" fill="hold"/>
                                        <p:tgtEl>
                                          <p:spTgt spid="25"/>
                                        </p:tgtEl>
                                      </p:cBhvr>
                                      <p:by x="105000" y="105000"/>
                                    </p:animScale>
                                  </p:childTnLst>
                                </p:cTn>
                              </p:par>
                            </p:childTnLst>
                          </p:cTn>
                        </p:par>
                        <p:par>
                          <p:cTn id="50" fill="hold">
                            <p:stCondLst>
                              <p:cond delay="1500"/>
                            </p:stCondLst>
                            <p:childTnLst>
                              <p:par>
                                <p:cTn id="51" presetID="14" presetClass="entr" presetSubtype="10" fill="hold" grpId="0" nodeType="afterEffect">
                                  <p:stCondLst>
                                    <p:cond delay="0"/>
                                  </p:stCondLst>
                                  <p:iterate type="wd">
                                    <p:tmPct val="10000"/>
                                  </p:iterate>
                                  <p:childTnLst>
                                    <p:set>
                                      <p:cBhvr>
                                        <p:cTn id="52" dur="1" fill="hold">
                                          <p:stCondLst>
                                            <p:cond delay="0"/>
                                          </p:stCondLst>
                                        </p:cTn>
                                        <p:tgtEl>
                                          <p:spTgt spid="18"/>
                                        </p:tgtEl>
                                        <p:attrNameLst>
                                          <p:attrName>style.visibility</p:attrName>
                                        </p:attrNameLst>
                                      </p:cBhvr>
                                      <p:to>
                                        <p:strVal val="visible"/>
                                      </p:to>
                                    </p:set>
                                    <p:animEffect transition="in" filter="randombar(horizont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3023408" y="-219017"/>
            <a:ext cx="10114157" cy="8041584"/>
          </a:xfrm>
          <a:prstGeom prst="rect">
            <a:avLst/>
          </a:prstGeom>
        </p:spPr>
      </p:pic>
      <p:pic>
        <p:nvPicPr>
          <p:cNvPr id="6" name="图片 5">
            <a:extLst>
              <a:ext uri="{FF2B5EF4-FFF2-40B4-BE49-F238E27FC236}">
                <a16:creationId xmlns:a16="http://schemas.microsoft.com/office/drawing/2014/main"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84" y="1589060"/>
            <a:ext cx="6233507" cy="6233507"/>
          </a:xfrm>
          <a:prstGeom prst="rect">
            <a:avLst/>
          </a:prstGeom>
        </p:spPr>
      </p:pic>
      <p:pic>
        <p:nvPicPr>
          <p:cNvPr id="8" name="图片 7">
            <a:extLst>
              <a:ext uri="{FF2B5EF4-FFF2-40B4-BE49-F238E27FC236}">
                <a16:creationId xmlns:a16="http://schemas.microsoft.com/office/drawing/2014/main"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0098655" flipV="1">
            <a:off x="552374" y="1954697"/>
            <a:ext cx="987676" cy="1094267"/>
          </a:xfrm>
          <a:prstGeom prst="rect">
            <a:avLst/>
          </a:prstGeom>
        </p:spPr>
      </p:pic>
      <p:pic>
        <p:nvPicPr>
          <p:cNvPr id="9" name="图片 8">
            <a:extLst>
              <a:ext uri="{FF2B5EF4-FFF2-40B4-BE49-F238E27FC236}">
                <a16:creationId xmlns:a16="http://schemas.microsoft.com/office/drawing/2014/main"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0098655" flipH="1">
            <a:off x="4061291" y="-61490"/>
            <a:ext cx="987676" cy="1094267"/>
          </a:xfrm>
          <a:prstGeom prst="rect">
            <a:avLst/>
          </a:prstGeom>
        </p:spPr>
      </p:pic>
      <p:sp>
        <p:nvSpPr>
          <p:cNvPr id="12" name="文本框 11">
            <a:extLst>
              <a:ext uri="{FF2B5EF4-FFF2-40B4-BE49-F238E27FC236}">
                <a16:creationId xmlns:a16="http://schemas.microsoft.com/office/drawing/2014/main" id="{E89617BE-AB2D-4FEB-9247-E266B1C66281}"/>
              </a:ext>
            </a:extLst>
          </p:cNvPr>
          <p:cNvSpPr txBox="1"/>
          <p:nvPr/>
        </p:nvSpPr>
        <p:spPr>
          <a:xfrm>
            <a:off x="5991619" y="1589060"/>
            <a:ext cx="5368520" cy="901401"/>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Xem lại bài</a:t>
            </a:r>
            <a:endParaRPr kumimoji="0" lang="zh-CN" altLang="en-US" sz="4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6" name="图片 25">
            <a:extLst>
              <a:ext uri="{FF2B5EF4-FFF2-40B4-BE49-F238E27FC236}">
                <a16:creationId xmlns:a16="http://schemas.microsoft.com/office/drawing/2014/main" id="{7D160E0F-6050-458E-ADC7-219278658527}"/>
              </a:ext>
            </a:extLst>
          </p:cNvPr>
          <p:cNvPicPr>
            <a:picLocks noChangeAspect="1"/>
          </p:cNvPicPr>
          <p:nvPr/>
        </p:nvPicPr>
        <p:blipFill>
          <a:blip r:embed="rId6"/>
          <a:stretch>
            <a:fillRect/>
          </a:stretch>
        </p:blipFill>
        <p:spPr>
          <a:xfrm>
            <a:off x="3532031" y="2162826"/>
            <a:ext cx="778774" cy="488703"/>
          </a:xfrm>
          <a:prstGeom prst="rect">
            <a:avLst/>
          </a:prstGeom>
        </p:spPr>
      </p:pic>
      <p:pic>
        <p:nvPicPr>
          <p:cNvPr id="27" name="图片 26">
            <a:extLst>
              <a:ext uri="{FF2B5EF4-FFF2-40B4-BE49-F238E27FC236}">
                <a16:creationId xmlns:a16="http://schemas.microsoft.com/office/drawing/2014/main" id="{7EFC6539-613A-455A-A7A0-294934BB49AC}"/>
              </a:ext>
            </a:extLst>
          </p:cNvPr>
          <p:cNvPicPr>
            <a:picLocks noChangeAspect="1"/>
          </p:cNvPicPr>
          <p:nvPr/>
        </p:nvPicPr>
        <p:blipFill>
          <a:blip r:embed="rId6"/>
          <a:stretch>
            <a:fillRect/>
          </a:stretch>
        </p:blipFill>
        <p:spPr>
          <a:xfrm>
            <a:off x="593294" y="491190"/>
            <a:ext cx="1049247" cy="658433"/>
          </a:xfrm>
          <a:prstGeom prst="rect">
            <a:avLst/>
          </a:prstGeom>
        </p:spPr>
      </p:pic>
      <p:sp>
        <p:nvSpPr>
          <p:cNvPr id="19" name="文本框 11">
            <a:extLst>
              <a:ext uri="{FF2B5EF4-FFF2-40B4-BE49-F238E27FC236}">
                <a16:creationId xmlns:a16="http://schemas.microsoft.com/office/drawing/2014/main" id="{E89617BE-AB2D-4FEB-9247-E266B1C66281}"/>
              </a:ext>
            </a:extLst>
          </p:cNvPr>
          <p:cNvSpPr txBox="1"/>
          <p:nvPr/>
        </p:nvSpPr>
        <p:spPr>
          <a:xfrm>
            <a:off x="5991618" y="2494101"/>
            <a:ext cx="6452825" cy="901401"/>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Thuộc ghi nhớ</a:t>
            </a:r>
            <a:endParaRPr kumimoji="0" lang="zh-CN" altLang="en-US" sz="4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20" name="文本框 11">
            <a:extLst>
              <a:ext uri="{FF2B5EF4-FFF2-40B4-BE49-F238E27FC236}">
                <a16:creationId xmlns:a16="http://schemas.microsoft.com/office/drawing/2014/main" id="{E89617BE-AB2D-4FEB-9247-E266B1C66281}"/>
              </a:ext>
            </a:extLst>
          </p:cNvPr>
          <p:cNvSpPr txBox="1"/>
          <p:nvPr/>
        </p:nvSpPr>
        <p:spPr>
          <a:xfrm>
            <a:off x="5991301" y="3520044"/>
            <a:ext cx="6452825" cy="1865126"/>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Chuẩn bị bài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Luyện tập</a:t>
            </a:r>
            <a:endParaRPr kumimoji="0" lang="zh-CN" altLang="en-US" sz="2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799">
            <a:off x="5188741" y="1688405"/>
            <a:ext cx="767388" cy="76652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799">
            <a:off x="5198260" y="2505954"/>
            <a:ext cx="767388" cy="76652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799">
            <a:off x="5198564" y="3526891"/>
            <a:ext cx="767388" cy="766522"/>
          </a:xfrm>
          <a:prstGeom prst="rect">
            <a:avLst/>
          </a:prstGeom>
        </p:spPr>
      </p:pic>
      <p:pic>
        <p:nvPicPr>
          <p:cNvPr id="14" name="Picture 13"/>
          <p:cNvPicPr>
            <a:picLocks noChangeAspect="1"/>
          </p:cNvPicPr>
          <p:nvPr/>
        </p:nvPicPr>
        <p:blipFill>
          <a:blip r:embed="rId8"/>
          <a:stretch>
            <a:fillRect/>
          </a:stretch>
        </p:blipFill>
        <p:spPr>
          <a:xfrm>
            <a:off x="645791" y="570896"/>
            <a:ext cx="4292246" cy="1951631"/>
          </a:xfrm>
          <a:prstGeom prst="rect">
            <a:avLst/>
          </a:prstGeom>
        </p:spPr>
      </p:pic>
    </p:spTree>
    <p:extLst>
      <p:ext uri="{BB962C8B-B14F-4D97-AF65-F5344CB8AC3E}">
        <p14:creationId xmlns:p14="http://schemas.microsoft.com/office/powerpoint/2010/main" val="213092908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iterate type="wd">
                                    <p:tmPct val="10000"/>
                                  </p:iterate>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iterate type="wd">
                                    <p:tmPct val="10000"/>
                                  </p:iterate>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nodeType="withEffect">
                                  <p:stCondLst>
                                    <p:cond delay="0"/>
                                  </p:stCondLst>
                                  <p:iterate type="wd">
                                    <p:tmPct val="10000"/>
                                  </p:iterate>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6" presetClass="entr" presetSubtype="16" fill="hold" nodeType="with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circle(in)">
                                      <p:cBhvr>
                                        <p:cTn id="19" dur="500"/>
                                        <p:tgtEl>
                                          <p:spTgt spid="9"/>
                                        </p:tgtEl>
                                      </p:cBhvr>
                                    </p:animEffect>
                                  </p:childTnLst>
                                </p:cTn>
                              </p:par>
                              <p:par>
                                <p:cTn id="20" presetID="6" presetClass="entr" presetSubtype="16" fill="hold" nodeType="with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par>
                          <p:cTn id="23" fill="hold">
                            <p:stCondLst>
                              <p:cond delay="500"/>
                            </p:stCondLst>
                            <p:childTnLst>
                              <p:par>
                                <p:cTn id="24" presetID="2" presetClass="entr" presetSubtype="4" fill="hold" nodeType="afterEffect">
                                  <p:stCondLst>
                                    <p:cond delay="0"/>
                                  </p:stCondLst>
                                  <p:iterate type="wd">
                                    <p:tmPct val="10000"/>
                                  </p:iterate>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47" presetClass="entr" presetSubtype="0" fill="hold" grpId="0" nodeType="with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1100"/>
                            </p:stCondLst>
                            <p:childTnLst>
                              <p:par>
                                <p:cTn id="34" presetID="2" presetClass="entr" presetSubtype="4" fill="hold" nodeType="afterEffect">
                                  <p:stCondLst>
                                    <p:cond delay="0"/>
                                  </p:stCondLst>
                                  <p:iterate type="wd">
                                    <p:tmPct val="10000"/>
                                  </p:iterate>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47" presetClass="entr" presetSubtype="0" fill="hold" grpId="0" nodeType="withEffect">
                                  <p:stCondLst>
                                    <p:cond delay="0"/>
                                  </p:stCondLst>
                                  <p:iterate type="wd">
                                    <p:tmPct val="10000"/>
                                  </p:iterate>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1700"/>
                            </p:stCondLst>
                            <p:childTnLst>
                              <p:par>
                                <p:cTn id="44" presetID="2" presetClass="entr" presetSubtype="4" fill="hold" nodeType="afterEffect">
                                  <p:stCondLst>
                                    <p:cond delay="0"/>
                                  </p:stCondLst>
                                  <p:iterate type="wd">
                                    <p:tmPct val="10000"/>
                                  </p:iterate>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47" presetClass="entr" presetSubtype="0" fill="hold" grpId="0" nodeType="with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anim calcmode="lin" valueType="num">
                                      <p:cBhvr>
                                        <p:cTn id="51" dur="500" fill="hold"/>
                                        <p:tgtEl>
                                          <p:spTgt spid="20"/>
                                        </p:tgtEl>
                                        <p:attrNameLst>
                                          <p:attrName>ppt_x</p:attrName>
                                        </p:attrNameLst>
                                      </p:cBhvr>
                                      <p:tavLst>
                                        <p:tav tm="0">
                                          <p:val>
                                            <p:strVal val="#ppt_x"/>
                                          </p:val>
                                        </p:tav>
                                        <p:tav tm="100000">
                                          <p:val>
                                            <p:strVal val="#ppt_x"/>
                                          </p:val>
                                        </p:tav>
                                      </p:tavLst>
                                    </p:anim>
                                    <p:anim calcmode="lin" valueType="num">
                                      <p:cBhvr>
                                        <p:cTn id="5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549" y="1224313"/>
            <a:ext cx="7354389" cy="5159699"/>
          </a:xfrm>
          <a:prstGeom prst="rect">
            <a:avLst/>
          </a:prstGeom>
        </p:spPr>
      </p:pic>
      <p:grpSp>
        <p:nvGrpSpPr>
          <p:cNvPr id="6" name="Group 5"/>
          <p:cNvGrpSpPr/>
          <p:nvPr/>
        </p:nvGrpSpPr>
        <p:grpSpPr>
          <a:xfrm>
            <a:off x="744591" y="1224313"/>
            <a:ext cx="3892723" cy="1117575"/>
            <a:chOff x="849094" y="621121"/>
            <a:chExt cx="10515592" cy="1117575"/>
          </a:xfrm>
        </p:grpSpPr>
        <p:sp>
          <p:nvSpPr>
            <p:cNvPr id="7" name="Hình chữ nhật: Góc Tròn 12">
              <a:extLst>
                <a:ext uri="{FF2B5EF4-FFF2-40B4-BE49-F238E27FC236}">
                  <a16:creationId xmlns:a16="http://schemas.microsoft.com/office/drawing/2014/main" id="{52C72229-1BDB-7197-5BCB-B52287373EDD}"/>
                </a:ext>
              </a:extLst>
            </p:cNvPr>
            <p:cNvSpPr/>
            <p:nvPr/>
          </p:nvSpPr>
          <p:spPr>
            <a:xfrm>
              <a:off x="849094" y="621121"/>
              <a:ext cx="10515592" cy="1117575"/>
            </a:xfrm>
            <a:prstGeom prst="roundRect">
              <a:avLst/>
            </a:prstGeom>
            <a:solidFill>
              <a:schemeClr val="tx2">
                <a:lumMod val="40000"/>
                <a:lumOff val="60000"/>
                <a:alpha val="72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1077688" y="699499"/>
              <a:ext cx="10058400" cy="830997"/>
            </a:xfrm>
            <a:prstGeom prst="rect">
              <a:avLst/>
            </a:prstGeom>
            <a:noFill/>
          </p:spPr>
          <p:txBody>
            <a:bodyPr wrap="square" rtlCol="0">
              <a:spAutoFit/>
            </a:bodyPr>
            <a:lstStyle/>
            <a:p>
              <a:pPr algn="ctr"/>
              <a:r>
                <a:rPr lang="en-US" sz="4800" b="1">
                  <a:latin typeface="Cambria" panose="02040503050406030204" pitchFamily="18" charset="0"/>
                  <a:ea typeface="Cambria" panose="02040503050406030204" pitchFamily="18" charset="0"/>
                </a:rPr>
                <a:t>Tranh vẽ gì?</a:t>
              </a:r>
            </a:p>
          </p:txBody>
        </p:sp>
      </p:grpSp>
    </p:spTree>
    <p:extLst>
      <p:ext uri="{BB962C8B-B14F-4D97-AF65-F5344CB8AC3E}">
        <p14:creationId xmlns:p14="http://schemas.microsoft.com/office/powerpoint/2010/main" val="29382939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4"/>
          <p:cNvGrpSpPr/>
          <p:nvPr/>
        </p:nvGrpSpPr>
        <p:grpSpPr>
          <a:xfrm>
            <a:off x="394600" y="1204758"/>
            <a:ext cx="5474366" cy="5198810"/>
            <a:chOff x="394600" y="1204758"/>
            <a:chExt cx="5474366" cy="519881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00" y="1204758"/>
              <a:ext cx="5474366" cy="5198810"/>
            </a:xfrm>
            <a:prstGeom prst="rect">
              <a:avLst/>
            </a:prstGeom>
          </p:spPr>
        </p:pic>
        <p:sp>
          <p:nvSpPr>
            <p:cNvPr id="7" name="Right Arrow 6"/>
            <p:cNvSpPr/>
            <p:nvPr/>
          </p:nvSpPr>
          <p:spPr>
            <a:xfrm rot="14305034" flipV="1">
              <a:off x="2190104" y="3080056"/>
              <a:ext cx="1253151" cy="379669"/>
            </a:xfrm>
            <a:prstGeom prst="rightArrow">
              <a:avLst/>
            </a:prstGeom>
            <a:solidFill>
              <a:srgbClr val="00A8B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Right Arrow 7"/>
          <p:cNvSpPr/>
          <p:nvPr/>
        </p:nvSpPr>
        <p:spPr>
          <a:xfrm rot="18076448">
            <a:off x="2837835" y="3145816"/>
            <a:ext cx="976292" cy="379669"/>
          </a:xfrm>
          <a:prstGeom prst="rightArrow">
            <a:avLst/>
          </a:prstGeom>
          <a:solidFill>
            <a:srgbClr val="78419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523186" y="1848925"/>
            <a:ext cx="5707955" cy="10772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Kim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giây</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đi</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1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vạch</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vạch</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tiếp</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liền</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1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giây</a:t>
            </a:r>
            <a:endPar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endParaRPr>
          </a:p>
        </p:txBody>
      </p:sp>
      <p:sp>
        <p:nvSpPr>
          <p:cNvPr id="22" name="Right Arrow 21"/>
          <p:cNvSpPr/>
          <p:nvPr/>
        </p:nvSpPr>
        <p:spPr>
          <a:xfrm rot="15800296" flipV="1">
            <a:off x="2308041" y="3059663"/>
            <a:ext cx="1440000" cy="144000"/>
          </a:xfrm>
          <a:prstGeom prst="rightArrow">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5392161" y="-28405"/>
            <a:ext cx="2117887"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Giây</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7726">
            <a:off x="4683235" y="9155"/>
            <a:ext cx="744504" cy="743664"/>
          </a:xfrm>
          <a:prstGeom prst="rect">
            <a:avLst/>
          </a:prstGeom>
        </p:spPr>
      </p:pic>
      <p:sp>
        <p:nvSpPr>
          <p:cNvPr id="26" name="Right Arrow 25"/>
          <p:cNvSpPr/>
          <p:nvPr/>
        </p:nvSpPr>
        <p:spPr>
          <a:xfrm rot="16200000" flipV="1">
            <a:off x="2397879" y="3047569"/>
            <a:ext cx="1440000" cy="144000"/>
          </a:xfrm>
          <a:prstGeom prst="rightArrow">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5" name="Oval 14"/>
          <p:cNvSpPr/>
          <p:nvPr/>
        </p:nvSpPr>
        <p:spPr>
          <a:xfrm>
            <a:off x="2899105" y="3517964"/>
            <a:ext cx="426878" cy="426878"/>
          </a:xfrm>
          <a:prstGeom prst="ellipse">
            <a:avLst/>
          </a:prstGeom>
          <a:solidFill>
            <a:srgbClr val="FEC223"/>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3CD2D09-C846-23E2-75F0-6B5C5CB96EDB}"/>
              </a:ext>
            </a:extLst>
          </p:cNvPr>
          <p:cNvSpPr/>
          <p:nvPr/>
        </p:nvSpPr>
        <p:spPr>
          <a:xfrm>
            <a:off x="5492436" y="3300960"/>
            <a:ext cx="5707955" cy="10772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Kim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giây</a:t>
            </a:r>
            <a:r>
              <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B3651"/>
                </a:solidFill>
                <a:effectLst/>
                <a:uLnTx/>
                <a:uFillTx/>
                <a:latin typeface="Times New Roman" panose="02020603050405020304" pitchFamily="18" charset="0"/>
                <a:ea typeface="+mn-ea"/>
                <a:cs typeface="Times New Roman" panose="02020603050405020304" pitchFamily="18" charset="0"/>
              </a:rPr>
              <a:t>đi</a:t>
            </a:r>
            <a:r>
              <a:rPr lang="en-US" sz="3200" b="1" dirty="0">
                <a:solidFill>
                  <a:srgbClr val="0B3651"/>
                </a:solidFill>
                <a:latin typeface="Times New Roman" panose="02020603050405020304" pitchFamily="18" charset="0"/>
                <a:cs typeface="Times New Roman" panose="02020603050405020304" pitchFamily="18" charset="0"/>
              </a:rPr>
              <a:t> </a:t>
            </a:r>
            <a:r>
              <a:rPr lang="en-US" sz="3200" b="1" dirty="0" err="1">
                <a:solidFill>
                  <a:srgbClr val="0B3651"/>
                </a:solidFill>
                <a:latin typeface="Times New Roman" panose="02020603050405020304" pitchFamily="18" charset="0"/>
                <a:cs typeface="Times New Roman" panose="02020603050405020304" pitchFamily="18" charset="0"/>
              </a:rPr>
              <a:t>hết</a:t>
            </a:r>
            <a:r>
              <a:rPr lang="en-US" sz="3200" b="1" dirty="0">
                <a:solidFill>
                  <a:srgbClr val="0B3651"/>
                </a:solidFill>
                <a:latin typeface="Times New Roman" panose="02020603050405020304" pitchFamily="18" charset="0"/>
                <a:cs typeface="Times New Roman" panose="02020603050405020304" pitchFamily="18" charset="0"/>
              </a:rPr>
              <a:t> 1 </a:t>
            </a:r>
            <a:r>
              <a:rPr lang="en-US" sz="3200" b="1" dirty="0" err="1">
                <a:solidFill>
                  <a:srgbClr val="0B3651"/>
                </a:solidFill>
                <a:latin typeface="Times New Roman" panose="02020603050405020304" pitchFamily="18" charset="0"/>
                <a:cs typeface="Times New Roman" panose="02020603050405020304" pitchFamily="18" charset="0"/>
              </a:rPr>
              <a:t>vòng</a:t>
            </a:r>
            <a:r>
              <a:rPr lang="en-US" sz="3200" b="1" dirty="0">
                <a:solidFill>
                  <a:srgbClr val="0B3651"/>
                </a:solidFill>
                <a:latin typeface="Times New Roman" panose="02020603050405020304" pitchFamily="18" charset="0"/>
                <a:cs typeface="Times New Roman" panose="02020603050405020304" pitchFamily="18" charset="0"/>
              </a:rPr>
              <a:t> </a:t>
            </a:r>
            <a:r>
              <a:rPr lang="en-US" sz="3200" b="1" dirty="0" err="1">
                <a:solidFill>
                  <a:srgbClr val="0B3651"/>
                </a:solidFill>
                <a:latin typeface="Times New Roman" panose="02020603050405020304" pitchFamily="18" charset="0"/>
                <a:cs typeface="Times New Roman" panose="02020603050405020304" pitchFamily="18" charset="0"/>
              </a:rPr>
              <a:t>quanh</a:t>
            </a:r>
            <a:r>
              <a:rPr lang="en-US" sz="3200" b="1" dirty="0">
                <a:solidFill>
                  <a:srgbClr val="0B3651"/>
                </a:solidFill>
                <a:latin typeface="Times New Roman" panose="02020603050405020304" pitchFamily="18" charset="0"/>
                <a:cs typeface="Times New Roman" panose="02020603050405020304" pitchFamily="18" charset="0"/>
              </a:rPr>
              <a:t> </a:t>
            </a:r>
            <a:r>
              <a:rPr lang="en-US" sz="3200" b="1" dirty="0" err="1">
                <a:solidFill>
                  <a:srgbClr val="0B3651"/>
                </a:solidFill>
                <a:latin typeface="Times New Roman" panose="02020603050405020304" pitchFamily="18" charset="0"/>
                <a:cs typeface="Times New Roman" panose="02020603050405020304" pitchFamily="18" charset="0"/>
              </a:rPr>
              <a:t>đồng</a:t>
            </a:r>
            <a:r>
              <a:rPr lang="en-US" sz="3200" b="1" dirty="0">
                <a:solidFill>
                  <a:srgbClr val="0B3651"/>
                </a:solidFill>
                <a:latin typeface="Times New Roman" panose="02020603050405020304" pitchFamily="18" charset="0"/>
                <a:cs typeface="Times New Roman" panose="02020603050405020304" pitchFamily="18" charset="0"/>
              </a:rPr>
              <a:t> </a:t>
            </a:r>
            <a:r>
              <a:rPr lang="en-US" sz="3200" b="1" dirty="0" err="1">
                <a:solidFill>
                  <a:srgbClr val="0B3651"/>
                </a:solidFill>
                <a:latin typeface="Times New Roman" panose="02020603050405020304" pitchFamily="18" charset="0"/>
                <a:cs typeface="Times New Roman" panose="02020603050405020304" pitchFamily="18" charset="0"/>
              </a:rPr>
              <a:t>hồ</a:t>
            </a:r>
            <a:r>
              <a:rPr lang="en-US" sz="3200" b="1" dirty="0">
                <a:solidFill>
                  <a:srgbClr val="0B3651"/>
                </a:solidFill>
                <a:latin typeface="Times New Roman" panose="02020603050405020304" pitchFamily="18" charset="0"/>
                <a:cs typeface="Times New Roman" panose="02020603050405020304" pitchFamily="18" charset="0"/>
              </a:rPr>
              <a:t> </a:t>
            </a:r>
            <a:r>
              <a:rPr lang="en-US" sz="3200" b="1" dirty="0" err="1">
                <a:solidFill>
                  <a:srgbClr val="0B3651"/>
                </a:solidFill>
                <a:latin typeface="Times New Roman" panose="02020603050405020304" pitchFamily="18" charset="0"/>
                <a:cs typeface="Times New Roman" panose="02020603050405020304" pitchFamily="18" charset="0"/>
              </a:rPr>
              <a:t>hết</a:t>
            </a:r>
            <a:r>
              <a:rPr lang="en-US" sz="3200" b="1" dirty="0">
                <a:solidFill>
                  <a:srgbClr val="0B3651"/>
                </a:solidFill>
                <a:latin typeface="Times New Roman" panose="02020603050405020304" pitchFamily="18" charset="0"/>
                <a:cs typeface="Times New Roman" panose="02020603050405020304" pitchFamily="18" charset="0"/>
              </a:rPr>
              <a:t> bao </a:t>
            </a:r>
            <a:r>
              <a:rPr lang="en-US" sz="3200" b="1" dirty="0" err="1">
                <a:solidFill>
                  <a:srgbClr val="0B3651"/>
                </a:solidFill>
                <a:latin typeface="Times New Roman" panose="02020603050405020304" pitchFamily="18" charset="0"/>
                <a:cs typeface="Times New Roman" panose="02020603050405020304" pitchFamily="18" charset="0"/>
              </a:rPr>
              <a:t>lâu</a:t>
            </a:r>
            <a:r>
              <a:rPr lang="en-US" sz="3200" b="1" dirty="0">
                <a:solidFill>
                  <a:srgbClr val="0B3651"/>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B365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339175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6"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5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5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500"/>
                                        <p:tgtEl>
                                          <p:spTgt spid="2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iterate type="wd">
                                    <p:tmPct val="10000"/>
                                  </p:iterate>
                                  <p:childTnLst>
                                    <p:set>
                                      <p:cBhvr>
                                        <p:cTn id="31" dur="1" fill="hold">
                                          <p:stCondLst>
                                            <p:cond delay="0"/>
                                          </p:stCondLst>
                                        </p:cTn>
                                        <p:tgtEl>
                                          <p:spTgt spid="16"/>
                                        </p:tgtEl>
                                        <p:attrNameLst>
                                          <p:attrName>style.visibility</p:attrName>
                                        </p:attrNameLst>
                                      </p:cBhvr>
                                      <p:to>
                                        <p:strVal val="visible"/>
                                      </p:to>
                                    </p:set>
                                    <p:animEffect transition="in" filter="wheel(1)">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9"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iterate type="wd">
                                    <p:tmPct val="10000"/>
                                  </p:iterate>
                                  <p:childTnLst>
                                    <p:set>
                                      <p:cBhvr>
                                        <p:cTn id="44" dur="1" fill="hold">
                                          <p:stCondLst>
                                            <p:cond delay="0"/>
                                          </p:stCondLst>
                                        </p:cTn>
                                        <p:tgtEl>
                                          <p:spTgt spid="2"/>
                                        </p:tgtEl>
                                        <p:attrNameLst>
                                          <p:attrName>style.visibility</p:attrName>
                                        </p:attrNameLst>
                                      </p:cBhvr>
                                      <p:to>
                                        <p:strVal val="visible"/>
                                      </p:to>
                                    </p:set>
                                    <p:animEffect transition="in" filter="wheel(1)">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22" grpId="0" animBg="1"/>
      <p:bldP spid="22" grpId="1" animBg="1"/>
      <p:bldP spid="24" grpId="0"/>
      <p:bldP spid="26" grpId="0" animBg="1"/>
      <p:bldP spid="15" grpId="0" animBg="1"/>
      <p:bldP spid="2" grpId="0"/>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1321</Words>
  <Application>Microsoft Office PowerPoint</Application>
  <PresentationFormat>Widescreen</PresentationFormat>
  <Paragraphs>239</Paragraphs>
  <Slides>41</Slides>
  <Notes>17</Notes>
  <HiddenSlides>0</HiddenSlides>
  <MMClips>13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41</vt:i4>
      </vt:variant>
    </vt:vector>
  </HeadingPairs>
  <TitlesOfParts>
    <vt:vector size="61" baseType="lpstr">
      <vt:lpstr>等线</vt:lpstr>
      <vt:lpstr>#9Slide03 AllRoundGothic</vt:lpstr>
      <vt:lpstr>#9Slide05 Aphrodite Pro</vt:lpstr>
      <vt:lpstr>Arial</vt:lpstr>
      <vt:lpstr>Calibri</vt:lpstr>
      <vt:lpstr>Calibri Light</vt:lpstr>
      <vt:lpstr>Cambria</vt:lpstr>
      <vt:lpstr>Chango</vt:lpstr>
      <vt:lpstr>Roboto</vt:lpstr>
      <vt:lpstr>Times New Roman</vt:lpstr>
      <vt:lpstr>UTM Alba Matter</vt:lpstr>
      <vt:lpstr>UTM Cookies</vt:lpstr>
      <vt:lpstr>UTM Cooper Black</vt:lpstr>
      <vt:lpstr>Wingdings</vt:lpstr>
      <vt:lpstr>庞门正道标题体</vt:lpstr>
      <vt:lpstr>雷盖体</vt:lpstr>
      <vt:lpstr>千图网海量PPT模板www.58pic.com​​</vt:lpstr>
      <vt:lpstr>Office 主题​​</vt:lpstr>
      <vt:lpstr>3_Custom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viet pham</cp:lastModifiedBy>
  <cp:revision>20</cp:revision>
  <dcterms:created xsi:type="dcterms:W3CDTF">2023-08-13T14:57:56Z</dcterms:created>
  <dcterms:modified xsi:type="dcterms:W3CDTF">2023-10-24T14:15:53Z</dcterms:modified>
</cp:coreProperties>
</file>