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5" r:id="rId2"/>
    <p:sldId id="334" r:id="rId3"/>
    <p:sldId id="303" r:id="rId4"/>
    <p:sldId id="304" r:id="rId5"/>
    <p:sldId id="329" r:id="rId6"/>
    <p:sldId id="330" r:id="rId7"/>
    <p:sldId id="305" r:id="rId8"/>
    <p:sldId id="306" r:id="rId9"/>
    <p:sldId id="328" r:id="rId10"/>
    <p:sldId id="332" r:id="rId11"/>
    <p:sldId id="313" r:id="rId12"/>
    <p:sldId id="314" r:id="rId13"/>
    <p:sldId id="315" r:id="rId14"/>
    <p:sldId id="335" r:id="rId15"/>
    <p:sldId id="321" r:id="rId16"/>
    <p:sldId id="322" r:id="rId17"/>
    <p:sldId id="323" r:id="rId18"/>
    <p:sldId id="324" r:id="rId19"/>
    <p:sldId id="325" r:id="rId20"/>
    <p:sldId id="302" r:id="rId21"/>
    <p:sldId id="326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57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ED1-1C4D-4474-8400-BD6380540187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9F14-7034-4476-95A0-4AAED88A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59F14-7034-4476-95A0-4AAED88AEC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5.sv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microsoft.com/office/2007/relationships/hdphoto" Target="../media/hdphoto8.wdp"/><Relationship Id="rId10" Type="http://schemas.microsoft.com/office/2007/relationships/hdphoto" Target="../media/hdphoto11.wdp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4.png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microsoft.com/office/2007/relationships/hdphoto" Target="../media/hdphoto1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15.wdp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/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>
              <a:fillRect/>
            </a:stretch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2535212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5" y="2538771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26867" y="511643"/>
            <a:ext cx="2264228" cy="769442"/>
            <a:chOff x="1491343" y="1807028"/>
            <a:chExt cx="2264228" cy="769442"/>
          </a:xfrm>
        </p:grpSpPr>
        <p:sp>
          <p:nvSpPr>
            <p:cNvPr id="7" name="TextBox 6"/>
            <p:cNvSpPr txBox="1"/>
            <p:nvPr/>
          </p:nvSpPr>
          <p:spPr>
            <a:xfrm>
              <a:off x="1491343" y="1807029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1343" y="1807028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616" y="1488515"/>
            <a:ext cx="9980017" cy="1194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" y="427811"/>
            <a:ext cx="8925318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5" y="1619250"/>
            <a:ext cx="116205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a) 125 : m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m = 5             b) (b + 4) × 3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b =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2562225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125 : m = 125 :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32575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6025" y="253365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(b + 4 ) x 3 = (27 + 4) x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25" y="31051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31 x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700" y="3648075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340539"/>
            <a:ext cx="11101778" cy="1719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643062"/>
            <a:ext cx="1590675" cy="1781175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2819399" y="2124075"/>
            <a:ext cx="2409825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1271587"/>
            <a:ext cx="1876425" cy="210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525" y="33528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4450" y="42291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a = 5 cm, chu vi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a × 4 = 5 × 4 = 20 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0175" y="538162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a = 9 cm, chu vi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× 4 = 9 × 4 = 36 (cm)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0550" y="542925"/>
            <a:ext cx="514350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50" y="51435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giá trị của biểu thức 35 + 5 × a trong mỗi trường hợp sau.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21165"/>
            <a:ext cx="6338887" cy="49463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15225" y="13716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2" name="Oval 11"/>
          <p:cNvSpPr/>
          <p:nvPr/>
        </p:nvSpPr>
        <p:spPr>
          <a:xfrm>
            <a:off x="7962900" y="23812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7858125" y="35814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4" name="Oval 13"/>
          <p:cNvSpPr/>
          <p:nvPr/>
        </p:nvSpPr>
        <p:spPr>
          <a:xfrm>
            <a:off x="8391525" y="47053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1" y="1143674"/>
            <a:ext cx="4317324" cy="1770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9125" y="3392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iểu thức 35 + 5 × a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5" y="269557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2 </a:t>
            </a:r>
          </a:p>
          <a:p>
            <a:r>
              <a:rPr lang="en-US" sz="3200" b="1" dirty="0"/>
              <a:t>                  = 45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0" y="3623583"/>
            <a:ext cx="3768670" cy="20447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7725" y="54578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35 + 5 × a = 35 + 5 × 5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                  = 60</a:t>
            </a:r>
            <a:endParaRPr lang="en-US" sz="3200" b="1" dirty="0"/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5" y="1181099"/>
            <a:ext cx="3545700" cy="1726561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6391275" y="27527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7 </a:t>
            </a:r>
          </a:p>
          <a:p>
            <a:r>
              <a:rPr lang="en-US" sz="3200" b="1" dirty="0"/>
              <a:t>                  = 70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3803106"/>
            <a:ext cx="3343275" cy="1489082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6486525" y="53149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6 </a:t>
            </a:r>
          </a:p>
          <a:p>
            <a:r>
              <a:rPr lang="en-US" sz="3200" b="1" dirty="0"/>
              <a:t>                  = 65</a:t>
            </a:r>
          </a:p>
        </p:txBody>
      </p:sp>
      <p:sp>
        <p:nvSpPr>
          <p:cNvPr id="1031" name="Oval 1030"/>
          <p:cNvSpPr/>
          <p:nvPr/>
        </p:nvSpPr>
        <p:spPr>
          <a:xfrm>
            <a:off x="10448925" y="11620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032" name="Oval 1031"/>
          <p:cNvSpPr/>
          <p:nvPr/>
        </p:nvSpPr>
        <p:spPr>
          <a:xfrm>
            <a:off x="10525125" y="24765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033" name="Oval 1032"/>
          <p:cNvSpPr/>
          <p:nvPr/>
        </p:nvSpPr>
        <p:spPr>
          <a:xfrm>
            <a:off x="10582275" y="36957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034" name="Oval 1033"/>
          <p:cNvSpPr/>
          <p:nvPr/>
        </p:nvSpPr>
        <p:spPr>
          <a:xfrm>
            <a:off x="10582275" y="48958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984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71953 0.17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7735 -0.55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9532 -0.0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8" grpId="0" uiExpand="1" build="p"/>
      <p:bldP spid="1027" grpId="0" uiExpand="1" build="p"/>
      <p:bldP spid="1030" grpId="0" build="p"/>
      <p:bldP spid="1031" grpId="0" animBg="1"/>
      <p:bldP spid="1032" grpId="0" animBg="1"/>
      <p:bldP spid="1033" grpId="0" animBg="1"/>
      <p:bldP spid="10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b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>
            <a:fillRect/>
          </a:stretch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 + 5) x 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+ 6 x 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257175"/>
            <a:ext cx="10912838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3907" y="-555973"/>
            <a:ext cx="7765900" cy="6732086"/>
          </a:xfrm>
          <a:prstGeom prst="rect">
            <a:avLst/>
          </a:prstGeom>
        </p:spPr>
      </p:pic>
      <p:sp>
        <p:nvSpPr>
          <p:cNvPr id="4" name="TextBox 15"/>
          <p:cNvSpPr txBox="1"/>
          <p:nvPr/>
        </p:nvSpPr>
        <p:spPr>
          <a:xfrm>
            <a:off x="2070890" y="494605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3603" y="2056608"/>
            <a:ext cx="7247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baseline="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chứa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chu vi,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755" y="760046"/>
            <a:ext cx="5200339" cy="11278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 uiExpand="1" build="p"/>
      <p:bldP spid="2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>
            <a:fillRect/>
          </a:stretch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>
            <a:fillRect/>
          </a:stretch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>
            <a:fillRect/>
          </a:stretch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>
            <a:fillRect/>
          </a:stretch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chẵn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không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4533900"/>
            <a:ext cx="50387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106, 8, 2734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697363"/>
              <a:ext cx="4046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hết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: 71; 106; 8; 4 085; 619; 2 734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276225" y="2152650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2581276" y="30480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pPr algn="just"/>
            <a:r>
              <a:rPr lang="en-US" sz="2400" dirty="0"/>
              <a:t> 2 + 4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6467475" y="1209675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9048750" y="1285875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a.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+ a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>
            <a:fillRect/>
          </a:stretch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199" y="371475"/>
            <a:ext cx="5038726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 + a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26" y="2143125"/>
            <a:ext cx="1153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12 </a:t>
            </a:r>
            <a:r>
              <a:rPr lang="en-US" sz="3000" dirty="0" err="1"/>
              <a:t>thì</a:t>
            </a:r>
            <a:r>
              <a:rPr lang="en-US" sz="3000" dirty="0"/>
              <a:t> 2 + a = 2 + 12 = 14, 14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6350" y="2905125"/>
            <a:ext cx="9886949" cy="96202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4133849" y="4762499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630</Words>
  <Application>Microsoft Office PowerPoint</Application>
  <PresentationFormat>Custom</PresentationFormat>
  <Paragraphs>89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Hung</cp:lastModifiedBy>
  <cp:revision>34</cp:revision>
  <dcterms:created xsi:type="dcterms:W3CDTF">2023-06-22T12:42:00Z</dcterms:created>
  <dcterms:modified xsi:type="dcterms:W3CDTF">2023-08-17T01:06:46Z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9104C920E72442ACA46B421CBD61BC7E</vt:lpwstr>
  </property>
  <property fmtid="{D5CDD505-2E9C-101B-9397-08002B2CF9AE}" pid="3" name="KSOProductBuildVer">
    <vt:lpwstr>1033-11.2.0.11537</vt:lpwstr>
  </property>
</Properties>
</file>