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0" r:id="rId2"/>
    <p:sldId id="324" r:id="rId3"/>
    <p:sldId id="258" r:id="rId4"/>
    <p:sldId id="259" r:id="rId5"/>
    <p:sldId id="267" r:id="rId6"/>
    <p:sldId id="325" r:id="rId7"/>
    <p:sldId id="326" r:id="rId8"/>
    <p:sldId id="327" r:id="rId9"/>
    <p:sldId id="268" r:id="rId10"/>
    <p:sldId id="269" r:id="rId11"/>
    <p:sldId id="270" r:id="rId12"/>
    <p:sldId id="292" r:id="rId13"/>
    <p:sldId id="328" r:id="rId14"/>
    <p:sldId id="295" r:id="rId15"/>
    <p:sldId id="301" r:id="rId16"/>
    <p:sldId id="307" r:id="rId17"/>
    <p:sldId id="308" r:id="rId18"/>
    <p:sldId id="309" r:id="rId19"/>
    <p:sldId id="310" r:id="rId20"/>
    <p:sldId id="313" r:id="rId21"/>
    <p:sldId id="32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9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microsoft.com/office/2007/relationships/hdphoto" Target="../media/hdphoto1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11" y="2857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=""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=""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=""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=""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=""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=""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=""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=""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=""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=""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=""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=""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=""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=""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=""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=""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=""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=""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=""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=""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=""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=""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=""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=""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=""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=""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=""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=""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=""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=""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=""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=""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=""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=""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=""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=""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=""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=""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=""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=""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=""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=""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=""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=""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=""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=""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=""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=""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=""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=""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=""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=""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511</Words>
  <Application>Microsoft Office PowerPoint</Application>
  <PresentationFormat>Custom</PresentationFormat>
  <Paragraphs>62</Paragraphs>
  <Slides>22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48</cp:revision>
  <dcterms:created xsi:type="dcterms:W3CDTF">2023-07-09T05:01:27Z</dcterms:created>
  <dcterms:modified xsi:type="dcterms:W3CDTF">2023-08-17T13:59:58Z</dcterms:modified>
</cp:coreProperties>
</file>