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21"/>
  </p:notesMasterIdLst>
  <p:sldIdLst>
    <p:sldId id="294" r:id="rId3"/>
    <p:sldId id="362" r:id="rId4"/>
    <p:sldId id="307" r:id="rId5"/>
    <p:sldId id="360" r:id="rId6"/>
    <p:sldId id="361" r:id="rId7"/>
    <p:sldId id="341" r:id="rId8"/>
    <p:sldId id="343" r:id="rId9"/>
    <p:sldId id="285" r:id="rId10"/>
    <p:sldId id="359" r:id="rId11"/>
    <p:sldId id="349" r:id="rId12"/>
    <p:sldId id="350" r:id="rId13"/>
    <p:sldId id="351" r:id="rId14"/>
    <p:sldId id="352" r:id="rId15"/>
    <p:sldId id="353" r:id="rId16"/>
    <p:sldId id="354" r:id="rId17"/>
    <p:sldId id="304" r:id="rId18"/>
    <p:sldId id="357"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330" y="17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9ECC9-C6F2-4F82-8B54-3A1591FB6AB3}"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B9455-8D0D-4E46-8298-E35D8A37A5EB}" type="slidenum">
              <a:rPr lang="en-US" smtClean="0"/>
              <a:t>‹#›</a:t>
            </a:fld>
            <a:endParaRPr lang="en-US"/>
          </a:p>
        </p:txBody>
      </p:sp>
    </p:spTree>
    <p:extLst>
      <p:ext uri="{BB962C8B-B14F-4D97-AF65-F5344CB8AC3E}">
        <p14:creationId xmlns:p14="http://schemas.microsoft.com/office/powerpoint/2010/main" val="419229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82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87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15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07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58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74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8"/>
        <p:cNvGrpSpPr/>
        <p:nvPr/>
      </p:nvGrpSpPr>
      <p:grpSpPr>
        <a:xfrm>
          <a:off x="0" y="0"/>
          <a:ext cx="0" cy="0"/>
          <a:chOff x="0" y="0"/>
          <a:chExt cx="0" cy="0"/>
        </a:xfrm>
      </p:grpSpPr>
      <p:sp>
        <p:nvSpPr>
          <p:cNvPr id="4709" name="Google Shape;4709;ge51db616f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0" name="Google Shape;4710;ge51db616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1" name="Google Shape;11;p2"/>
          <p:cNvGrpSpPr/>
          <p:nvPr/>
        </p:nvGrpSpPr>
        <p:grpSpPr>
          <a:xfrm>
            <a:off x="4029111" y="-85914"/>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4" name="Picture 3">
            <a:extLst>
              <a:ext uri="{FF2B5EF4-FFF2-40B4-BE49-F238E27FC236}">
                <a16:creationId xmlns:a16="http://schemas.microsoft.com/office/drawing/2014/main" id="{8D422236-60CB-46F2-8047-631FCBF24A27}"/>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24787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195AC6EF-5EB3-4FBB-965D-6EB79315BF92}"/>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294623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32A4D51-FDBD-46E3-9B56-0C728F585C1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05545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C0A25BBA-3389-4DA5-95EC-1B70FBCE4AA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382110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94C60AA-AB8F-4E86-962A-E3371B1AEEE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543421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7" name="Picture 426">
            <a:extLst>
              <a:ext uri="{FF2B5EF4-FFF2-40B4-BE49-F238E27FC236}">
                <a16:creationId xmlns:a16="http://schemas.microsoft.com/office/drawing/2014/main" id="{18873399-1452-4229-AD04-FC7771861DB1}"/>
              </a:ext>
            </a:extLst>
          </p:cNvPr>
          <p:cNvPicPr>
            <a:picLocks noChangeAspect="1"/>
          </p:cNvPicPr>
          <p:nvPr userDrawn="1"/>
        </p:nvPicPr>
        <p:blipFill>
          <a:blip r:embed="rId2"/>
          <a:stretch>
            <a:fillRect/>
          </a:stretch>
        </p:blipFill>
        <p:spPr>
          <a:xfrm>
            <a:off x="-407572" y="1251695"/>
            <a:ext cx="5829161" cy="5652668"/>
          </a:xfrm>
          <a:prstGeom prst="rect">
            <a:avLst/>
          </a:prstGeom>
        </p:spPr>
      </p:pic>
    </p:spTree>
    <p:extLst>
      <p:ext uri="{BB962C8B-B14F-4D97-AF65-F5344CB8AC3E}">
        <p14:creationId xmlns:p14="http://schemas.microsoft.com/office/powerpoint/2010/main" val="2801681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786602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72386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802408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88334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31005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Title" userDrawn="1">
  <p:cSld name="1_001 Title">
    <p:spTree>
      <p:nvGrpSpPr>
        <p:cNvPr id="1" name="Shape 10"/>
        <p:cNvGrpSpPr/>
        <p:nvPr/>
      </p:nvGrpSpPr>
      <p:grpSpPr>
        <a:xfrm>
          <a:off x="0" y="0"/>
          <a:ext cx="0" cy="0"/>
          <a:chOff x="0" y="0"/>
          <a:chExt cx="0" cy="0"/>
        </a:xfrm>
      </p:grpSpPr>
      <p:grpSp>
        <p:nvGrpSpPr>
          <p:cNvPr id="11" name="Google Shape;11;p2"/>
          <p:cNvGrpSpPr/>
          <p:nvPr/>
        </p:nvGrpSpPr>
        <p:grpSpPr>
          <a:xfrm>
            <a:off x="4414856" y="-31962"/>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52" name="Picture 51">
            <a:extLst>
              <a:ext uri="{FF2B5EF4-FFF2-40B4-BE49-F238E27FC236}">
                <a16:creationId xmlns:a16="http://schemas.microsoft.com/office/drawing/2014/main" id="{208DBD30-C08F-447B-A05F-CA048414FD70}"/>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584146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7 Quote">
  <p:cSld name="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1176179" y="582178"/>
            <a:ext cx="990139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889875" y="22554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90669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35192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26666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07068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266097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965115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5624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32931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253273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33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orning Meeting" userDrawn="1">
  <p:cSld name="Morning Meeting">
    <p:spTree>
      <p:nvGrpSpPr>
        <p:cNvPr id="1" name="Shape 702"/>
        <p:cNvGrpSpPr/>
        <p:nvPr/>
      </p:nvGrpSpPr>
      <p:grpSpPr>
        <a:xfrm>
          <a:off x="0" y="0"/>
          <a:ext cx="0" cy="0"/>
          <a:chOff x="0" y="0"/>
          <a:chExt cx="0" cy="0"/>
        </a:xfrm>
      </p:grpSpPr>
      <p:grpSp>
        <p:nvGrpSpPr>
          <p:cNvPr id="703" name="Google Shape;703;p4"/>
          <p:cNvGrpSpPr/>
          <p:nvPr/>
        </p:nvGrpSpPr>
        <p:grpSpPr>
          <a:xfrm rot="5400000">
            <a:off x="-1644394" y="2193740"/>
            <a:ext cx="4925970" cy="1710276"/>
            <a:chOff x="7332906" y="5338665"/>
            <a:chExt cx="4925970" cy="1710276"/>
          </a:xfrm>
        </p:grpSpPr>
        <p:grpSp>
          <p:nvGrpSpPr>
            <p:cNvPr id="704" name="Google Shape;704;p4"/>
            <p:cNvGrpSpPr/>
            <p:nvPr/>
          </p:nvGrpSpPr>
          <p:grpSpPr>
            <a:xfrm>
              <a:off x="9381196" y="5338665"/>
              <a:ext cx="2707325" cy="1707379"/>
              <a:chOff x="6723350" y="566875"/>
              <a:chExt cx="1552188" cy="1732500"/>
            </a:xfrm>
          </p:grpSpPr>
          <p:cxnSp>
            <p:nvCxnSpPr>
              <p:cNvPr id="705" name="Google Shape;705;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6" name="Google Shape;706;p4"/>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7" name="Google Shape;707;p4"/>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8" name="Google Shape;708;p4"/>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9" name="Google Shape;709;p4"/>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0" name="Google Shape;710;p4"/>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1" name="Google Shape;711;p4"/>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2" name="Google Shape;712;p4"/>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713" name="Google Shape;713;p4"/>
            <p:cNvGrpSpPr/>
            <p:nvPr/>
          </p:nvGrpSpPr>
          <p:grpSpPr>
            <a:xfrm rot="5400000">
              <a:off x="9215748" y="3613047"/>
              <a:ext cx="1160286" cy="4925970"/>
              <a:chOff x="6723350" y="566874"/>
              <a:chExt cx="665225" cy="2824200"/>
            </a:xfrm>
          </p:grpSpPr>
          <p:cxnSp>
            <p:nvCxnSpPr>
              <p:cNvPr id="714" name="Google Shape;714;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5" name="Google Shape;715;p4"/>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716" name="Google Shape;716;p4"/>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717" name="Google Shape;717;p4"/>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718" name="Google Shape;718;p4"/>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719" name="Google Shape;719;p4"/>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720" name="Google Shape;720;p4"/>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721" name="Google Shape;721;p4"/>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722" name="Google Shape;722;p4"/>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723" name="Google Shape;723;p4"/>
          <p:cNvGrpSpPr/>
          <p:nvPr/>
        </p:nvGrpSpPr>
        <p:grpSpPr>
          <a:xfrm rot="-9031228">
            <a:off x="-624568" y="825173"/>
            <a:ext cx="4067646" cy="3261508"/>
            <a:chOff x="5353050" y="2833686"/>
            <a:chExt cx="1488947" cy="1193863"/>
          </a:xfrm>
        </p:grpSpPr>
        <p:sp>
          <p:nvSpPr>
            <p:cNvPr id="724" name="Google Shape;724;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18" name="Google Shape;818;p4"/>
          <p:cNvGrpSpPr/>
          <p:nvPr/>
        </p:nvGrpSpPr>
        <p:grpSpPr>
          <a:xfrm rot="600382">
            <a:off x="959694" y="101313"/>
            <a:ext cx="2582514" cy="2611384"/>
            <a:chOff x="5529738" y="2852832"/>
            <a:chExt cx="1135168" cy="1147858"/>
          </a:xfrm>
        </p:grpSpPr>
        <p:sp>
          <p:nvSpPr>
            <p:cNvPr id="819" name="Google Shape;819;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54" name="Google Shape;954;p4"/>
          <p:cNvGrpSpPr/>
          <p:nvPr/>
        </p:nvGrpSpPr>
        <p:grpSpPr>
          <a:xfrm rot="784596">
            <a:off x="317704" y="3852627"/>
            <a:ext cx="631764" cy="506559"/>
            <a:chOff x="5353050" y="2833686"/>
            <a:chExt cx="1488947" cy="1193863"/>
          </a:xfrm>
        </p:grpSpPr>
        <p:sp>
          <p:nvSpPr>
            <p:cNvPr id="955" name="Google Shape;955;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9" name="Google Shape;1049;p4"/>
          <p:cNvGrpSpPr/>
          <p:nvPr/>
        </p:nvGrpSpPr>
        <p:grpSpPr>
          <a:xfrm rot="-4518521">
            <a:off x="-182591" y="4825433"/>
            <a:ext cx="836460" cy="631745"/>
            <a:chOff x="5102217" y="2695575"/>
            <a:chExt cx="1971523" cy="1489013"/>
          </a:xfrm>
        </p:grpSpPr>
        <p:sp>
          <p:nvSpPr>
            <p:cNvPr id="1050" name="Google Shape;1050;p4"/>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4"/>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4"/>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4"/>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4"/>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4"/>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4"/>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4"/>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4"/>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4"/>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4"/>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4"/>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4"/>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4"/>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4"/>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65" name="Google Shape;1065;p4"/>
          <p:cNvSpPr/>
          <p:nvPr/>
        </p:nvSpPr>
        <p:spPr>
          <a:xfrm>
            <a:off x="0" y="0"/>
            <a:ext cx="12192000" cy="6858000"/>
          </a:xfrm>
          <a:custGeom>
            <a:avLst/>
            <a:gdLst/>
            <a:ahLst/>
            <a:cxnLst/>
            <a:rect l="l" t="t" r="r" b="b"/>
            <a:pathLst>
              <a:path w="12192000" h="6858000" extrusionOk="0">
                <a:moveTo>
                  <a:pt x="5107549" y="0"/>
                </a:moveTo>
                <a:lnTo>
                  <a:pt x="12192000" y="0"/>
                </a:lnTo>
                <a:lnTo>
                  <a:pt x="12192000" y="6858000"/>
                </a:lnTo>
                <a:lnTo>
                  <a:pt x="0" y="6858000"/>
                </a:lnTo>
                <a:lnTo>
                  <a:pt x="0" y="5077506"/>
                </a:lnTo>
                <a:lnTo>
                  <a:pt x="100008" y="5186763"/>
                </a:lnTo>
                <a:cubicBezTo>
                  <a:pt x="257361" y="5346783"/>
                  <a:pt x="438574" y="5488920"/>
                  <a:pt x="615834" y="5625937"/>
                </a:cubicBezTo>
                <a:cubicBezTo>
                  <a:pt x="776712" y="5749762"/>
                  <a:pt x="988738" y="5880445"/>
                  <a:pt x="1168284" y="5785671"/>
                </a:cubicBezTo>
                <a:cubicBezTo>
                  <a:pt x="1275631" y="5728521"/>
                  <a:pt x="1316779" y="5595171"/>
                  <a:pt x="1292109" y="5477633"/>
                </a:cubicBezTo>
                <a:cubicBezTo>
                  <a:pt x="1428793" y="5178138"/>
                  <a:pt x="1652764" y="4926907"/>
                  <a:pt x="1934666" y="4756876"/>
                </a:cubicBezTo>
                <a:cubicBezTo>
                  <a:pt x="2103068" y="4656197"/>
                  <a:pt x="2289663" y="4586188"/>
                  <a:pt x="2449016" y="4471888"/>
                </a:cubicBezTo>
                <a:cubicBezTo>
                  <a:pt x="2608369" y="4357588"/>
                  <a:pt x="2743148" y="4182137"/>
                  <a:pt x="2737528" y="3986113"/>
                </a:cubicBezTo>
                <a:cubicBezTo>
                  <a:pt x="2724384" y="3527199"/>
                  <a:pt x="2013628" y="3336032"/>
                  <a:pt x="1992959" y="2877308"/>
                </a:cubicBezTo>
                <a:cubicBezTo>
                  <a:pt x="1982100" y="2632801"/>
                  <a:pt x="2186602" y="2427823"/>
                  <a:pt x="2407868" y="2323048"/>
                </a:cubicBezTo>
                <a:cubicBezTo>
                  <a:pt x="2629134" y="2218273"/>
                  <a:pt x="2877165" y="2180173"/>
                  <a:pt x="3098145" y="2074636"/>
                </a:cubicBezTo>
                <a:cubicBezTo>
                  <a:pt x="3319125" y="1969099"/>
                  <a:pt x="3522579" y="1762787"/>
                  <a:pt x="3509625" y="1518376"/>
                </a:cubicBezTo>
                <a:cubicBezTo>
                  <a:pt x="3496671" y="1273964"/>
                  <a:pt x="3271500" y="1065272"/>
                  <a:pt x="3301313" y="821908"/>
                </a:cubicBezTo>
                <a:cubicBezTo>
                  <a:pt x="3327126" y="608548"/>
                  <a:pt x="3543724" y="466149"/>
                  <a:pt x="3754703" y="424811"/>
                </a:cubicBezTo>
                <a:cubicBezTo>
                  <a:pt x="3965682" y="383472"/>
                  <a:pt x="4184662" y="412428"/>
                  <a:pt x="4397736" y="383853"/>
                </a:cubicBezTo>
                <a:cubicBezTo>
                  <a:pt x="4606334" y="355671"/>
                  <a:pt x="4801805" y="265580"/>
                  <a:pt x="4965469" y="134388"/>
                </a:cubicBez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068" name="Google Shape;1068;p4"/>
          <p:cNvSpPr/>
          <p:nvPr/>
        </p:nvSpPr>
        <p:spPr>
          <a:xfrm>
            <a:off x="3623272" y="2196491"/>
            <a:ext cx="7419830" cy="3934058"/>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3200399" y="1794933"/>
            <a:ext cx="8263468" cy="4777266"/>
          </a:xfrm>
          <a:prstGeom prst="frame">
            <a:avLst>
              <a:gd name="adj1" fmla="val 6502"/>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4"/>
          <p:cNvGrpSpPr/>
          <p:nvPr/>
        </p:nvGrpSpPr>
        <p:grpSpPr>
          <a:xfrm>
            <a:off x="973630" y="3887255"/>
            <a:ext cx="368904" cy="912197"/>
            <a:chOff x="5662611" y="2352674"/>
            <a:chExt cx="869442" cy="2149888"/>
          </a:xfrm>
        </p:grpSpPr>
        <p:sp>
          <p:nvSpPr>
            <p:cNvPr id="1075" name="Google Shape;1075;p4"/>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4"/>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4"/>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4"/>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4"/>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4"/>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4"/>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82" name="Google Shape;1082;p4"/>
          <p:cNvGrpSpPr/>
          <p:nvPr/>
        </p:nvGrpSpPr>
        <p:grpSpPr>
          <a:xfrm>
            <a:off x="786644" y="4175237"/>
            <a:ext cx="690887" cy="715742"/>
            <a:chOff x="5281612" y="2586132"/>
            <a:chExt cx="1628298" cy="1686877"/>
          </a:xfrm>
        </p:grpSpPr>
        <p:sp>
          <p:nvSpPr>
            <p:cNvPr id="1083" name="Google Shape;1083;p4"/>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4"/>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4"/>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4"/>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4"/>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4"/>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4"/>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90" name="Google Shape;1090;p4"/>
          <p:cNvGrpSpPr/>
          <p:nvPr/>
        </p:nvGrpSpPr>
        <p:grpSpPr>
          <a:xfrm rot="1508014">
            <a:off x="-69965" y="3955206"/>
            <a:ext cx="716397" cy="658927"/>
            <a:chOff x="5252920" y="2652722"/>
            <a:chExt cx="1688542" cy="1553086"/>
          </a:xfrm>
        </p:grpSpPr>
        <p:sp>
          <p:nvSpPr>
            <p:cNvPr id="1091" name="Google Shape;1091;p4"/>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4"/>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4"/>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4"/>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4"/>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4"/>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4"/>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4"/>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4"/>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4"/>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01" name="Google Shape;1101;p4"/>
          <p:cNvGrpSpPr/>
          <p:nvPr/>
        </p:nvGrpSpPr>
        <p:grpSpPr>
          <a:xfrm>
            <a:off x="844143" y="4081015"/>
            <a:ext cx="268192" cy="432234"/>
            <a:chOff x="5781734" y="2919412"/>
            <a:chExt cx="632081" cy="1018700"/>
          </a:xfrm>
        </p:grpSpPr>
        <p:sp>
          <p:nvSpPr>
            <p:cNvPr id="1102" name="Google Shape;1102;p4"/>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4"/>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4"/>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4"/>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4"/>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4"/>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4"/>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4"/>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4"/>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4"/>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12" name="Google Shape;1112;p4"/>
          <p:cNvGrpSpPr/>
          <p:nvPr/>
        </p:nvGrpSpPr>
        <p:grpSpPr>
          <a:xfrm>
            <a:off x="491854" y="4262684"/>
            <a:ext cx="283757" cy="430319"/>
            <a:chOff x="5762846" y="2919732"/>
            <a:chExt cx="668765" cy="1014186"/>
          </a:xfrm>
        </p:grpSpPr>
        <p:sp>
          <p:nvSpPr>
            <p:cNvPr id="1113" name="Google Shape;1113;p4"/>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4"/>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4"/>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4"/>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4"/>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4"/>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4"/>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4"/>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4"/>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4"/>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3" name="Google Shape;1123;p4"/>
          <p:cNvGrpSpPr/>
          <p:nvPr/>
        </p:nvGrpSpPr>
        <p:grpSpPr>
          <a:xfrm>
            <a:off x="57473" y="4393992"/>
            <a:ext cx="120475" cy="206397"/>
            <a:chOff x="5953125" y="3186112"/>
            <a:chExt cx="283939" cy="486441"/>
          </a:xfrm>
        </p:grpSpPr>
        <p:sp>
          <p:nvSpPr>
            <p:cNvPr id="1124" name="Google Shape;1124;p4"/>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4"/>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4"/>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7" name="Google Shape;1127;p4"/>
          <p:cNvGrpSpPr/>
          <p:nvPr/>
        </p:nvGrpSpPr>
        <p:grpSpPr>
          <a:xfrm>
            <a:off x="863277" y="4317004"/>
            <a:ext cx="317254" cy="880472"/>
            <a:chOff x="5719761" y="2390679"/>
            <a:chExt cx="747712" cy="2075116"/>
          </a:xfrm>
        </p:grpSpPr>
        <p:sp>
          <p:nvSpPr>
            <p:cNvPr id="1128" name="Google Shape;1128;p4"/>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4"/>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4"/>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4"/>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4"/>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4"/>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4"/>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4"/>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4"/>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4"/>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38" name="Google Shape;1138;p4"/>
          <p:cNvGrpSpPr/>
          <p:nvPr/>
        </p:nvGrpSpPr>
        <p:grpSpPr>
          <a:xfrm>
            <a:off x="277801" y="4043691"/>
            <a:ext cx="295673" cy="934749"/>
            <a:chOff x="5747859" y="2329719"/>
            <a:chExt cx="696850" cy="2203037"/>
          </a:xfrm>
        </p:grpSpPr>
        <p:sp>
          <p:nvSpPr>
            <p:cNvPr id="1139" name="Google Shape;1139;p4"/>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4"/>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4"/>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4"/>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4"/>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4"/>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4"/>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46" name="Google Shape;1146;p4"/>
          <p:cNvGrpSpPr/>
          <p:nvPr/>
        </p:nvGrpSpPr>
        <p:grpSpPr>
          <a:xfrm>
            <a:off x="224439" y="4602661"/>
            <a:ext cx="481652" cy="487036"/>
            <a:chOff x="5529738" y="2852832"/>
            <a:chExt cx="1135168" cy="1147858"/>
          </a:xfrm>
        </p:grpSpPr>
        <p:sp>
          <p:nvSpPr>
            <p:cNvPr id="1147" name="Google Shape;1147;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9" name="Google Shape;1169;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9" name="Google Shape;1179;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0" name="Google Shape;1180;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1" name="Google Shape;1181;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2" name="Google Shape;1182;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3" name="Google Shape;1183;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4" name="Google Shape;1184;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5" name="Google Shape;1185;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6" name="Google Shape;1186;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7" name="Google Shape;1187;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8" name="Google Shape;1188;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9" name="Google Shape;1189;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0" name="Google Shape;1190;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1" name="Google Shape;1191;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2" name="Google Shape;1192;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3" name="Google Shape;1193;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4" name="Google Shape;1194;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5" name="Google Shape;1195;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6" name="Google Shape;1196;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7" name="Google Shape;1197;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8" name="Google Shape;1198;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9" name="Google Shape;1199;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0" name="Google Shape;1200;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1" name="Google Shape;1201;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2" name="Google Shape;1202;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3" name="Google Shape;1203;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4" name="Google Shape;1204;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5" name="Google Shape;1205;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6" name="Google Shape;1206;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7" name="Google Shape;1207;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8" name="Google Shape;1208;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9" name="Google Shape;1209;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4" name="Google Shape;1224;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6" name="Google Shape;1236;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7" name="Google Shape;1237;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8" name="Google Shape;1238;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3" name="Google Shape;1273;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2" name="Google Shape;1282;p4"/>
          <p:cNvGrpSpPr/>
          <p:nvPr/>
        </p:nvGrpSpPr>
        <p:grpSpPr>
          <a:xfrm>
            <a:off x="567448" y="5069448"/>
            <a:ext cx="194313" cy="206842"/>
            <a:chOff x="5867114" y="3186397"/>
            <a:chExt cx="457961" cy="487489"/>
          </a:xfrm>
        </p:grpSpPr>
        <p:sp>
          <p:nvSpPr>
            <p:cNvPr id="1283" name="Google Shape;1283;p4"/>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4"/>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5" name="Google Shape;1285;p4"/>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6" name="Google Shape;1286;p4"/>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7" name="Google Shape;1287;p4"/>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8" name="Google Shape;1288;p4"/>
          <p:cNvGrpSpPr/>
          <p:nvPr/>
        </p:nvGrpSpPr>
        <p:grpSpPr>
          <a:xfrm>
            <a:off x="262634" y="5469313"/>
            <a:ext cx="1304812" cy="1220797"/>
            <a:chOff x="7623929" y="2779113"/>
            <a:chExt cx="3075210" cy="2877203"/>
          </a:xfrm>
        </p:grpSpPr>
        <p:sp>
          <p:nvSpPr>
            <p:cNvPr id="1289" name="Google Shape;1289;p4"/>
            <p:cNvSpPr/>
            <p:nvPr/>
          </p:nvSpPr>
          <p:spPr>
            <a:xfrm>
              <a:off x="9279751" y="2779113"/>
              <a:ext cx="1419388" cy="2877203"/>
            </a:xfrm>
            <a:custGeom>
              <a:avLst/>
              <a:gdLst/>
              <a:ahLst/>
              <a:cxnLst/>
              <a:rect l="l" t="t" r="r" b="b"/>
              <a:pathLst>
                <a:path w="1419388" h="2877203" extrusionOk="0">
                  <a:moveTo>
                    <a:pt x="29922" y="332174"/>
                  </a:moveTo>
                  <a:lnTo>
                    <a:pt x="289859" y="39471"/>
                  </a:lnTo>
                  <a:cubicBezTo>
                    <a:pt x="312653" y="13744"/>
                    <a:pt x="345495" y="-820"/>
                    <a:pt x="379871" y="-439"/>
                  </a:cubicBezTo>
                  <a:cubicBezTo>
                    <a:pt x="490170" y="704"/>
                    <a:pt x="746107" y="8420"/>
                    <a:pt x="912699" y="13658"/>
                  </a:cubicBezTo>
                  <a:cubicBezTo>
                    <a:pt x="1002062" y="16449"/>
                    <a:pt x="1076443" y="83153"/>
                    <a:pt x="1088912" y="171678"/>
                  </a:cubicBezTo>
                  <a:cubicBezTo>
                    <a:pt x="1157301" y="655262"/>
                    <a:pt x="1367137" y="2139829"/>
                    <a:pt x="1418000" y="2502541"/>
                  </a:cubicBezTo>
                  <a:cubicBezTo>
                    <a:pt x="1424820" y="2551366"/>
                    <a:pt x="1400750" y="2599334"/>
                    <a:pt x="1357517" y="2623032"/>
                  </a:cubicBezTo>
                  <a:lnTo>
                    <a:pt x="921748" y="2862109"/>
                  </a:lnTo>
                  <a:cubicBezTo>
                    <a:pt x="864226" y="2893647"/>
                    <a:pt x="792036" y="2872577"/>
                    <a:pt x="760499" y="2815066"/>
                  </a:cubicBezTo>
                  <a:cubicBezTo>
                    <a:pt x="757737" y="2810036"/>
                    <a:pt x="755346" y="2804807"/>
                    <a:pt x="753346" y="2799435"/>
                  </a:cubicBezTo>
                  <a:lnTo>
                    <a:pt x="639903" y="2494635"/>
                  </a:lnTo>
                  <a:cubicBezTo>
                    <a:pt x="619710" y="2440267"/>
                    <a:pt x="641732" y="2379259"/>
                    <a:pt x="692005" y="2350331"/>
                  </a:cubicBezTo>
                  <a:lnTo>
                    <a:pt x="923653" y="2216981"/>
                  </a:lnTo>
                  <a:cubicBezTo>
                    <a:pt x="965658" y="2192769"/>
                    <a:pt x="988737" y="2145449"/>
                    <a:pt x="981946" y="2097443"/>
                  </a:cubicBezTo>
                  <a:lnTo>
                    <a:pt x="767443" y="579253"/>
                  </a:lnTo>
                  <a:cubicBezTo>
                    <a:pt x="758137" y="514321"/>
                    <a:pt x="697958" y="469220"/>
                    <a:pt x="633026" y="478516"/>
                  </a:cubicBezTo>
                  <a:cubicBezTo>
                    <a:pt x="620720" y="480279"/>
                    <a:pt x="608775" y="483965"/>
                    <a:pt x="597612" y="489432"/>
                  </a:cubicBezTo>
                  <a:lnTo>
                    <a:pt x="398349" y="587159"/>
                  </a:lnTo>
                  <a:cubicBezTo>
                    <a:pt x="371317" y="600389"/>
                    <a:pt x="340275" y="602875"/>
                    <a:pt x="311481" y="594112"/>
                  </a:cubicBezTo>
                  <a:lnTo>
                    <a:pt x="84024" y="524770"/>
                  </a:lnTo>
                  <a:cubicBezTo>
                    <a:pt x="21302" y="505749"/>
                    <a:pt x="-14131" y="439473"/>
                    <a:pt x="4900" y="376751"/>
                  </a:cubicBezTo>
                  <a:cubicBezTo>
                    <a:pt x="9900" y="360254"/>
                    <a:pt x="18444" y="345043"/>
                    <a:pt x="29922" y="332174"/>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4"/>
            <p:cNvSpPr/>
            <p:nvPr/>
          </p:nvSpPr>
          <p:spPr>
            <a:xfrm>
              <a:off x="7624204" y="2779113"/>
              <a:ext cx="1313349" cy="2824581"/>
            </a:xfrm>
            <a:custGeom>
              <a:avLst/>
              <a:gdLst/>
              <a:ahLst/>
              <a:cxnLst/>
              <a:rect l="l" t="t" r="r" b="b"/>
              <a:pathLst>
                <a:path w="1313349" h="2824581" extrusionOk="0">
                  <a:moveTo>
                    <a:pt x="1252272" y="190347"/>
                  </a:moveTo>
                  <a:lnTo>
                    <a:pt x="1118350" y="39471"/>
                  </a:lnTo>
                  <a:cubicBezTo>
                    <a:pt x="1095547" y="13753"/>
                    <a:pt x="1062705" y="-810"/>
                    <a:pt x="1028339" y="-439"/>
                  </a:cubicBezTo>
                  <a:cubicBezTo>
                    <a:pt x="905466" y="894"/>
                    <a:pt x="601905" y="10229"/>
                    <a:pt x="442456" y="15373"/>
                  </a:cubicBezTo>
                  <a:cubicBezTo>
                    <a:pt x="383477" y="17220"/>
                    <a:pt x="334357" y="61169"/>
                    <a:pt x="325966" y="119576"/>
                  </a:cubicBezTo>
                  <a:cubicBezTo>
                    <a:pt x="269577" y="511434"/>
                    <a:pt x="70029" y="1933231"/>
                    <a:pt x="2115" y="2419387"/>
                  </a:cubicBezTo>
                  <a:cubicBezTo>
                    <a:pt x="-11810" y="2518248"/>
                    <a:pt x="36834" y="2615421"/>
                    <a:pt x="124321" y="2663513"/>
                  </a:cubicBezTo>
                  <a:lnTo>
                    <a:pt x="363018" y="2794482"/>
                  </a:lnTo>
                  <a:cubicBezTo>
                    <a:pt x="479442" y="2858319"/>
                    <a:pt x="625565" y="2815685"/>
                    <a:pt x="689401" y="2699260"/>
                  </a:cubicBezTo>
                  <a:cubicBezTo>
                    <a:pt x="695002" y="2689040"/>
                    <a:pt x="699850" y="2678429"/>
                    <a:pt x="703917" y="2667513"/>
                  </a:cubicBezTo>
                  <a:lnTo>
                    <a:pt x="732492" y="2591313"/>
                  </a:lnTo>
                  <a:cubicBezTo>
                    <a:pt x="773383" y="2481233"/>
                    <a:pt x="728759" y="2357713"/>
                    <a:pt x="626955" y="2299182"/>
                  </a:cubicBezTo>
                  <a:lnTo>
                    <a:pt x="555804" y="2258129"/>
                  </a:lnTo>
                  <a:cubicBezTo>
                    <a:pt x="470736" y="2209170"/>
                    <a:pt x="424006" y="2113377"/>
                    <a:pt x="437789" y="2016194"/>
                  </a:cubicBezTo>
                  <a:lnTo>
                    <a:pt x="617335" y="745464"/>
                  </a:lnTo>
                  <a:cubicBezTo>
                    <a:pt x="635928" y="614000"/>
                    <a:pt x="757572" y="522493"/>
                    <a:pt x="889036" y="541086"/>
                  </a:cubicBezTo>
                  <a:cubicBezTo>
                    <a:pt x="914106" y="544629"/>
                    <a:pt x="938451" y="552106"/>
                    <a:pt x="961188" y="563250"/>
                  </a:cubicBezTo>
                  <a:lnTo>
                    <a:pt x="966712" y="566013"/>
                  </a:lnTo>
                  <a:cubicBezTo>
                    <a:pt x="1021462" y="592778"/>
                    <a:pt x="1084327" y="597817"/>
                    <a:pt x="1142639" y="580110"/>
                  </a:cubicBezTo>
                  <a:lnTo>
                    <a:pt x="1142639" y="580110"/>
                  </a:lnTo>
                  <a:cubicBezTo>
                    <a:pt x="1269664" y="541448"/>
                    <a:pt x="1341292" y="407126"/>
                    <a:pt x="1302621" y="280110"/>
                  </a:cubicBezTo>
                  <a:cubicBezTo>
                    <a:pt x="1292515" y="246906"/>
                    <a:pt x="1275341" y="216283"/>
                    <a:pt x="1252272" y="19034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4"/>
            <p:cNvSpPr/>
            <p:nvPr/>
          </p:nvSpPr>
          <p:spPr>
            <a:xfrm>
              <a:off x="7914474" y="2784263"/>
              <a:ext cx="643919" cy="2679668"/>
            </a:xfrm>
            <a:custGeom>
              <a:avLst/>
              <a:gdLst/>
              <a:ahLst/>
              <a:cxnLst/>
              <a:rect l="l" t="t" r="r" b="b"/>
              <a:pathLst>
                <a:path w="643919" h="2679668" extrusionOk="0">
                  <a:moveTo>
                    <a:pt x="643676" y="-446"/>
                  </a:moveTo>
                  <a:cubicBezTo>
                    <a:pt x="568143" y="134609"/>
                    <a:pt x="527328" y="286314"/>
                    <a:pt x="524899" y="441038"/>
                  </a:cubicBezTo>
                  <a:cubicBezTo>
                    <a:pt x="401694" y="436456"/>
                    <a:pt x="294966" y="525753"/>
                    <a:pt x="277726" y="647826"/>
                  </a:cubicBezTo>
                  <a:lnTo>
                    <a:pt x="98180" y="1918461"/>
                  </a:lnTo>
                  <a:cubicBezTo>
                    <a:pt x="84225" y="2015654"/>
                    <a:pt x="130803" y="2111551"/>
                    <a:pt x="215813" y="2160682"/>
                  </a:cubicBezTo>
                  <a:lnTo>
                    <a:pt x="286965" y="2201639"/>
                  </a:lnTo>
                  <a:cubicBezTo>
                    <a:pt x="388844" y="2260256"/>
                    <a:pt x="433431" y="2383909"/>
                    <a:pt x="392407" y="2494057"/>
                  </a:cubicBezTo>
                  <a:lnTo>
                    <a:pt x="363832" y="2570257"/>
                  </a:lnTo>
                  <a:cubicBezTo>
                    <a:pt x="347811" y="2613748"/>
                    <a:pt x="319436" y="2651619"/>
                    <a:pt x="282202" y="2679223"/>
                  </a:cubicBezTo>
                  <a:lnTo>
                    <a:pt x="107323" y="2571209"/>
                  </a:lnTo>
                  <a:cubicBezTo>
                    <a:pt x="31790" y="2524632"/>
                    <a:pt x="-10215" y="2430620"/>
                    <a:pt x="1786" y="2334894"/>
                  </a:cubicBezTo>
                  <a:cubicBezTo>
                    <a:pt x="60556" y="1864454"/>
                    <a:pt x="232577" y="488568"/>
                    <a:pt x="281059" y="109378"/>
                  </a:cubicBezTo>
                  <a:cubicBezTo>
                    <a:pt x="288298" y="52894"/>
                    <a:pt x="330685" y="10317"/>
                    <a:pt x="381548" y="8508"/>
                  </a:cubicBezTo>
                  <a:cubicBezTo>
                    <a:pt x="449652" y="6031"/>
                    <a:pt x="548426" y="2602"/>
                    <a:pt x="643676" y="-446"/>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4"/>
            <p:cNvSpPr/>
            <p:nvPr/>
          </p:nvSpPr>
          <p:spPr>
            <a:xfrm>
              <a:off x="9787975" y="2790455"/>
              <a:ext cx="640014" cy="2679287"/>
            </a:xfrm>
            <a:custGeom>
              <a:avLst/>
              <a:gdLst/>
              <a:ahLst/>
              <a:cxnLst/>
              <a:rect l="l" t="t" r="r" b="b"/>
              <a:pathLst>
                <a:path w="640014" h="2679287" extrusionOk="0">
                  <a:moveTo>
                    <a:pt x="532300" y="2571114"/>
                  </a:moveTo>
                  <a:lnTo>
                    <a:pt x="357326" y="2678841"/>
                  </a:lnTo>
                  <a:cubicBezTo>
                    <a:pt x="320093" y="2651238"/>
                    <a:pt x="291718" y="2613367"/>
                    <a:pt x="275696" y="2569875"/>
                  </a:cubicBezTo>
                  <a:lnTo>
                    <a:pt x="247121" y="2493675"/>
                  </a:lnTo>
                  <a:cubicBezTo>
                    <a:pt x="206202" y="2383633"/>
                    <a:pt x="250731" y="2260132"/>
                    <a:pt x="352468" y="2201544"/>
                  </a:cubicBezTo>
                  <a:lnTo>
                    <a:pt x="423620" y="2160586"/>
                  </a:lnTo>
                  <a:cubicBezTo>
                    <a:pt x="508850" y="2111618"/>
                    <a:pt x="555665" y="2015682"/>
                    <a:pt x="541825" y="1918366"/>
                  </a:cubicBezTo>
                  <a:lnTo>
                    <a:pt x="362279" y="647730"/>
                  </a:lnTo>
                  <a:cubicBezTo>
                    <a:pt x="345076" y="525629"/>
                    <a:pt x="238320" y="436323"/>
                    <a:pt x="115105" y="440943"/>
                  </a:cubicBezTo>
                  <a:cubicBezTo>
                    <a:pt x="113648" y="286552"/>
                    <a:pt x="74024" y="134914"/>
                    <a:pt x="-243" y="-446"/>
                  </a:cubicBezTo>
                  <a:cubicBezTo>
                    <a:pt x="93674" y="2602"/>
                    <a:pt x="190734" y="5936"/>
                    <a:pt x="257980" y="8412"/>
                  </a:cubicBezTo>
                  <a:cubicBezTo>
                    <a:pt x="308843" y="10222"/>
                    <a:pt x="351230" y="52703"/>
                    <a:pt x="358469" y="109282"/>
                  </a:cubicBezTo>
                  <a:cubicBezTo>
                    <a:pt x="407046" y="488472"/>
                    <a:pt x="579067" y="1864358"/>
                    <a:pt x="637742" y="2334798"/>
                  </a:cubicBezTo>
                  <a:cubicBezTo>
                    <a:pt x="649743" y="2430715"/>
                    <a:pt x="607738" y="2524536"/>
                    <a:pt x="532300" y="257111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4"/>
            <p:cNvSpPr/>
            <p:nvPr/>
          </p:nvSpPr>
          <p:spPr>
            <a:xfrm>
              <a:off x="10218039" y="2797313"/>
              <a:ext cx="472727" cy="2800349"/>
            </a:xfrm>
            <a:custGeom>
              <a:avLst/>
              <a:gdLst/>
              <a:ahLst/>
              <a:cxnLst/>
              <a:rect l="l" t="t" r="r" b="b"/>
              <a:pathLst>
                <a:path w="472727" h="2800349" extrusionOk="0">
                  <a:moveTo>
                    <a:pt x="29570" y="506"/>
                  </a:moveTo>
                  <a:lnTo>
                    <a:pt x="-243" y="-446"/>
                  </a:lnTo>
                  <a:cubicBezTo>
                    <a:pt x="5948" y="12251"/>
                    <a:pt x="10063" y="25852"/>
                    <a:pt x="11949" y="39845"/>
                  </a:cubicBezTo>
                  <a:cubicBezTo>
                    <a:pt x="68337" y="451420"/>
                    <a:pt x="267886" y="1944845"/>
                    <a:pt x="335799" y="2455099"/>
                  </a:cubicBezTo>
                  <a:cubicBezTo>
                    <a:pt x="350382" y="2557416"/>
                    <a:pt x="302081" y="2658486"/>
                    <a:pt x="213307" y="2711417"/>
                  </a:cubicBezTo>
                  <a:lnTo>
                    <a:pt x="59764" y="2799904"/>
                  </a:lnTo>
                  <a:cubicBezTo>
                    <a:pt x="76786" y="2794961"/>
                    <a:pt x="93197" y="2788160"/>
                    <a:pt x="108723" y="2779616"/>
                  </a:cubicBezTo>
                  <a:lnTo>
                    <a:pt x="347514" y="2648647"/>
                  </a:lnTo>
                  <a:cubicBezTo>
                    <a:pt x="435078" y="2600736"/>
                    <a:pt x="483912" y="2503677"/>
                    <a:pt x="470196" y="2404807"/>
                  </a:cubicBezTo>
                  <a:cubicBezTo>
                    <a:pt x="401998" y="1919032"/>
                    <a:pt x="202449" y="496854"/>
                    <a:pt x="146346" y="104996"/>
                  </a:cubicBezTo>
                  <a:cubicBezTo>
                    <a:pt x="138070" y="46369"/>
                    <a:pt x="88749" y="2240"/>
                    <a:pt x="29570" y="506"/>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4"/>
            <p:cNvSpPr/>
            <p:nvPr/>
          </p:nvSpPr>
          <p:spPr>
            <a:xfrm>
              <a:off x="7623929" y="2800446"/>
              <a:ext cx="472882" cy="2800350"/>
            </a:xfrm>
            <a:custGeom>
              <a:avLst/>
              <a:gdLst/>
              <a:ahLst/>
              <a:cxnLst/>
              <a:rect l="l" t="t" r="r" b="b"/>
              <a:pathLst>
                <a:path w="472882" h="2800350" extrusionOk="0">
                  <a:moveTo>
                    <a:pt x="442731" y="507"/>
                  </a:moveTo>
                  <a:lnTo>
                    <a:pt x="472640" y="-446"/>
                  </a:lnTo>
                  <a:cubicBezTo>
                    <a:pt x="466372" y="12222"/>
                    <a:pt x="462229" y="25834"/>
                    <a:pt x="460352" y="39845"/>
                  </a:cubicBezTo>
                  <a:cubicBezTo>
                    <a:pt x="403964" y="451420"/>
                    <a:pt x="204416" y="1944845"/>
                    <a:pt x="136502" y="2455004"/>
                  </a:cubicBezTo>
                  <a:cubicBezTo>
                    <a:pt x="121958" y="2557350"/>
                    <a:pt x="170240" y="2658420"/>
                    <a:pt x="258994" y="2711417"/>
                  </a:cubicBezTo>
                  <a:lnTo>
                    <a:pt x="412537" y="2799904"/>
                  </a:lnTo>
                  <a:cubicBezTo>
                    <a:pt x="395535" y="2794923"/>
                    <a:pt x="379123" y="2788122"/>
                    <a:pt x="363578" y="2779616"/>
                  </a:cubicBezTo>
                  <a:lnTo>
                    <a:pt x="124596" y="2648457"/>
                  </a:lnTo>
                  <a:cubicBezTo>
                    <a:pt x="36976" y="2600470"/>
                    <a:pt x="-11802" y="2503257"/>
                    <a:pt x="2105" y="2404331"/>
                  </a:cubicBezTo>
                  <a:cubicBezTo>
                    <a:pt x="70304" y="1918556"/>
                    <a:pt x="269852" y="496378"/>
                    <a:pt x="325955" y="104520"/>
                  </a:cubicBezTo>
                  <a:cubicBezTo>
                    <a:pt x="334480" y="46103"/>
                    <a:pt x="383724" y="2250"/>
                    <a:pt x="442731" y="507"/>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95" name="Google Shape;1295;p4"/>
          <p:cNvSpPr/>
          <p:nvPr/>
        </p:nvSpPr>
        <p:spPr>
          <a:xfrm>
            <a:off x="390957" y="5519566"/>
            <a:ext cx="1048900" cy="1052634"/>
          </a:xfrm>
          <a:custGeom>
            <a:avLst/>
            <a:gdLst/>
            <a:ahLst/>
            <a:cxnLst/>
            <a:rect l="l" t="t" r="r" b="b"/>
            <a:pathLst>
              <a:path w="2467999" h="2476785" extrusionOk="0">
                <a:moveTo>
                  <a:pt x="2450890" y="2224023"/>
                </a:moveTo>
                <a:cubicBezTo>
                  <a:pt x="2429297" y="2261218"/>
                  <a:pt x="2397550" y="2291488"/>
                  <a:pt x="2359355" y="2311272"/>
                </a:cubicBezTo>
                <a:cubicBezTo>
                  <a:pt x="2147900" y="2431763"/>
                  <a:pt x="1389614" y="2469863"/>
                  <a:pt x="1242453" y="2476340"/>
                </a:cubicBezTo>
                <a:lnTo>
                  <a:pt x="1233786" y="2476340"/>
                </a:lnTo>
                <a:lnTo>
                  <a:pt x="1225118" y="2476340"/>
                </a:lnTo>
                <a:cubicBezTo>
                  <a:pt x="1077956" y="2469863"/>
                  <a:pt x="319576" y="2431763"/>
                  <a:pt x="108216" y="2311272"/>
                </a:cubicBezTo>
                <a:cubicBezTo>
                  <a:pt x="70011" y="2291479"/>
                  <a:pt x="38227" y="2261208"/>
                  <a:pt x="16586" y="2224023"/>
                </a:cubicBezTo>
                <a:cubicBezTo>
                  <a:pt x="-39231" y="2121438"/>
                  <a:pt x="61449" y="1601183"/>
                  <a:pt x="64211" y="1373345"/>
                </a:cubicBezTo>
                <a:cubicBezTo>
                  <a:pt x="65830" y="1257426"/>
                  <a:pt x="74688" y="603630"/>
                  <a:pt x="487311" y="247871"/>
                </a:cubicBezTo>
                <a:cubicBezTo>
                  <a:pt x="567131" y="179196"/>
                  <a:pt x="794207" y="7460"/>
                  <a:pt x="1211687" y="-446"/>
                </a:cubicBezTo>
                <a:cubicBezTo>
                  <a:pt x="1218860" y="-446"/>
                  <a:pt x="1226099" y="-446"/>
                  <a:pt x="1233404" y="-446"/>
                </a:cubicBezTo>
                <a:cubicBezTo>
                  <a:pt x="1240644" y="-446"/>
                  <a:pt x="1247978" y="-446"/>
                  <a:pt x="1255121" y="-446"/>
                </a:cubicBezTo>
                <a:cubicBezTo>
                  <a:pt x="1672602" y="7460"/>
                  <a:pt x="1899678" y="179196"/>
                  <a:pt x="1979021" y="247871"/>
                </a:cubicBezTo>
                <a:cubicBezTo>
                  <a:pt x="2391740" y="603630"/>
                  <a:pt x="2400598" y="1257521"/>
                  <a:pt x="2402218" y="1373345"/>
                </a:cubicBezTo>
                <a:cubicBezTo>
                  <a:pt x="2406122" y="1601183"/>
                  <a:pt x="2506802" y="2121438"/>
                  <a:pt x="2450890" y="222402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4"/>
          <p:cNvSpPr/>
          <p:nvPr/>
        </p:nvSpPr>
        <p:spPr>
          <a:xfrm>
            <a:off x="443721" y="5489378"/>
            <a:ext cx="951107" cy="1265322"/>
          </a:xfrm>
          <a:custGeom>
            <a:avLst/>
            <a:gdLst/>
            <a:ahLst/>
            <a:cxnLst/>
            <a:rect l="l" t="t" r="r" b="b"/>
            <a:pathLst>
              <a:path w="2237898" h="2977229" extrusionOk="0">
                <a:moveTo>
                  <a:pt x="1118902" y="0"/>
                </a:moveTo>
                <a:lnTo>
                  <a:pt x="1118902" y="0"/>
                </a:lnTo>
                <a:cubicBezTo>
                  <a:pt x="1736855" y="-53"/>
                  <a:pt x="2237842" y="500854"/>
                  <a:pt x="2237899" y="1118807"/>
                </a:cubicBezTo>
                <a:cubicBezTo>
                  <a:pt x="2237899" y="1118902"/>
                  <a:pt x="2237899" y="1118997"/>
                  <a:pt x="2237899" y="1119092"/>
                </a:cubicBezTo>
                <a:lnTo>
                  <a:pt x="2237899" y="2690717"/>
                </a:lnTo>
                <a:cubicBezTo>
                  <a:pt x="2237899" y="2848956"/>
                  <a:pt x="2109626" y="2977229"/>
                  <a:pt x="1951387" y="2977229"/>
                </a:cubicBezTo>
                <a:lnTo>
                  <a:pt x="286512" y="2977229"/>
                </a:lnTo>
                <a:cubicBezTo>
                  <a:pt x="128276" y="2977229"/>
                  <a:pt x="0" y="2848956"/>
                  <a:pt x="0" y="2690717"/>
                </a:cubicBezTo>
                <a:lnTo>
                  <a:pt x="0" y="1119092"/>
                </a:lnTo>
                <a:cubicBezTo>
                  <a:pt x="-105" y="501140"/>
                  <a:pt x="500759" y="105"/>
                  <a:pt x="1118711" y="0"/>
                </a:cubicBezTo>
                <a:cubicBezTo>
                  <a:pt x="1118778" y="0"/>
                  <a:pt x="1118835" y="0"/>
                  <a:pt x="111890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4"/>
          <p:cNvSpPr/>
          <p:nvPr/>
        </p:nvSpPr>
        <p:spPr>
          <a:xfrm>
            <a:off x="862716" y="5489338"/>
            <a:ext cx="527470" cy="1265363"/>
          </a:xfrm>
          <a:custGeom>
            <a:avLst/>
            <a:gdLst/>
            <a:ahLst/>
            <a:cxnLst/>
            <a:rect l="l" t="t" r="r" b="b"/>
            <a:pathLst>
              <a:path w="1241107" h="2977324" extrusionOk="0">
                <a:moveTo>
                  <a:pt x="1240865" y="1085785"/>
                </a:moveTo>
                <a:lnTo>
                  <a:pt x="1240865" y="2698748"/>
                </a:lnTo>
                <a:cubicBezTo>
                  <a:pt x="1240398" y="2852158"/>
                  <a:pt x="1116144" y="2976412"/>
                  <a:pt x="962735" y="2976879"/>
                </a:cubicBezTo>
                <a:lnTo>
                  <a:pt x="718419" y="2976879"/>
                </a:lnTo>
                <a:cubicBezTo>
                  <a:pt x="871828" y="2976412"/>
                  <a:pt x="996082" y="2852158"/>
                  <a:pt x="996548" y="2698748"/>
                </a:cubicBezTo>
                <a:lnTo>
                  <a:pt x="996548" y="1085785"/>
                </a:lnTo>
                <a:cubicBezTo>
                  <a:pt x="996548" y="518476"/>
                  <a:pt x="555731" y="49084"/>
                  <a:pt x="-243" y="3269"/>
                </a:cubicBezTo>
                <a:cubicBezTo>
                  <a:pt x="29285" y="792"/>
                  <a:pt x="59098" y="-446"/>
                  <a:pt x="89197" y="-446"/>
                </a:cubicBezTo>
                <a:lnTo>
                  <a:pt x="154634" y="-446"/>
                </a:lnTo>
                <a:cubicBezTo>
                  <a:pt x="752042" y="-446"/>
                  <a:pt x="1240865" y="488377"/>
                  <a:pt x="1240865" y="108578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4"/>
          <p:cNvSpPr/>
          <p:nvPr/>
        </p:nvSpPr>
        <p:spPr>
          <a:xfrm>
            <a:off x="440004" y="5489499"/>
            <a:ext cx="527309" cy="1265201"/>
          </a:xfrm>
          <a:custGeom>
            <a:avLst/>
            <a:gdLst/>
            <a:ahLst/>
            <a:cxnLst/>
            <a:rect l="l" t="t" r="r" b="b"/>
            <a:pathLst>
              <a:path w="1240726" h="2976943" extrusionOk="0">
                <a:moveTo>
                  <a:pt x="243597" y="1085404"/>
                </a:moveTo>
                <a:lnTo>
                  <a:pt x="243597" y="2698368"/>
                </a:lnTo>
                <a:cubicBezTo>
                  <a:pt x="244064" y="2851777"/>
                  <a:pt x="368317" y="2976031"/>
                  <a:pt x="521727" y="2976498"/>
                </a:cubicBezTo>
                <a:lnTo>
                  <a:pt x="277887" y="2976498"/>
                </a:lnTo>
                <a:cubicBezTo>
                  <a:pt x="124478" y="2976031"/>
                  <a:pt x="224" y="2851777"/>
                  <a:pt x="-243" y="2698368"/>
                </a:cubicBezTo>
                <a:lnTo>
                  <a:pt x="-243" y="1085404"/>
                </a:lnTo>
                <a:cubicBezTo>
                  <a:pt x="-243" y="487996"/>
                  <a:pt x="488580" y="-446"/>
                  <a:pt x="1085607" y="-446"/>
                </a:cubicBezTo>
                <a:lnTo>
                  <a:pt x="1151044" y="-446"/>
                </a:lnTo>
                <a:cubicBezTo>
                  <a:pt x="1181143" y="-446"/>
                  <a:pt x="1210956" y="792"/>
                  <a:pt x="1240484" y="3269"/>
                </a:cubicBezTo>
                <a:cubicBezTo>
                  <a:pt x="684414" y="48703"/>
                  <a:pt x="243597" y="518095"/>
                  <a:pt x="243597" y="1085404"/>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4"/>
          <p:cNvSpPr/>
          <p:nvPr/>
        </p:nvSpPr>
        <p:spPr>
          <a:xfrm>
            <a:off x="510321" y="5526344"/>
            <a:ext cx="803224" cy="294892"/>
          </a:xfrm>
          <a:custGeom>
            <a:avLst/>
            <a:gdLst/>
            <a:ahLst/>
            <a:cxnLst/>
            <a:rect l="l" t="t" r="r" b="b"/>
            <a:pathLst>
              <a:path w="1775081" h="651694" extrusionOk="0">
                <a:moveTo>
                  <a:pt x="26145" y="652322"/>
                </a:moveTo>
                <a:cubicBezTo>
                  <a:pt x="22171" y="652331"/>
                  <a:pt x="18195" y="651527"/>
                  <a:pt x="14546" y="649965"/>
                </a:cubicBezTo>
                <a:cubicBezTo>
                  <a:pt x="-750" y="643551"/>
                  <a:pt x="-7960" y="625948"/>
                  <a:pt x="-1538" y="610647"/>
                </a:cubicBezTo>
                <a:cubicBezTo>
                  <a:pt x="-1538" y="610642"/>
                  <a:pt x="-1538" y="610642"/>
                  <a:pt x="-1538" y="610638"/>
                </a:cubicBezTo>
                <a:cubicBezTo>
                  <a:pt x="153230" y="241304"/>
                  <a:pt x="500660" y="1875"/>
                  <a:pt x="883580" y="627"/>
                </a:cubicBezTo>
                <a:lnTo>
                  <a:pt x="886353" y="627"/>
                </a:lnTo>
                <a:cubicBezTo>
                  <a:pt x="1264744" y="627"/>
                  <a:pt x="1610833" y="234649"/>
                  <a:pt x="1768695" y="597513"/>
                </a:cubicBezTo>
                <a:cubicBezTo>
                  <a:pt x="1775304" y="612727"/>
                  <a:pt x="1768373" y="630426"/>
                  <a:pt x="1753123" y="637049"/>
                </a:cubicBezTo>
                <a:cubicBezTo>
                  <a:pt x="1737919" y="643671"/>
                  <a:pt x="1720219" y="636711"/>
                  <a:pt x="1713610" y="621498"/>
                </a:cubicBezTo>
                <a:cubicBezTo>
                  <a:pt x="1565313" y="280585"/>
                  <a:pt x="1240805" y="60704"/>
                  <a:pt x="886398" y="60704"/>
                </a:cubicBezTo>
                <a:lnTo>
                  <a:pt x="883810" y="60704"/>
                </a:lnTo>
                <a:cubicBezTo>
                  <a:pt x="525107" y="61767"/>
                  <a:pt x="199351" y="286731"/>
                  <a:pt x="53918" y="633744"/>
                </a:cubicBezTo>
                <a:cubicBezTo>
                  <a:pt x="49251" y="644983"/>
                  <a:pt x="38298" y="652313"/>
                  <a:pt x="26145" y="652322"/>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00" name="Google Shape;1300;p4"/>
          <p:cNvGrpSpPr/>
          <p:nvPr/>
        </p:nvGrpSpPr>
        <p:grpSpPr>
          <a:xfrm>
            <a:off x="445295" y="5005331"/>
            <a:ext cx="233529" cy="672175"/>
            <a:chOff x="5819360" y="2638139"/>
            <a:chExt cx="550387" cy="1584198"/>
          </a:xfrm>
        </p:grpSpPr>
        <p:sp>
          <p:nvSpPr>
            <p:cNvPr id="1301" name="Google Shape;1301;p4"/>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4"/>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4"/>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4"/>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4"/>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4"/>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4"/>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08" name="Google Shape;1308;p4"/>
          <p:cNvGrpSpPr/>
          <p:nvPr/>
        </p:nvGrpSpPr>
        <p:grpSpPr>
          <a:xfrm>
            <a:off x="230791" y="5124916"/>
            <a:ext cx="434901" cy="657181"/>
            <a:chOff x="5581650" y="2652140"/>
            <a:chExt cx="1024984" cy="1548860"/>
          </a:xfrm>
        </p:grpSpPr>
        <p:sp>
          <p:nvSpPr>
            <p:cNvPr id="1309" name="Google Shape;1309;p4"/>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4"/>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4"/>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4"/>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4"/>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4"/>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4"/>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4"/>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17" name="Google Shape;1317;p4"/>
          <p:cNvGrpSpPr/>
          <p:nvPr/>
        </p:nvGrpSpPr>
        <p:grpSpPr>
          <a:xfrm>
            <a:off x="280818" y="4861923"/>
            <a:ext cx="366116" cy="832136"/>
            <a:chOff x="5662611" y="2447924"/>
            <a:chExt cx="862870" cy="1961198"/>
          </a:xfrm>
        </p:grpSpPr>
        <p:sp>
          <p:nvSpPr>
            <p:cNvPr id="1318" name="Google Shape;1318;p4"/>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4"/>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4"/>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4"/>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4"/>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4"/>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4"/>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25" name="Google Shape;1325;p4"/>
          <p:cNvGrpSpPr/>
          <p:nvPr/>
        </p:nvGrpSpPr>
        <p:grpSpPr>
          <a:xfrm>
            <a:off x="911461" y="4444554"/>
            <a:ext cx="995625" cy="1054737"/>
            <a:chOff x="4924424" y="2185987"/>
            <a:chExt cx="2346511" cy="2485828"/>
          </a:xfrm>
        </p:grpSpPr>
        <p:sp>
          <p:nvSpPr>
            <p:cNvPr id="1326" name="Google Shape;1326;p4"/>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4"/>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4"/>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4"/>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4"/>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4"/>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4"/>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4"/>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4"/>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5" name="Google Shape;1335;p4"/>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36" name="Google Shape;1336;p4"/>
          <p:cNvGrpSpPr/>
          <p:nvPr/>
        </p:nvGrpSpPr>
        <p:grpSpPr>
          <a:xfrm>
            <a:off x="798647" y="5124920"/>
            <a:ext cx="448897" cy="496965"/>
            <a:chOff x="5567361" y="2843527"/>
            <a:chExt cx="1057970" cy="1171259"/>
          </a:xfrm>
        </p:grpSpPr>
        <p:sp>
          <p:nvSpPr>
            <p:cNvPr id="1337" name="Google Shape;1337;p4"/>
            <p:cNvSpPr/>
            <p:nvPr/>
          </p:nvSpPr>
          <p:spPr>
            <a:xfrm>
              <a:off x="5567361" y="2886455"/>
              <a:ext cx="1057846" cy="1128331"/>
            </a:xfrm>
            <a:custGeom>
              <a:avLst/>
              <a:gdLst/>
              <a:ahLst/>
              <a:cxnLst/>
              <a:rect l="l" t="t" r="r" b="b"/>
              <a:pathLst>
                <a:path w="1057846" h="1128331" extrusionOk="0">
                  <a:moveTo>
                    <a:pt x="1057469" y="182705"/>
                  </a:moveTo>
                  <a:lnTo>
                    <a:pt x="987746" y="504079"/>
                  </a:lnTo>
                  <a:lnTo>
                    <a:pt x="852395" y="1127966"/>
                  </a:lnTo>
                  <a:cubicBezTo>
                    <a:pt x="686899" y="1019477"/>
                    <a:pt x="493255" y="961831"/>
                    <a:pt x="295374" y="962136"/>
                  </a:cubicBezTo>
                  <a:lnTo>
                    <a:pt x="213077" y="962136"/>
                  </a:lnTo>
                  <a:cubicBezTo>
                    <a:pt x="156652" y="962117"/>
                    <a:pt x="100330" y="966765"/>
                    <a:pt x="44676" y="976043"/>
                  </a:cubicBezTo>
                  <a:cubicBezTo>
                    <a:pt x="29626" y="978519"/>
                    <a:pt x="14577" y="981377"/>
                    <a:pt x="-378" y="984520"/>
                  </a:cubicBezTo>
                  <a:lnTo>
                    <a:pt x="143545" y="321008"/>
                  </a:lnTo>
                  <a:lnTo>
                    <a:pt x="213268" y="-365"/>
                  </a:lnTo>
                  <a:lnTo>
                    <a:pt x="254607" y="8588"/>
                  </a:lnTo>
                  <a:lnTo>
                    <a:pt x="318424" y="22399"/>
                  </a:lnTo>
                  <a:lnTo>
                    <a:pt x="338522" y="26781"/>
                  </a:lnTo>
                  <a:lnTo>
                    <a:pt x="369859" y="33544"/>
                  </a:lnTo>
                  <a:lnTo>
                    <a:pt x="389861" y="37925"/>
                  </a:lnTo>
                  <a:lnTo>
                    <a:pt x="447583" y="50498"/>
                  </a:lnTo>
                  <a:lnTo>
                    <a:pt x="467681" y="54785"/>
                  </a:lnTo>
                  <a:lnTo>
                    <a:pt x="499018" y="61547"/>
                  </a:lnTo>
                  <a:lnTo>
                    <a:pt x="519116" y="65929"/>
                  </a:lnTo>
                  <a:lnTo>
                    <a:pt x="576837" y="78502"/>
                  </a:lnTo>
                  <a:lnTo>
                    <a:pt x="596840" y="82788"/>
                  </a:lnTo>
                  <a:lnTo>
                    <a:pt x="596840" y="82788"/>
                  </a:lnTo>
                  <a:lnTo>
                    <a:pt x="628177" y="89646"/>
                  </a:lnTo>
                  <a:lnTo>
                    <a:pt x="648275" y="94028"/>
                  </a:lnTo>
                  <a:lnTo>
                    <a:pt x="705996" y="106505"/>
                  </a:lnTo>
                  <a:lnTo>
                    <a:pt x="725999" y="110791"/>
                  </a:lnTo>
                  <a:lnTo>
                    <a:pt x="757431" y="117649"/>
                  </a:lnTo>
                  <a:lnTo>
                    <a:pt x="777434" y="122031"/>
                  </a:lnTo>
                  <a:lnTo>
                    <a:pt x="835155" y="134509"/>
                  </a:lnTo>
                  <a:lnTo>
                    <a:pt x="855158" y="138795"/>
                  </a:lnTo>
                  <a:lnTo>
                    <a:pt x="886590" y="145653"/>
                  </a:lnTo>
                  <a:lnTo>
                    <a:pt x="906593" y="150035"/>
                  </a:lnTo>
                  <a:lnTo>
                    <a:pt x="964314" y="162512"/>
                  </a:lnTo>
                  <a:lnTo>
                    <a:pt x="984317" y="166894"/>
                  </a:lnTo>
                  <a:lnTo>
                    <a:pt x="1015749" y="173657"/>
                  </a:lnTo>
                  <a:lnTo>
                    <a:pt x="1035752" y="1780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4"/>
            <p:cNvSpPr/>
            <p:nvPr/>
          </p:nvSpPr>
          <p:spPr>
            <a:xfrm rot="735886">
              <a:off x="5736138" y="2974525"/>
              <a:ext cx="864108" cy="329007"/>
            </a:xfrm>
            <a:custGeom>
              <a:avLst/>
              <a:gdLst/>
              <a:ahLst/>
              <a:cxnLst/>
              <a:rect l="l" t="t" r="r" b="b"/>
              <a:pathLst>
                <a:path w="863822" h="328898" extrusionOk="0">
                  <a:moveTo>
                    <a:pt x="-378" y="-365"/>
                  </a:moveTo>
                  <a:lnTo>
                    <a:pt x="863444" y="-365"/>
                  </a:lnTo>
                  <a:lnTo>
                    <a:pt x="863444" y="328533"/>
                  </a:lnTo>
                  <a:lnTo>
                    <a:pt x="-378" y="328533"/>
                  </a:lnTo>
                  <a:close/>
                </a:path>
              </a:pathLst>
            </a:custGeom>
            <a:solidFill>
              <a:srgbClr val="92E4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4"/>
            <p:cNvSpPr/>
            <p:nvPr/>
          </p:nvSpPr>
          <p:spPr>
            <a:xfrm>
              <a:off x="5567361" y="2886455"/>
              <a:ext cx="254984" cy="984884"/>
            </a:xfrm>
            <a:custGeom>
              <a:avLst/>
              <a:gdLst/>
              <a:ahLst/>
              <a:cxnLst/>
              <a:rect l="l" t="t" r="r" b="b"/>
              <a:pathLst>
                <a:path w="254984" h="984884" extrusionOk="0">
                  <a:moveTo>
                    <a:pt x="254607" y="8588"/>
                  </a:moveTo>
                  <a:lnTo>
                    <a:pt x="254607" y="8588"/>
                  </a:lnTo>
                  <a:lnTo>
                    <a:pt x="184884" y="329962"/>
                  </a:lnTo>
                  <a:lnTo>
                    <a:pt x="44676" y="976043"/>
                  </a:lnTo>
                  <a:cubicBezTo>
                    <a:pt x="29626" y="978519"/>
                    <a:pt x="14577" y="981377"/>
                    <a:pt x="-378" y="984520"/>
                  </a:cubicBezTo>
                  <a:lnTo>
                    <a:pt x="143545" y="321008"/>
                  </a:lnTo>
                  <a:lnTo>
                    <a:pt x="213268" y="-36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4"/>
            <p:cNvSpPr/>
            <p:nvPr/>
          </p:nvSpPr>
          <p:spPr>
            <a:xfrm>
              <a:off x="5854159" y="2938843"/>
              <a:ext cx="79057" cy="79057"/>
            </a:xfrm>
            <a:custGeom>
              <a:avLst/>
              <a:gdLst/>
              <a:ahLst/>
              <a:cxnLst/>
              <a:rect l="l" t="t" r="r" b="b"/>
              <a:pathLst>
                <a:path w="79057" h="79057" extrusionOk="0">
                  <a:moveTo>
                    <a:pt x="79058" y="39529"/>
                  </a:moveTo>
                  <a:cubicBezTo>
                    <a:pt x="79058" y="61360"/>
                    <a:pt x="61360" y="79058"/>
                    <a:pt x="39529" y="79058"/>
                  </a:cubicBezTo>
                  <a:cubicBezTo>
                    <a:pt x="17698" y="79058"/>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4"/>
            <p:cNvSpPr/>
            <p:nvPr/>
          </p:nvSpPr>
          <p:spPr>
            <a:xfrm>
              <a:off x="5983033" y="2966751"/>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4"/>
            <p:cNvSpPr/>
            <p:nvPr/>
          </p:nvSpPr>
          <p:spPr>
            <a:xfrm>
              <a:off x="6111906" y="2994754"/>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4"/>
            <p:cNvSpPr/>
            <p:nvPr/>
          </p:nvSpPr>
          <p:spPr>
            <a:xfrm>
              <a:off x="6240779" y="3022663"/>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4"/>
            <p:cNvSpPr/>
            <p:nvPr/>
          </p:nvSpPr>
          <p:spPr>
            <a:xfrm>
              <a:off x="6369652" y="3050666"/>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4"/>
            <p:cNvSpPr/>
            <p:nvPr/>
          </p:nvSpPr>
          <p:spPr>
            <a:xfrm>
              <a:off x="6498526" y="3078574"/>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4"/>
            <p:cNvSpPr/>
            <p:nvPr/>
          </p:nvSpPr>
          <p:spPr>
            <a:xfrm>
              <a:off x="6517700" y="2984021"/>
              <a:ext cx="94981" cy="173272"/>
            </a:xfrm>
            <a:custGeom>
              <a:avLst/>
              <a:gdLst/>
              <a:ahLst/>
              <a:cxnLst/>
              <a:rect l="l" t="t" r="r" b="b"/>
              <a:pathLst>
                <a:path w="94981" h="173272" extrusionOk="0">
                  <a:moveTo>
                    <a:pt x="65315" y="76758"/>
                  </a:moveTo>
                  <a:lnTo>
                    <a:pt x="72173" y="45325"/>
                  </a:lnTo>
                  <a:cubicBezTo>
                    <a:pt x="73059" y="41163"/>
                    <a:pt x="72278" y="36819"/>
                    <a:pt x="69982" y="33228"/>
                  </a:cubicBezTo>
                  <a:cubicBezTo>
                    <a:pt x="67639" y="29695"/>
                    <a:pt x="64020"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01"/>
                  </a:lnTo>
                  <a:cubicBezTo>
                    <a:pt x="60362" y="125764"/>
                    <a:pt x="61334" y="134565"/>
                    <a:pt x="59410" y="142957"/>
                  </a:cubicBezTo>
                  <a:cubicBezTo>
                    <a:pt x="56638" y="156092"/>
                    <a:pt x="47322" y="166874"/>
                    <a:pt x="34740" y="171532"/>
                  </a:cubicBezTo>
                  <a:cubicBezTo>
                    <a:pt x="33320" y="172103"/>
                    <a:pt x="31854" y="172551"/>
                    <a:pt x="30358" y="172865"/>
                  </a:cubicBezTo>
                  <a:cubicBezTo>
                    <a:pt x="29720" y="172922"/>
                    <a:pt x="29091" y="172922"/>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4"/>
            <p:cNvSpPr/>
            <p:nvPr/>
          </p:nvSpPr>
          <p:spPr>
            <a:xfrm>
              <a:off x="6388483" y="2955446"/>
              <a:ext cx="95096" cy="173230"/>
            </a:xfrm>
            <a:custGeom>
              <a:avLst/>
              <a:gdLst/>
              <a:ahLst/>
              <a:cxnLst/>
              <a:rect l="l" t="t" r="r" b="b"/>
              <a:pathLst>
                <a:path w="95096" h="173230" extrusionOk="0">
                  <a:moveTo>
                    <a:pt x="65374" y="76758"/>
                  </a:moveTo>
                  <a:lnTo>
                    <a:pt x="72232" y="45325"/>
                  </a:lnTo>
                  <a:cubicBezTo>
                    <a:pt x="73089" y="41153"/>
                    <a:pt x="72270" y="36800"/>
                    <a:pt x="69946" y="33228"/>
                  </a:cubicBezTo>
                  <a:cubicBezTo>
                    <a:pt x="67698" y="29647"/>
                    <a:pt x="64088" y="27133"/>
                    <a:pt x="59945" y="26275"/>
                  </a:cubicBezTo>
                  <a:cubicBezTo>
                    <a:pt x="51315" y="24389"/>
                    <a:pt x="42790" y="29847"/>
                    <a:pt x="40895" y="38467"/>
                  </a:cubicBezTo>
                  <a:lnTo>
                    <a:pt x="21845" y="127431"/>
                  </a:lnTo>
                  <a:cubicBezTo>
                    <a:pt x="19978" y="136089"/>
                    <a:pt x="25474" y="144614"/>
                    <a:pt x="34132" y="146481"/>
                  </a:cubicBezTo>
                  <a:cubicBezTo>
                    <a:pt x="42790" y="148348"/>
                    <a:pt x="51315" y="142852"/>
                    <a:pt x="53182" y="134193"/>
                  </a:cubicBezTo>
                  <a:lnTo>
                    <a:pt x="56706" y="118001"/>
                  </a:lnTo>
                  <a:cubicBezTo>
                    <a:pt x="65869" y="137699"/>
                    <a:pt x="57316" y="161102"/>
                    <a:pt x="37618" y="170255"/>
                  </a:cubicBezTo>
                  <a:cubicBezTo>
                    <a:pt x="36694" y="170684"/>
                    <a:pt x="35751" y="171084"/>
                    <a:pt x="34799" y="171436"/>
                  </a:cubicBezTo>
                  <a:cubicBezTo>
                    <a:pt x="33379" y="172036"/>
                    <a:pt x="31913" y="172522"/>
                    <a:pt x="30417" y="172865"/>
                  </a:cubicBezTo>
                  <a:lnTo>
                    <a:pt x="28417" y="172865"/>
                  </a:lnTo>
                  <a:cubicBezTo>
                    <a:pt x="8748" y="168455"/>
                    <a:pt x="-3720" y="149062"/>
                    <a:pt x="413" y="129336"/>
                  </a:cubicBezTo>
                  <a:lnTo>
                    <a:pt x="22321" y="28466"/>
                  </a:lnTo>
                  <a:cubicBezTo>
                    <a:pt x="26645" y="8740"/>
                    <a:pt x="46105" y="-3786"/>
                    <a:pt x="65850" y="462"/>
                  </a:cubicBezTo>
                  <a:cubicBezTo>
                    <a:pt x="75337" y="2510"/>
                    <a:pt x="83605" y="8273"/>
                    <a:pt x="88805" y="16465"/>
                  </a:cubicBezTo>
                  <a:cubicBezTo>
                    <a:pt x="94149" y="24580"/>
                    <a:pt x="95978" y="34514"/>
                    <a:pt x="93854" y="43992"/>
                  </a:cubicBezTo>
                  <a:lnTo>
                    <a:pt x="85757"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4"/>
            <p:cNvSpPr/>
            <p:nvPr/>
          </p:nvSpPr>
          <p:spPr>
            <a:xfrm>
              <a:off x="6259020" y="2927334"/>
              <a:ext cx="95089" cy="173337"/>
            </a:xfrm>
            <a:custGeom>
              <a:avLst/>
              <a:gdLst/>
              <a:ahLst/>
              <a:cxnLst/>
              <a:rect l="l" t="t" r="r" b="b"/>
              <a:pathLst>
                <a:path w="95089" h="173337" extrusionOk="0">
                  <a:moveTo>
                    <a:pt x="65678" y="77056"/>
                  </a:moveTo>
                  <a:lnTo>
                    <a:pt x="72440" y="45623"/>
                  </a:lnTo>
                  <a:cubicBezTo>
                    <a:pt x="73393" y="41461"/>
                    <a:pt x="72602" y="37089"/>
                    <a:pt x="70250" y="33527"/>
                  </a:cubicBezTo>
                  <a:cubicBezTo>
                    <a:pt x="65506" y="26069"/>
                    <a:pt x="55610" y="23878"/>
                    <a:pt x="48161" y="28621"/>
                  </a:cubicBezTo>
                  <a:cubicBezTo>
                    <a:pt x="44542" y="30917"/>
                    <a:pt x="41999" y="34574"/>
                    <a:pt x="41103" y="38765"/>
                  </a:cubicBezTo>
                  <a:lnTo>
                    <a:pt x="22053" y="127634"/>
                  </a:lnTo>
                  <a:cubicBezTo>
                    <a:pt x="20158" y="136292"/>
                    <a:pt x="25635" y="144836"/>
                    <a:pt x="34293" y="146731"/>
                  </a:cubicBezTo>
                  <a:cubicBezTo>
                    <a:pt x="42951" y="148627"/>
                    <a:pt x="51495" y="143150"/>
                    <a:pt x="53390" y="134492"/>
                  </a:cubicBezTo>
                  <a:lnTo>
                    <a:pt x="56915" y="118299"/>
                  </a:lnTo>
                  <a:cubicBezTo>
                    <a:pt x="65935" y="138063"/>
                    <a:pt x="57220" y="161400"/>
                    <a:pt x="37455" y="170420"/>
                  </a:cubicBezTo>
                  <a:cubicBezTo>
                    <a:pt x="36560" y="170830"/>
                    <a:pt x="35645" y="171201"/>
                    <a:pt x="34722" y="171544"/>
                  </a:cubicBezTo>
                  <a:cubicBezTo>
                    <a:pt x="33331" y="172115"/>
                    <a:pt x="31893" y="172601"/>
                    <a:pt x="30435" y="172973"/>
                  </a:cubicBezTo>
                  <a:lnTo>
                    <a:pt x="28435" y="172973"/>
                  </a:lnTo>
                  <a:cubicBezTo>
                    <a:pt x="8737" y="168601"/>
                    <a:pt x="-3760" y="149179"/>
                    <a:pt x="431" y="129443"/>
                  </a:cubicBezTo>
                  <a:lnTo>
                    <a:pt x="22339" y="28479"/>
                  </a:lnTo>
                  <a:cubicBezTo>
                    <a:pt x="26625" y="8724"/>
                    <a:pt x="46113" y="-3811"/>
                    <a:pt x="65868" y="475"/>
                  </a:cubicBezTo>
                  <a:cubicBezTo>
                    <a:pt x="85623" y="4761"/>
                    <a:pt x="98158" y="24250"/>
                    <a:pt x="93872" y="44004"/>
                  </a:cubicBezTo>
                  <a:lnTo>
                    <a:pt x="85775"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4"/>
            <p:cNvSpPr/>
            <p:nvPr/>
          </p:nvSpPr>
          <p:spPr>
            <a:xfrm>
              <a:off x="6130033" y="2899712"/>
              <a:ext cx="95107" cy="173242"/>
            </a:xfrm>
            <a:custGeom>
              <a:avLst/>
              <a:gdLst/>
              <a:ahLst/>
              <a:cxnLst/>
              <a:rect l="l" t="t" r="r" b="b"/>
              <a:pathLst>
                <a:path w="95107" h="173242" extrusionOk="0">
                  <a:moveTo>
                    <a:pt x="65506" y="76675"/>
                  </a:moveTo>
                  <a:lnTo>
                    <a:pt x="72268" y="45242"/>
                  </a:lnTo>
                  <a:cubicBezTo>
                    <a:pt x="74145" y="36603"/>
                    <a:pt x="68668" y="28078"/>
                    <a:pt x="60038" y="26202"/>
                  </a:cubicBezTo>
                  <a:cubicBezTo>
                    <a:pt x="60019" y="26202"/>
                    <a:pt x="60000" y="26192"/>
                    <a:pt x="59981" y="26192"/>
                  </a:cubicBezTo>
                  <a:cubicBezTo>
                    <a:pt x="51332" y="24364"/>
                    <a:pt x="42836" y="29850"/>
                    <a:pt x="40931" y="38480"/>
                  </a:cubicBezTo>
                  <a:lnTo>
                    <a:pt x="21881" y="127348"/>
                  </a:lnTo>
                  <a:cubicBezTo>
                    <a:pt x="19985" y="135997"/>
                    <a:pt x="25462" y="144550"/>
                    <a:pt x="34121" y="146446"/>
                  </a:cubicBezTo>
                  <a:cubicBezTo>
                    <a:pt x="42779" y="148341"/>
                    <a:pt x="51323" y="142864"/>
                    <a:pt x="53218" y="134206"/>
                  </a:cubicBezTo>
                  <a:lnTo>
                    <a:pt x="56742" y="118014"/>
                  </a:lnTo>
                  <a:cubicBezTo>
                    <a:pt x="65886" y="137721"/>
                    <a:pt x="57324" y="161114"/>
                    <a:pt x="37607" y="170248"/>
                  </a:cubicBezTo>
                  <a:cubicBezTo>
                    <a:pt x="36673" y="170687"/>
                    <a:pt x="35711" y="171087"/>
                    <a:pt x="34740" y="171449"/>
                  </a:cubicBezTo>
                  <a:cubicBezTo>
                    <a:pt x="33311" y="172020"/>
                    <a:pt x="31854" y="172506"/>
                    <a:pt x="30358" y="172877"/>
                  </a:cubicBezTo>
                  <a:lnTo>
                    <a:pt x="28453" y="172877"/>
                  </a:lnTo>
                  <a:cubicBezTo>
                    <a:pt x="8727" y="168553"/>
                    <a:pt x="-3798" y="149094"/>
                    <a:pt x="450" y="129348"/>
                  </a:cubicBezTo>
                  <a:lnTo>
                    <a:pt x="22357" y="28478"/>
                  </a:lnTo>
                  <a:cubicBezTo>
                    <a:pt x="26643" y="8724"/>
                    <a:pt x="46132" y="-3811"/>
                    <a:pt x="65886" y="475"/>
                  </a:cubicBezTo>
                  <a:cubicBezTo>
                    <a:pt x="85641" y="4761"/>
                    <a:pt x="98176" y="24249"/>
                    <a:pt x="93890" y="44004"/>
                  </a:cubicBezTo>
                  <a:lnTo>
                    <a:pt x="85794"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4"/>
            <p:cNvSpPr/>
            <p:nvPr/>
          </p:nvSpPr>
          <p:spPr>
            <a:xfrm>
              <a:off x="6000951" y="2871613"/>
              <a:ext cx="95126" cy="173242"/>
            </a:xfrm>
            <a:custGeom>
              <a:avLst/>
              <a:gdLst/>
              <a:ahLst/>
              <a:cxnLst/>
              <a:rect l="l" t="t" r="r" b="b"/>
              <a:pathLst>
                <a:path w="95126" h="173242" extrusionOk="0">
                  <a:moveTo>
                    <a:pt x="65333" y="76770"/>
                  </a:moveTo>
                  <a:lnTo>
                    <a:pt x="72191" y="45243"/>
                  </a:lnTo>
                  <a:cubicBezTo>
                    <a:pt x="74058" y="36594"/>
                    <a:pt x="68562" y="28059"/>
                    <a:pt x="59904" y="26193"/>
                  </a:cubicBezTo>
                  <a:cubicBezTo>
                    <a:pt x="51246" y="24326"/>
                    <a:pt x="42721" y="29831"/>
                    <a:pt x="40854" y="38480"/>
                  </a:cubicBezTo>
                  <a:lnTo>
                    <a:pt x="21804" y="127348"/>
                  </a:lnTo>
                  <a:cubicBezTo>
                    <a:pt x="20385" y="136121"/>
                    <a:pt x="26348" y="144388"/>
                    <a:pt x="35120" y="145808"/>
                  </a:cubicBezTo>
                  <a:cubicBezTo>
                    <a:pt x="43264" y="147132"/>
                    <a:pt x="51084" y="142074"/>
                    <a:pt x="53237" y="134111"/>
                  </a:cubicBezTo>
                  <a:lnTo>
                    <a:pt x="56666" y="118014"/>
                  </a:lnTo>
                  <a:cubicBezTo>
                    <a:pt x="60390" y="125738"/>
                    <a:pt x="61400" y="134501"/>
                    <a:pt x="59523" y="142874"/>
                  </a:cubicBezTo>
                  <a:cubicBezTo>
                    <a:pt x="56723" y="156018"/>
                    <a:pt x="47369" y="166810"/>
                    <a:pt x="34758" y="171449"/>
                  </a:cubicBezTo>
                  <a:cubicBezTo>
                    <a:pt x="33329" y="172020"/>
                    <a:pt x="31872" y="172506"/>
                    <a:pt x="30377" y="172878"/>
                  </a:cubicBezTo>
                  <a:lnTo>
                    <a:pt x="28472" y="172878"/>
                  </a:lnTo>
                  <a:cubicBezTo>
                    <a:pt x="8726" y="168601"/>
                    <a:pt x="-3818" y="149141"/>
                    <a:pt x="459" y="129396"/>
                  </a:cubicBezTo>
                  <a:cubicBezTo>
                    <a:pt x="459" y="129377"/>
                    <a:pt x="468" y="129367"/>
                    <a:pt x="468" y="129348"/>
                  </a:cubicBezTo>
                  <a:lnTo>
                    <a:pt x="22376" y="28479"/>
                  </a:lnTo>
                  <a:cubicBezTo>
                    <a:pt x="26662" y="8724"/>
                    <a:pt x="46150" y="-3811"/>
                    <a:pt x="65905" y="475"/>
                  </a:cubicBezTo>
                  <a:cubicBezTo>
                    <a:pt x="85660" y="4761"/>
                    <a:pt x="98195" y="24250"/>
                    <a:pt x="93908" y="44004"/>
                  </a:cubicBezTo>
                  <a:lnTo>
                    <a:pt x="85717" y="81438"/>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4"/>
            <p:cNvSpPr/>
            <p:nvPr/>
          </p:nvSpPr>
          <p:spPr>
            <a:xfrm>
              <a:off x="5871810" y="2843527"/>
              <a:ext cx="94981" cy="173301"/>
            </a:xfrm>
            <a:custGeom>
              <a:avLst/>
              <a:gdLst/>
              <a:ahLst/>
              <a:cxnLst/>
              <a:rect l="l" t="t" r="r" b="b"/>
              <a:pathLst>
                <a:path w="94981" h="173301" extrusionOk="0">
                  <a:moveTo>
                    <a:pt x="65315" y="76853"/>
                  </a:moveTo>
                  <a:lnTo>
                    <a:pt x="72173" y="45325"/>
                  </a:lnTo>
                  <a:cubicBezTo>
                    <a:pt x="73059" y="41163"/>
                    <a:pt x="72278" y="36819"/>
                    <a:pt x="69982" y="33228"/>
                  </a:cubicBezTo>
                  <a:cubicBezTo>
                    <a:pt x="67639" y="29695"/>
                    <a:pt x="64019"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96"/>
                  </a:lnTo>
                  <a:cubicBezTo>
                    <a:pt x="60343" y="125840"/>
                    <a:pt x="61314" y="134593"/>
                    <a:pt x="59410" y="142957"/>
                  </a:cubicBezTo>
                  <a:cubicBezTo>
                    <a:pt x="56638" y="156092"/>
                    <a:pt x="47322" y="166874"/>
                    <a:pt x="34740" y="171532"/>
                  </a:cubicBezTo>
                  <a:cubicBezTo>
                    <a:pt x="33320" y="172103"/>
                    <a:pt x="31854" y="172551"/>
                    <a:pt x="30358" y="172865"/>
                  </a:cubicBezTo>
                  <a:cubicBezTo>
                    <a:pt x="29730" y="172960"/>
                    <a:pt x="29082" y="172960"/>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52" name="Google Shape;1352;p4"/>
          <p:cNvGrpSpPr/>
          <p:nvPr/>
        </p:nvGrpSpPr>
        <p:grpSpPr>
          <a:xfrm>
            <a:off x="1166724" y="5249283"/>
            <a:ext cx="413118" cy="437043"/>
            <a:chOff x="5609939" y="2914650"/>
            <a:chExt cx="973645" cy="1030033"/>
          </a:xfrm>
        </p:grpSpPr>
        <p:sp>
          <p:nvSpPr>
            <p:cNvPr id="1353" name="Google Shape;1353;p4"/>
            <p:cNvSpPr/>
            <p:nvPr/>
          </p:nvSpPr>
          <p:spPr>
            <a:xfrm rot="2487314">
              <a:off x="5912482" y="3535846"/>
              <a:ext cx="85975" cy="82068"/>
            </a:xfrm>
            <a:custGeom>
              <a:avLst/>
              <a:gdLst/>
              <a:ahLst/>
              <a:cxnLst/>
              <a:rect l="l" t="t" r="r" b="b"/>
              <a:pathLst>
                <a:path w="85915" h="82010" extrusionOk="0">
                  <a:moveTo>
                    <a:pt x="-470" y="-395"/>
                  </a:moveTo>
                  <a:lnTo>
                    <a:pt x="85446" y="-395"/>
                  </a:lnTo>
                  <a:lnTo>
                    <a:pt x="85446" y="81615"/>
                  </a:lnTo>
                  <a:lnTo>
                    <a:pt x="-470" y="816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4"/>
            <p:cNvSpPr/>
            <p:nvPr/>
          </p:nvSpPr>
          <p:spPr>
            <a:xfrm>
              <a:off x="5840444" y="2914650"/>
              <a:ext cx="743140" cy="743140"/>
            </a:xfrm>
            <a:custGeom>
              <a:avLst/>
              <a:gdLst/>
              <a:ahLst/>
              <a:cxnLst/>
              <a:rect l="l" t="t" r="r" b="b"/>
              <a:pathLst>
                <a:path w="743140" h="743140" extrusionOk="0">
                  <a:moveTo>
                    <a:pt x="743141" y="371570"/>
                  </a:moveTo>
                  <a:cubicBezTo>
                    <a:pt x="743141" y="576783"/>
                    <a:pt x="576783" y="743140"/>
                    <a:pt x="371570" y="743140"/>
                  </a:cubicBezTo>
                  <a:cubicBezTo>
                    <a:pt x="166358" y="743140"/>
                    <a:pt x="0" y="576783"/>
                    <a:pt x="0" y="371570"/>
                  </a:cubicBezTo>
                  <a:cubicBezTo>
                    <a:pt x="0" y="166358"/>
                    <a:pt x="166358" y="0"/>
                    <a:pt x="371570" y="0"/>
                  </a:cubicBezTo>
                  <a:cubicBezTo>
                    <a:pt x="576783" y="0"/>
                    <a:pt x="743141" y="166358"/>
                    <a:pt x="743141" y="371570"/>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4"/>
            <p:cNvSpPr/>
            <p:nvPr/>
          </p:nvSpPr>
          <p:spPr>
            <a:xfrm>
              <a:off x="5893308" y="2967513"/>
              <a:ext cx="637413" cy="637413"/>
            </a:xfrm>
            <a:custGeom>
              <a:avLst/>
              <a:gdLst/>
              <a:ahLst/>
              <a:cxnLst/>
              <a:rect l="l" t="t" r="r" b="b"/>
              <a:pathLst>
                <a:path w="637413" h="637413" extrusionOk="0">
                  <a:moveTo>
                    <a:pt x="637413" y="318706"/>
                  </a:moveTo>
                  <a:cubicBezTo>
                    <a:pt x="637413" y="494723"/>
                    <a:pt x="494723" y="637413"/>
                    <a:pt x="318707" y="637413"/>
                  </a:cubicBezTo>
                  <a:cubicBezTo>
                    <a:pt x="142690" y="637413"/>
                    <a:pt x="0" y="494723"/>
                    <a:pt x="0" y="318707"/>
                  </a:cubicBezTo>
                  <a:cubicBezTo>
                    <a:pt x="0" y="142690"/>
                    <a:pt x="142690" y="0"/>
                    <a:pt x="318707" y="0"/>
                  </a:cubicBezTo>
                  <a:cubicBezTo>
                    <a:pt x="494723" y="0"/>
                    <a:pt x="637413" y="142690"/>
                    <a:pt x="637413" y="318706"/>
                  </a:cubicBezTo>
                  <a:close/>
                </a:path>
              </a:pathLst>
            </a:custGeom>
            <a:solidFill>
              <a:srgbClr val="6BCF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4"/>
            <p:cNvSpPr/>
            <p:nvPr/>
          </p:nvSpPr>
          <p:spPr>
            <a:xfrm rot="-543719">
              <a:off x="6172659" y="3111950"/>
              <a:ext cx="291459" cy="328796"/>
            </a:xfrm>
            <a:custGeom>
              <a:avLst/>
              <a:gdLst/>
              <a:ahLst/>
              <a:cxnLst/>
              <a:rect l="l" t="t" r="r" b="b"/>
              <a:pathLst>
                <a:path w="291464" h="328802" extrusionOk="0">
                  <a:moveTo>
                    <a:pt x="290995" y="164007"/>
                  </a:moveTo>
                  <a:cubicBezTo>
                    <a:pt x="290995" y="254803"/>
                    <a:pt x="225749" y="328408"/>
                    <a:pt x="145263" y="328408"/>
                  </a:cubicBezTo>
                  <a:cubicBezTo>
                    <a:pt x="64777" y="328408"/>
                    <a:pt x="-469" y="254803"/>
                    <a:pt x="-469" y="164007"/>
                  </a:cubicBezTo>
                  <a:cubicBezTo>
                    <a:pt x="-469" y="73210"/>
                    <a:pt x="64777" y="-395"/>
                    <a:pt x="145263" y="-395"/>
                  </a:cubicBezTo>
                  <a:cubicBezTo>
                    <a:pt x="225749" y="-395"/>
                    <a:pt x="290995" y="73210"/>
                    <a:pt x="290995" y="16400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4"/>
            <p:cNvSpPr/>
            <p:nvPr/>
          </p:nvSpPr>
          <p:spPr>
            <a:xfrm>
              <a:off x="5893410" y="2967501"/>
              <a:ext cx="400518" cy="637493"/>
            </a:xfrm>
            <a:custGeom>
              <a:avLst/>
              <a:gdLst/>
              <a:ahLst/>
              <a:cxnLst/>
              <a:rect l="l" t="t" r="r" b="b"/>
              <a:pathLst>
                <a:path w="400518" h="637493" extrusionOk="0">
                  <a:moveTo>
                    <a:pt x="400049" y="626362"/>
                  </a:moveTo>
                  <a:cubicBezTo>
                    <a:pt x="229923" y="671501"/>
                    <a:pt x="55406" y="570174"/>
                    <a:pt x="10267" y="400048"/>
                  </a:cubicBezTo>
                  <a:cubicBezTo>
                    <a:pt x="-34872" y="229913"/>
                    <a:pt x="66455" y="55405"/>
                    <a:pt x="236581" y="10266"/>
                  </a:cubicBezTo>
                  <a:cubicBezTo>
                    <a:pt x="288025" y="-3383"/>
                    <a:pt x="342061" y="-3936"/>
                    <a:pt x="393763" y="8666"/>
                  </a:cubicBezTo>
                  <a:cubicBezTo>
                    <a:pt x="223636" y="54015"/>
                    <a:pt x="122481" y="228703"/>
                    <a:pt x="167839" y="398829"/>
                  </a:cubicBezTo>
                  <a:cubicBezTo>
                    <a:pt x="197843" y="511405"/>
                    <a:pt x="286883" y="598644"/>
                    <a:pt x="400049" y="62636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4"/>
            <p:cNvSpPr/>
            <p:nvPr/>
          </p:nvSpPr>
          <p:spPr>
            <a:xfrm>
              <a:off x="5717095" y="3622738"/>
              <a:ext cx="269366" cy="321945"/>
            </a:xfrm>
            <a:custGeom>
              <a:avLst/>
              <a:gdLst/>
              <a:ahLst/>
              <a:cxnLst/>
              <a:rect l="l" t="t" r="r" b="b"/>
              <a:pathLst>
                <a:path w="269366" h="321945" extrusionOk="0">
                  <a:moveTo>
                    <a:pt x="268897" y="36372"/>
                  </a:moveTo>
                  <a:lnTo>
                    <a:pt x="39631" y="321551"/>
                  </a:lnTo>
                  <a:cubicBezTo>
                    <a:pt x="26677" y="308692"/>
                    <a:pt x="13246" y="296119"/>
                    <a:pt x="-470" y="283451"/>
                  </a:cubicBezTo>
                  <a:lnTo>
                    <a:pt x="228130" y="-395"/>
                  </a:lnTo>
                  <a:lnTo>
                    <a:pt x="242704" y="12464"/>
                  </a:ln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4"/>
            <p:cNvSpPr/>
            <p:nvPr/>
          </p:nvSpPr>
          <p:spPr>
            <a:xfrm>
              <a:off x="5609939" y="3556730"/>
              <a:ext cx="335470" cy="349948"/>
            </a:xfrm>
            <a:custGeom>
              <a:avLst/>
              <a:gdLst/>
              <a:ahLst/>
              <a:cxnLst/>
              <a:rect l="l" t="t" r="r" b="b"/>
              <a:pathLst>
                <a:path w="335470" h="349948" extrusionOk="0">
                  <a:moveTo>
                    <a:pt x="335001" y="65709"/>
                  </a:moveTo>
                  <a:lnTo>
                    <a:pt x="106401" y="349554"/>
                  </a:lnTo>
                  <a:cubicBezTo>
                    <a:pt x="97447" y="341553"/>
                    <a:pt x="88303" y="333743"/>
                    <a:pt x="78969" y="326027"/>
                  </a:cubicBezTo>
                  <a:cubicBezTo>
                    <a:pt x="64967" y="314406"/>
                    <a:pt x="50394" y="303072"/>
                    <a:pt x="35916" y="292213"/>
                  </a:cubicBezTo>
                  <a:cubicBezTo>
                    <a:pt x="24038" y="283326"/>
                    <a:pt x="11913" y="274687"/>
                    <a:pt x="-470" y="266305"/>
                  </a:cubicBezTo>
                  <a:lnTo>
                    <a:pt x="260230" y="-395"/>
                  </a:lnTo>
                  <a:lnTo>
                    <a:pt x="284900" y="21322"/>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4"/>
            <p:cNvSpPr/>
            <p:nvPr/>
          </p:nvSpPr>
          <p:spPr>
            <a:xfrm>
              <a:off x="5646610" y="3618404"/>
              <a:ext cx="249176" cy="265128"/>
            </a:xfrm>
            <a:custGeom>
              <a:avLst/>
              <a:gdLst/>
              <a:ahLst/>
              <a:cxnLst/>
              <a:rect l="l" t="t" r="r" b="b"/>
              <a:pathLst>
                <a:path w="249176" h="265128" extrusionOk="0">
                  <a:moveTo>
                    <a:pt x="248704" y="28133"/>
                  </a:moveTo>
                  <a:cubicBezTo>
                    <a:pt x="248790" y="33191"/>
                    <a:pt x="246952" y="38096"/>
                    <a:pt x="243561" y="41849"/>
                  </a:cubicBezTo>
                  <a:lnTo>
                    <a:pt x="42583" y="264734"/>
                  </a:lnTo>
                  <a:cubicBezTo>
                    <a:pt x="28581" y="253113"/>
                    <a:pt x="14008" y="241778"/>
                    <a:pt x="-470" y="230920"/>
                  </a:cubicBezTo>
                  <a:lnTo>
                    <a:pt x="201651" y="6701"/>
                  </a:lnTo>
                  <a:cubicBezTo>
                    <a:pt x="211538" y="-2500"/>
                    <a:pt x="226759" y="-2785"/>
                    <a:pt x="236988" y="6035"/>
                  </a:cubicBezTo>
                  <a:cubicBezTo>
                    <a:pt x="244085" y="11207"/>
                    <a:pt x="248399" y="19360"/>
                    <a:pt x="248704" y="2813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61" name="Google Shape;1361;p4"/>
          <p:cNvGrpSpPr/>
          <p:nvPr/>
        </p:nvGrpSpPr>
        <p:grpSpPr>
          <a:xfrm>
            <a:off x="938321" y="4938230"/>
            <a:ext cx="169546" cy="622706"/>
            <a:chOff x="5900737" y="2691768"/>
            <a:chExt cx="399590" cy="1467608"/>
          </a:xfrm>
        </p:grpSpPr>
        <p:sp>
          <p:nvSpPr>
            <p:cNvPr id="1362" name="Google Shape;1362;p4"/>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4"/>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4"/>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4"/>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4"/>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4"/>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4"/>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4"/>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4"/>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4"/>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2" name="Google Shape;1372;p4"/>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73" name="Google Shape;1373;p4"/>
          <p:cNvGrpSpPr/>
          <p:nvPr/>
        </p:nvGrpSpPr>
        <p:grpSpPr>
          <a:xfrm rot="-466765">
            <a:off x="745120" y="4742852"/>
            <a:ext cx="146729" cy="817472"/>
            <a:chOff x="1159675" y="1837925"/>
            <a:chExt cx="324000" cy="1805100"/>
          </a:xfrm>
        </p:grpSpPr>
        <p:grpSp>
          <p:nvGrpSpPr>
            <p:cNvPr id="1374" name="Google Shape;1374;p4"/>
            <p:cNvGrpSpPr/>
            <p:nvPr/>
          </p:nvGrpSpPr>
          <p:grpSpPr>
            <a:xfrm>
              <a:off x="1159675" y="1837925"/>
              <a:ext cx="324000" cy="1805100"/>
              <a:chOff x="2605100" y="1971675"/>
              <a:chExt cx="324000" cy="1805100"/>
            </a:xfrm>
          </p:grpSpPr>
          <p:sp>
            <p:nvSpPr>
              <p:cNvPr id="1375" name="Google Shape;1375;p4"/>
              <p:cNvSpPr/>
              <p:nvPr/>
            </p:nvSpPr>
            <p:spPr>
              <a:xfrm>
                <a:off x="2605100" y="1971675"/>
                <a:ext cx="324000" cy="180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76" name="Google Shape;1376;p4"/>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377" name="Google Shape;1377;p4"/>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4"/>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4"/>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4"/>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4"/>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4"/>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4"/>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4" name="Google Shape;1384;p4"/>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5" name="Google Shape;1385;p4"/>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6" name="Google Shape;1386;p4"/>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4"/>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4"/>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4"/>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4"/>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4"/>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4"/>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4"/>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4"/>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4"/>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4"/>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4"/>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4"/>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4"/>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4"/>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4"/>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4"/>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4"/>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4"/>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4"/>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4"/>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4"/>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4"/>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4"/>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4"/>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4"/>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4"/>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4"/>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4"/>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4"/>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4"/>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4"/>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4"/>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4"/>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4"/>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4"/>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4"/>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4"/>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4"/>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4"/>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4"/>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4"/>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4"/>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4"/>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4"/>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4"/>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4"/>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3" name="Google Shape;1433;p4"/>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4" name="Google Shape;1434;p4"/>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5" name="Google Shape;1435;p4"/>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6" name="Google Shape;1436;p4"/>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4"/>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4"/>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4"/>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4"/>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4"/>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4"/>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4"/>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4"/>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4"/>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4"/>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4"/>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4"/>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4"/>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4"/>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4"/>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4"/>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4"/>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4"/>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4"/>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4"/>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4"/>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4"/>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4"/>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4"/>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4"/>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4"/>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4"/>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4"/>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4"/>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4"/>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4"/>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4"/>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4"/>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4"/>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1" name="Google Shape;1471;p4"/>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4"/>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4"/>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4"/>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4"/>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4"/>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4"/>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4"/>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4"/>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4"/>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4"/>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4"/>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3" name="Google Shape;1483;p4"/>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4" name="Google Shape;1484;p4"/>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4"/>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4"/>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4"/>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488" name="Google Shape;1488;p4"/>
          <p:cNvGrpSpPr/>
          <p:nvPr/>
        </p:nvGrpSpPr>
        <p:grpSpPr>
          <a:xfrm>
            <a:off x="491279" y="5226431"/>
            <a:ext cx="457578" cy="456613"/>
            <a:chOff x="5558303" y="2891005"/>
            <a:chExt cx="1078430" cy="1076156"/>
          </a:xfrm>
        </p:grpSpPr>
        <p:sp>
          <p:nvSpPr>
            <p:cNvPr id="1489" name="Google Shape;1489;p4"/>
            <p:cNvSpPr/>
            <p:nvPr/>
          </p:nvSpPr>
          <p:spPr>
            <a:xfrm>
              <a:off x="5558303" y="2891005"/>
              <a:ext cx="1078430" cy="1076156"/>
            </a:xfrm>
            <a:custGeom>
              <a:avLst/>
              <a:gdLst/>
              <a:ahLst/>
              <a:cxnLst/>
              <a:rect l="l" t="t" r="r" b="b"/>
              <a:pathLst>
                <a:path w="1078430" h="1076156" extrusionOk="0">
                  <a:moveTo>
                    <a:pt x="786670" y="36493"/>
                  </a:moveTo>
                  <a:cubicBezTo>
                    <a:pt x="774506" y="6575"/>
                    <a:pt x="740578" y="-8055"/>
                    <a:pt x="710470" y="3632"/>
                  </a:cubicBezTo>
                  <a:lnTo>
                    <a:pt x="36671" y="272618"/>
                  </a:lnTo>
                  <a:cubicBezTo>
                    <a:pt x="6715" y="284743"/>
                    <a:pt x="-7963" y="318681"/>
                    <a:pt x="3714" y="348818"/>
                  </a:cubicBezTo>
                  <a:lnTo>
                    <a:pt x="294037" y="1075766"/>
                  </a:lnTo>
                  <a:cubicBezTo>
                    <a:pt x="309943" y="1059193"/>
                    <a:pt x="326612" y="1043190"/>
                    <a:pt x="343662" y="1028141"/>
                  </a:cubicBezTo>
                  <a:lnTo>
                    <a:pt x="350139" y="1022426"/>
                  </a:lnTo>
                  <a:lnTo>
                    <a:pt x="434340" y="955275"/>
                  </a:lnTo>
                  <a:cubicBezTo>
                    <a:pt x="436530" y="953656"/>
                    <a:pt x="438626" y="952132"/>
                    <a:pt x="440912" y="950607"/>
                  </a:cubicBezTo>
                  <a:cubicBezTo>
                    <a:pt x="448722" y="945083"/>
                    <a:pt x="456533" y="939749"/>
                    <a:pt x="464439" y="934510"/>
                  </a:cubicBezTo>
                  <a:lnTo>
                    <a:pt x="471106" y="930129"/>
                  </a:lnTo>
                  <a:cubicBezTo>
                    <a:pt x="500224" y="911155"/>
                    <a:pt x="530295" y="893705"/>
                    <a:pt x="561213" y="877837"/>
                  </a:cubicBezTo>
                  <a:lnTo>
                    <a:pt x="568547" y="874122"/>
                  </a:lnTo>
                  <a:cubicBezTo>
                    <a:pt x="576929" y="869931"/>
                    <a:pt x="585216" y="865835"/>
                    <a:pt x="593788" y="861835"/>
                  </a:cubicBezTo>
                  <a:lnTo>
                    <a:pt x="600456" y="858787"/>
                  </a:lnTo>
                  <a:cubicBezTo>
                    <a:pt x="631679" y="844442"/>
                    <a:pt x="663635" y="831716"/>
                    <a:pt x="696182" y="820687"/>
                  </a:cubicBezTo>
                  <a:lnTo>
                    <a:pt x="704278" y="817924"/>
                  </a:lnTo>
                  <a:cubicBezTo>
                    <a:pt x="713137" y="814972"/>
                    <a:pt x="721995" y="812209"/>
                    <a:pt x="730948" y="809542"/>
                  </a:cubicBezTo>
                  <a:lnTo>
                    <a:pt x="737711" y="807447"/>
                  </a:lnTo>
                  <a:cubicBezTo>
                    <a:pt x="771030" y="797608"/>
                    <a:pt x="804824" y="789473"/>
                    <a:pt x="838962" y="783063"/>
                  </a:cubicBezTo>
                  <a:lnTo>
                    <a:pt x="838962" y="783063"/>
                  </a:lnTo>
                  <a:lnTo>
                    <a:pt x="847820" y="781444"/>
                  </a:lnTo>
                  <a:lnTo>
                    <a:pt x="876395" y="776872"/>
                  </a:lnTo>
                  <a:lnTo>
                    <a:pt x="883253" y="775919"/>
                  </a:lnTo>
                  <a:lnTo>
                    <a:pt x="990505" y="766394"/>
                  </a:lnTo>
                  <a:lnTo>
                    <a:pt x="1000030" y="766394"/>
                  </a:lnTo>
                  <a:cubicBezTo>
                    <a:pt x="1008412" y="766394"/>
                    <a:pt x="1016889" y="766394"/>
                    <a:pt x="1025366" y="766394"/>
                  </a:cubicBezTo>
                  <a:lnTo>
                    <a:pt x="1078134" y="76639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4"/>
            <p:cNvSpPr/>
            <p:nvPr/>
          </p:nvSpPr>
          <p:spPr>
            <a:xfrm rot="-1304888">
              <a:off x="5625583" y="3074194"/>
              <a:ext cx="705654" cy="171206"/>
            </a:xfrm>
            <a:custGeom>
              <a:avLst/>
              <a:gdLst/>
              <a:ahLst/>
              <a:cxnLst/>
              <a:rect l="l" t="t" r="r" b="b"/>
              <a:pathLst>
                <a:path w="706659" h="171450" extrusionOk="0">
                  <a:moveTo>
                    <a:pt x="-296" y="-391"/>
                  </a:moveTo>
                  <a:lnTo>
                    <a:pt x="706364" y="-391"/>
                  </a:lnTo>
                  <a:lnTo>
                    <a:pt x="706364" y="171060"/>
                  </a:lnTo>
                  <a:lnTo>
                    <a:pt x="-296" y="17106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4"/>
            <p:cNvSpPr/>
            <p:nvPr/>
          </p:nvSpPr>
          <p:spPr>
            <a:xfrm rot="-1304888">
              <a:off x="5634988" y="3085943"/>
              <a:ext cx="686726" cy="148093"/>
            </a:xfrm>
            <a:custGeom>
              <a:avLst/>
              <a:gdLst/>
              <a:ahLst/>
              <a:cxnLst/>
              <a:rect l="l" t="t" r="r" b="b"/>
              <a:pathLst>
                <a:path w="687705" h="148304" extrusionOk="0">
                  <a:moveTo>
                    <a:pt x="-296" y="-390"/>
                  </a:moveTo>
                  <a:lnTo>
                    <a:pt x="687410" y="-390"/>
                  </a:lnTo>
                  <a:lnTo>
                    <a:pt x="687410" y="147914"/>
                  </a:lnTo>
                  <a:lnTo>
                    <a:pt x="-296" y="14791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4"/>
            <p:cNvSpPr/>
            <p:nvPr/>
          </p:nvSpPr>
          <p:spPr>
            <a:xfrm rot="-1304888">
              <a:off x="5719793" y="339259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4"/>
            <p:cNvSpPr/>
            <p:nvPr/>
          </p:nvSpPr>
          <p:spPr>
            <a:xfrm rot="-1304888">
              <a:off x="5856183" y="3338104"/>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4"/>
            <p:cNvSpPr/>
            <p:nvPr/>
          </p:nvSpPr>
          <p:spPr>
            <a:xfrm rot="-1304888">
              <a:off x="5992661" y="3283670"/>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4"/>
            <p:cNvSpPr/>
            <p:nvPr/>
          </p:nvSpPr>
          <p:spPr>
            <a:xfrm rot="-1304888">
              <a:off x="6129050" y="3229175"/>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4"/>
            <p:cNvSpPr/>
            <p:nvPr/>
          </p:nvSpPr>
          <p:spPr>
            <a:xfrm rot="-1304888">
              <a:off x="6265528" y="317464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4"/>
            <p:cNvSpPr/>
            <p:nvPr/>
          </p:nvSpPr>
          <p:spPr>
            <a:xfrm rot="-1304888">
              <a:off x="5777346" y="3536825"/>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8" name="Google Shape;1498;p4"/>
            <p:cNvSpPr/>
            <p:nvPr/>
          </p:nvSpPr>
          <p:spPr>
            <a:xfrm rot="-1304888">
              <a:off x="5913824" y="348229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4"/>
            <p:cNvSpPr/>
            <p:nvPr/>
          </p:nvSpPr>
          <p:spPr>
            <a:xfrm rot="-1304888">
              <a:off x="6050249" y="34279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4"/>
            <p:cNvSpPr/>
            <p:nvPr/>
          </p:nvSpPr>
          <p:spPr>
            <a:xfrm rot="-1304888">
              <a:off x="6186727" y="337345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4"/>
            <p:cNvSpPr/>
            <p:nvPr/>
          </p:nvSpPr>
          <p:spPr>
            <a:xfrm rot="-1304888">
              <a:off x="6323117" y="3318963"/>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4"/>
            <p:cNvSpPr/>
            <p:nvPr/>
          </p:nvSpPr>
          <p:spPr>
            <a:xfrm rot="-1304888">
              <a:off x="5834928" y="368110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4"/>
            <p:cNvSpPr/>
            <p:nvPr/>
          </p:nvSpPr>
          <p:spPr>
            <a:xfrm rot="-1304888">
              <a:off x="5971317" y="3626613"/>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4"/>
            <p:cNvSpPr/>
            <p:nvPr/>
          </p:nvSpPr>
          <p:spPr>
            <a:xfrm rot="-1304888">
              <a:off x="6107795" y="3572179"/>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5" name="Google Shape;1505;p4"/>
            <p:cNvSpPr/>
            <p:nvPr/>
          </p:nvSpPr>
          <p:spPr>
            <a:xfrm rot="-1304888">
              <a:off x="6244185" y="35176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6" name="Google Shape;1506;p4"/>
            <p:cNvSpPr/>
            <p:nvPr/>
          </p:nvSpPr>
          <p:spPr>
            <a:xfrm rot="-1304888">
              <a:off x="6380758" y="346315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7" name="Google Shape;1507;p4"/>
            <p:cNvSpPr/>
            <p:nvPr/>
          </p:nvSpPr>
          <p:spPr>
            <a:xfrm>
              <a:off x="5874733" y="3807332"/>
              <a:ext cx="124396" cy="112204"/>
            </a:xfrm>
            <a:custGeom>
              <a:avLst/>
              <a:gdLst/>
              <a:ahLst/>
              <a:cxnLst/>
              <a:rect l="l" t="t" r="r" b="b"/>
              <a:pathLst>
                <a:path w="124396" h="112204" extrusionOk="0">
                  <a:moveTo>
                    <a:pt x="124101" y="34280"/>
                  </a:moveTo>
                  <a:cubicBezTo>
                    <a:pt x="121815" y="35804"/>
                    <a:pt x="119719" y="37328"/>
                    <a:pt x="117529" y="38948"/>
                  </a:cubicBezTo>
                  <a:lnTo>
                    <a:pt x="33328" y="106099"/>
                  </a:lnTo>
                  <a:lnTo>
                    <a:pt x="26850" y="111814"/>
                  </a:lnTo>
                  <a:lnTo>
                    <a:pt x="-296" y="43710"/>
                  </a:lnTo>
                  <a:lnTo>
                    <a:pt x="7229" y="40662"/>
                  </a:lnTo>
                  <a:lnTo>
                    <a:pt x="110194"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8" name="Google Shape;1508;p4"/>
            <p:cNvSpPr/>
            <p:nvPr/>
          </p:nvSpPr>
          <p:spPr>
            <a:xfrm>
              <a:off x="6010750" y="3753135"/>
              <a:ext cx="115633" cy="72580"/>
            </a:xfrm>
            <a:custGeom>
              <a:avLst/>
              <a:gdLst/>
              <a:ahLst/>
              <a:cxnLst/>
              <a:rect l="l" t="t" r="r" b="b"/>
              <a:pathLst>
                <a:path w="115633" h="72580" extrusionOk="0">
                  <a:moveTo>
                    <a:pt x="110289" y="-390"/>
                  </a:moveTo>
                  <a:lnTo>
                    <a:pt x="102669" y="2658"/>
                  </a:lnTo>
                  <a:lnTo>
                    <a:pt x="6943" y="40758"/>
                  </a:lnTo>
                  <a:lnTo>
                    <a:pt x="-296" y="43615"/>
                  </a:lnTo>
                  <a:lnTo>
                    <a:pt x="11229" y="72190"/>
                  </a:lnTo>
                  <a:lnTo>
                    <a:pt x="17897" y="67809"/>
                  </a:lnTo>
                  <a:cubicBezTo>
                    <a:pt x="47015" y="48835"/>
                    <a:pt x="77085" y="31385"/>
                    <a:pt x="108003" y="15516"/>
                  </a:cubicBezTo>
                  <a:lnTo>
                    <a:pt x="115338" y="1180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9" name="Google Shape;1509;p4"/>
            <p:cNvSpPr/>
            <p:nvPr/>
          </p:nvSpPr>
          <p:spPr>
            <a:xfrm>
              <a:off x="6147625" y="3698366"/>
              <a:ext cx="114871" cy="54673"/>
            </a:xfrm>
            <a:custGeom>
              <a:avLst/>
              <a:gdLst/>
              <a:ahLst/>
              <a:cxnLst/>
              <a:rect l="l" t="t" r="r" b="b"/>
              <a:pathLst>
                <a:path w="114871" h="54673" extrusionOk="0">
                  <a:moveTo>
                    <a:pt x="110289" y="-390"/>
                  </a:moveTo>
                  <a:lnTo>
                    <a:pt x="102384" y="2753"/>
                  </a:lnTo>
                  <a:lnTo>
                    <a:pt x="6562" y="40853"/>
                  </a:lnTo>
                  <a:lnTo>
                    <a:pt x="-296" y="43615"/>
                  </a:lnTo>
                  <a:lnTo>
                    <a:pt x="4086" y="54283"/>
                  </a:lnTo>
                  <a:lnTo>
                    <a:pt x="10753" y="51235"/>
                  </a:lnTo>
                  <a:cubicBezTo>
                    <a:pt x="41976" y="36890"/>
                    <a:pt x="73932" y="24165"/>
                    <a:pt x="106479" y="13135"/>
                  </a:cubicBezTo>
                  <a:lnTo>
                    <a:pt x="114576" y="10373"/>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0" name="Google Shape;1510;p4"/>
            <p:cNvSpPr/>
            <p:nvPr/>
          </p:nvSpPr>
          <p:spPr>
            <a:xfrm>
              <a:off x="6284118" y="3643883"/>
              <a:ext cx="122300" cy="56768"/>
            </a:xfrm>
            <a:custGeom>
              <a:avLst/>
              <a:gdLst/>
              <a:ahLst/>
              <a:cxnLst/>
              <a:rect l="l" t="t" r="r" b="b"/>
              <a:pathLst>
                <a:path w="122300" h="56768" extrusionOk="0">
                  <a:moveTo>
                    <a:pt x="110194" y="-390"/>
                  </a:moveTo>
                  <a:lnTo>
                    <a:pt x="102003" y="2943"/>
                  </a:lnTo>
                  <a:lnTo>
                    <a:pt x="6276" y="41043"/>
                  </a:lnTo>
                  <a:lnTo>
                    <a:pt x="-296" y="43710"/>
                  </a:lnTo>
                  <a:lnTo>
                    <a:pt x="4752" y="56378"/>
                  </a:lnTo>
                  <a:lnTo>
                    <a:pt x="11515" y="54283"/>
                  </a:lnTo>
                  <a:cubicBezTo>
                    <a:pt x="44958" y="44529"/>
                    <a:pt x="78886" y="36490"/>
                    <a:pt x="113147" y="30185"/>
                  </a:cubicBezTo>
                  <a:lnTo>
                    <a:pt x="113147" y="30185"/>
                  </a:lnTo>
                  <a:lnTo>
                    <a:pt x="122005" y="28566"/>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1" name="Google Shape;1511;p4"/>
            <p:cNvSpPr/>
            <p:nvPr/>
          </p:nvSpPr>
          <p:spPr>
            <a:xfrm>
              <a:off x="6420802" y="3589590"/>
              <a:ext cx="137541" cy="78771"/>
            </a:xfrm>
            <a:custGeom>
              <a:avLst/>
              <a:gdLst/>
              <a:ahLst/>
              <a:cxnLst/>
              <a:rect l="l" t="t" r="r" b="b"/>
              <a:pathLst>
                <a:path w="137541" h="78771" extrusionOk="0">
                  <a:moveTo>
                    <a:pt x="137245" y="67904"/>
                  </a:moveTo>
                  <a:lnTo>
                    <a:pt x="127720" y="67904"/>
                  </a:lnTo>
                  <a:lnTo>
                    <a:pt x="20469" y="77429"/>
                  </a:lnTo>
                  <a:lnTo>
                    <a:pt x="13611" y="78381"/>
                  </a:lnTo>
                  <a:lnTo>
                    <a:pt x="-296" y="43710"/>
                  </a:lnTo>
                  <a:lnTo>
                    <a:pt x="5991" y="41139"/>
                  </a:lnTo>
                  <a:lnTo>
                    <a:pt x="101717" y="3039"/>
                  </a:lnTo>
                  <a:lnTo>
                    <a:pt x="110289"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2" name="Google Shape;1512;p4"/>
            <p:cNvSpPr/>
            <p:nvPr/>
          </p:nvSpPr>
          <p:spPr>
            <a:xfrm rot="-1301707">
              <a:off x="5726680" y="3400118"/>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3" name="Google Shape;1513;p4"/>
            <p:cNvSpPr/>
            <p:nvPr/>
          </p:nvSpPr>
          <p:spPr>
            <a:xfrm rot="-1304888">
              <a:off x="5862197" y="3338346"/>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4" name="Google Shape;1514;p4"/>
            <p:cNvSpPr/>
            <p:nvPr/>
          </p:nvSpPr>
          <p:spPr>
            <a:xfrm rot="-1304888">
              <a:off x="5998296" y="3284040"/>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5" name="Google Shape;1515;p4"/>
            <p:cNvSpPr/>
            <p:nvPr/>
          </p:nvSpPr>
          <p:spPr>
            <a:xfrm rot="-1304888">
              <a:off x="6134456" y="3229645"/>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6" name="Google Shape;1516;p4"/>
            <p:cNvSpPr/>
            <p:nvPr/>
          </p:nvSpPr>
          <p:spPr>
            <a:xfrm rot="-1304888">
              <a:off x="6270520" y="3175251"/>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7" name="Google Shape;1517;p4"/>
            <p:cNvSpPr/>
            <p:nvPr/>
          </p:nvSpPr>
          <p:spPr>
            <a:xfrm rot="-1304888">
              <a:off x="5783590" y="35368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8" name="Google Shape;1518;p4"/>
            <p:cNvSpPr/>
            <p:nvPr/>
          </p:nvSpPr>
          <p:spPr>
            <a:xfrm rot="-1304888">
              <a:off x="5919655" y="34825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9" name="Google Shape;1519;p4"/>
            <p:cNvSpPr/>
            <p:nvPr/>
          </p:nvSpPr>
          <p:spPr>
            <a:xfrm rot="-1304888">
              <a:off x="6055849" y="3428268"/>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0" name="Google Shape;1520;p4"/>
            <p:cNvSpPr/>
            <p:nvPr/>
          </p:nvSpPr>
          <p:spPr>
            <a:xfrm rot="-1301707">
              <a:off x="6193332" y="3381587"/>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1" name="Google Shape;1521;p4"/>
            <p:cNvSpPr/>
            <p:nvPr/>
          </p:nvSpPr>
          <p:spPr>
            <a:xfrm rot="-1304888">
              <a:off x="6328197" y="3319532"/>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2" name="Google Shape;1522;p4"/>
            <p:cNvSpPr/>
            <p:nvPr/>
          </p:nvSpPr>
          <p:spPr>
            <a:xfrm rot="-1304888">
              <a:off x="5839973" y="3681587"/>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3" name="Google Shape;1523;p4"/>
            <p:cNvSpPr/>
            <p:nvPr/>
          </p:nvSpPr>
          <p:spPr>
            <a:xfrm rot="-1304888">
              <a:off x="5976161" y="3627341"/>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4" name="Google Shape;1524;p4"/>
            <p:cNvSpPr/>
            <p:nvPr/>
          </p:nvSpPr>
          <p:spPr>
            <a:xfrm rot="-1304888">
              <a:off x="6112320" y="3572946"/>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5" name="Google Shape;1525;p4"/>
            <p:cNvSpPr/>
            <p:nvPr/>
          </p:nvSpPr>
          <p:spPr>
            <a:xfrm rot="-1301707">
              <a:off x="6249681" y="3526522"/>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6" name="Google Shape;1526;p4"/>
            <p:cNvSpPr/>
            <p:nvPr/>
          </p:nvSpPr>
          <p:spPr>
            <a:xfrm rot="-1304888">
              <a:off x="6384668" y="3464210"/>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7" name="Google Shape;1527;p4"/>
            <p:cNvSpPr/>
            <p:nvPr/>
          </p:nvSpPr>
          <p:spPr>
            <a:xfrm>
              <a:off x="5882258" y="3810285"/>
              <a:ext cx="110299" cy="103536"/>
            </a:xfrm>
            <a:custGeom>
              <a:avLst/>
              <a:gdLst/>
              <a:ahLst/>
              <a:cxnLst/>
              <a:rect l="l" t="t" r="r" b="b"/>
              <a:pathLst>
                <a:path w="110299" h="103536" extrusionOk="0">
                  <a:moveTo>
                    <a:pt x="110299" y="36385"/>
                  </a:moveTo>
                  <a:lnTo>
                    <a:pt x="26098" y="103537"/>
                  </a:lnTo>
                  <a:lnTo>
                    <a:pt x="0" y="38100"/>
                  </a:lnTo>
                  <a:lnTo>
                    <a:pt x="95821" y="0"/>
                  </a:lnTo>
                  <a:lnTo>
                    <a:pt x="110299" y="3638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8" name="Google Shape;1528;p4"/>
            <p:cNvSpPr/>
            <p:nvPr/>
          </p:nvSpPr>
          <p:spPr>
            <a:xfrm>
              <a:off x="6018370" y="3755992"/>
              <a:ext cx="101060" cy="65532"/>
            </a:xfrm>
            <a:custGeom>
              <a:avLst/>
              <a:gdLst/>
              <a:ahLst/>
              <a:cxnLst/>
              <a:rect l="l" t="t" r="r" b="b"/>
              <a:pathLst>
                <a:path w="101060" h="65532" extrusionOk="0">
                  <a:moveTo>
                    <a:pt x="100764" y="12849"/>
                  </a:moveTo>
                  <a:cubicBezTo>
                    <a:pt x="69846" y="28718"/>
                    <a:pt x="39776" y="46168"/>
                    <a:pt x="10658" y="65142"/>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9" name="Google Shape;1529;p4"/>
            <p:cNvSpPr/>
            <p:nvPr/>
          </p:nvSpPr>
          <p:spPr>
            <a:xfrm>
              <a:off x="6154768" y="3701509"/>
              <a:ext cx="99917" cy="48482"/>
            </a:xfrm>
            <a:custGeom>
              <a:avLst/>
              <a:gdLst/>
              <a:ahLst/>
              <a:cxnLst/>
              <a:rect l="l" t="t" r="r" b="b"/>
              <a:pathLst>
                <a:path w="99917" h="48482" extrusionOk="0">
                  <a:moveTo>
                    <a:pt x="99621" y="9992"/>
                  </a:moveTo>
                  <a:cubicBezTo>
                    <a:pt x="67074" y="21022"/>
                    <a:pt x="35118" y="33747"/>
                    <a:pt x="3895" y="48092"/>
                  </a:cubicBezTo>
                  <a:lnTo>
                    <a:pt x="-296" y="37710"/>
                  </a:lnTo>
                  <a:lnTo>
                    <a:pt x="95526"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0" name="Google Shape;1530;p4"/>
            <p:cNvSpPr/>
            <p:nvPr/>
          </p:nvSpPr>
          <p:spPr>
            <a:xfrm>
              <a:off x="6290976" y="3647312"/>
              <a:ext cx="106584" cy="51339"/>
            </a:xfrm>
            <a:custGeom>
              <a:avLst/>
              <a:gdLst/>
              <a:ahLst/>
              <a:cxnLst/>
              <a:rect l="l" t="t" r="r" b="b"/>
              <a:pathLst>
                <a:path w="106584" h="51339" extrusionOk="0">
                  <a:moveTo>
                    <a:pt x="106289" y="26756"/>
                  </a:moveTo>
                  <a:cubicBezTo>
                    <a:pt x="72123" y="33099"/>
                    <a:pt x="38290" y="41176"/>
                    <a:pt x="4943" y="50949"/>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1" name="Google Shape;1531;p4"/>
            <p:cNvSpPr/>
            <p:nvPr/>
          </p:nvSpPr>
          <p:spPr>
            <a:xfrm>
              <a:off x="6426802" y="3592829"/>
              <a:ext cx="121824" cy="74485"/>
            </a:xfrm>
            <a:custGeom>
              <a:avLst/>
              <a:gdLst/>
              <a:ahLst/>
              <a:cxnLst/>
              <a:rect l="l" t="t" r="r" b="b"/>
              <a:pathLst>
                <a:path w="121824" h="74485" extrusionOk="0">
                  <a:moveTo>
                    <a:pt x="121825" y="65151"/>
                  </a:moveTo>
                  <a:lnTo>
                    <a:pt x="14478" y="74486"/>
                  </a:lnTo>
                  <a:lnTo>
                    <a:pt x="0" y="38195"/>
                  </a:lnTo>
                  <a:lnTo>
                    <a:pt x="95726" y="0"/>
                  </a:lnTo>
                  <a:lnTo>
                    <a:pt x="121825" y="6515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2" name="Google Shape;1532;p4"/>
            <p:cNvSpPr/>
            <p:nvPr/>
          </p:nvSpPr>
          <p:spPr>
            <a:xfrm>
              <a:off x="6019894" y="2963131"/>
              <a:ext cx="306228" cy="259937"/>
            </a:xfrm>
            <a:custGeom>
              <a:avLst/>
              <a:gdLst/>
              <a:ahLst/>
              <a:cxnLst/>
              <a:rect l="l" t="t" r="r" b="b"/>
              <a:pathLst>
                <a:path w="306228" h="259937" extrusionOk="0">
                  <a:moveTo>
                    <a:pt x="46482" y="81725"/>
                  </a:moveTo>
                  <a:lnTo>
                    <a:pt x="251270" y="0"/>
                  </a:lnTo>
                  <a:lnTo>
                    <a:pt x="306229" y="137731"/>
                  </a:lnTo>
                  <a:lnTo>
                    <a:pt x="0" y="259937"/>
                  </a:lnTo>
                  <a:lnTo>
                    <a:pt x="46482" y="81725"/>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33" name="Google Shape;1533;p4"/>
          <p:cNvGrpSpPr/>
          <p:nvPr/>
        </p:nvGrpSpPr>
        <p:grpSpPr>
          <a:xfrm>
            <a:off x="467272" y="5550439"/>
            <a:ext cx="895829" cy="1206173"/>
            <a:chOff x="9306019" y="3257883"/>
            <a:chExt cx="2111311" cy="2842736"/>
          </a:xfrm>
        </p:grpSpPr>
        <p:sp>
          <p:nvSpPr>
            <p:cNvPr id="1534" name="Google Shape;1534;p4"/>
            <p:cNvSpPr/>
            <p:nvPr/>
          </p:nvSpPr>
          <p:spPr>
            <a:xfrm>
              <a:off x="9308115" y="3476672"/>
              <a:ext cx="2106929" cy="2623946"/>
            </a:xfrm>
            <a:custGeom>
              <a:avLst/>
              <a:gdLst/>
              <a:ahLst/>
              <a:cxnLst/>
              <a:rect l="l" t="t" r="r" b="b"/>
              <a:pathLst>
                <a:path w="2106929" h="2623946" extrusionOk="0">
                  <a:moveTo>
                    <a:pt x="1053465" y="0"/>
                  </a:moveTo>
                  <a:lnTo>
                    <a:pt x="1053465" y="0"/>
                  </a:lnTo>
                  <a:cubicBezTo>
                    <a:pt x="1635281" y="0"/>
                    <a:pt x="2106930" y="471652"/>
                    <a:pt x="2106930" y="1053465"/>
                  </a:cubicBezTo>
                  <a:lnTo>
                    <a:pt x="2106930" y="2486501"/>
                  </a:lnTo>
                  <a:cubicBezTo>
                    <a:pt x="2106930" y="2562406"/>
                    <a:pt x="2045389" y="2623947"/>
                    <a:pt x="1969484" y="2623947"/>
                  </a:cubicBezTo>
                  <a:lnTo>
                    <a:pt x="137446" y="2623947"/>
                  </a:lnTo>
                  <a:cubicBezTo>
                    <a:pt x="61536" y="2623947"/>
                    <a:pt x="0" y="2562406"/>
                    <a:pt x="0" y="2486501"/>
                  </a:cubicBezTo>
                  <a:lnTo>
                    <a:pt x="0" y="1053560"/>
                  </a:lnTo>
                  <a:cubicBezTo>
                    <a:pt x="-52" y="471748"/>
                    <a:pt x="471554" y="52"/>
                    <a:pt x="1053370" y="0"/>
                  </a:cubicBezTo>
                  <a:cubicBezTo>
                    <a:pt x="1053398" y="0"/>
                    <a:pt x="1053436" y="0"/>
                    <a:pt x="10534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5" name="Google Shape;1535;p4"/>
            <p:cNvSpPr/>
            <p:nvPr/>
          </p:nvSpPr>
          <p:spPr>
            <a:xfrm>
              <a:off x="9306019" y="3476672"/>
              <a:ext cx="1114520" cy="2623947"/>
            </a:xfrm>
            <a:custGeom>
              <a:avLst/>
              <a:gdLst/>
              <a:ahLst/>
              <a:cxnLst/>
              <a:rect l="l" t="t" r="r" b="b"/>
              <a:pathLst>
                <a:path w="1114520" h="2623947" extrusionOk="0">
                  <a:moveTo>
                    <a:pt x="121772" y="1053115"/>
                  </a:moveTo>
                  <a:lnTo>
                    <a:pt x="121772" y="2486056"/>
                  </a:lnTo>
                  <a:cubicBezTo>
                    <a:pt x="121772" y="2561932"/>
                    <a:pt x="183247" y="2623454"/>
                    <a:pt x="259123" y="2623501"/>
                  </a:cubicBezTo>
                  <a:lnTo>
                    <a:pt x="137203" y="2623501"/>
                  </a:lnTo>
                  <a:cubicBezTo>
                    <a:pt x="61346" y="2623558"/>
                    <a:pt x="-186" y="2562103"/>
                    <a:pt x="-243" y="2486246"/>
                  </a:cubicBezTo>
                  <a:cubicBezTo>
                    <a:pt x="-243" y="2486179"/>
                    <a:pt x="-243" y="2486122"/>
                    <a:pt x="-243" y="2486056"/>
                  </a:cubicBezTo>
                  <a:lnTo>
                    <a:pt x="-243" y="1053115"/>
                  </a:lnTo>
                  <a:cubicBezTo>
                    <a:pt x="-243" y="473613"/>
                    <a:pt x="473817" y="-446"/>
                    <a:pt x="1053222" y="-446"/>
                  </a:cubicBezTo>
                  <a:cubicBezTo>
                    <a:pt x="1073701" y="-446"/>
                    <a:pt x="1093989" y="126"/>
                    <a:pt x="1114278" y="1364"/>
                  </a:cubicBezTo>
                  <a:cubicBezTo>
                    <a:pt x="562970" y="33177"/>
                    <a:pt x="121772" y="494092"/>
                    <a:pt x="121772" y="1053115"/>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6" name="Google Shape;1536;p4"/>
            <p:cNvSpPr/>
            <p:nvPr/>
          </p:nvSpPr>
          <p:spPr>
            <a:xfrm>
              <a:off x="10302810" y="3476672"/>
              <a:ext cx="1114520" cy="2623947"/>
            </a:xfrm>
            <a:custGeom>
              <a:avLst/>
              <a:gdLst/>
              <a:ahLst/>
              <a:cxnLst/>
              <a:rect l="l" t="t" r="r" b="b"/>
              <a:pathLst>
                <a:path w="1114520" h="2623947" extrusionOk="0">
                  <a:moveTo>
                    <a:pt x="1114278" y="1053115"/>
                  </a:moveTo>
                  <a:lnTo>
                    <a:pt x="1114278" y="2486056"/>
                  </a:lnTo>
                  <a:cubicBezTo>
                    <a:pt x="1114278" y="2561960"/>
                    <a:pt x="1052737" y="2623501"/>
                    <a:pt x="976832" y="2623501"/>
                  </a:cubicBezTo>
                  <a:lnTo>
                    <a:pt x="854817" y="2623501"/>
                  </a:lnTo>
                  <a:cubicBezTo>
                    <a:pt x="930693" y="2623454"/>
                    <a:pt x="992167" y="2561932"/>
                    <a:pt x="992167" y="2486056"/>
                  </a:cubicBezTo>
                  <a:lnTo>
                    <a:pt x="992167" y="1053115"/>
                  </a:lnTo>
                  <a:cubicBezTo>
                    <a:pt x="992167" y="494188"/>
                    <a:pt x="551064" y="33273"/>
                    <a:pt x="-243" y="1364"/>
                  </a:cubicBezTo>
                  <a:cubicBezTo>
                    <a:pt x="19855" y="126"/>
                    <a:pt x="40238" y="-446"/>
                    <a:pt x="60717" y="-446"/>
                  </a:cubicBezTo>
                  <a:cubicBezTo>
                    <a:pt x="640123" y="-446"/>
                    <a:pt x="1114278" y="473613"/>
                    <a:pt x="1114278" y="105311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7" name="Google Shape;1537;p4"/>
            <p:cNvSpPr/>
            <p:nvPr/>
          </p:nvSpPr>
          <p:spPr>
            <a:xfrm>
              <a:off x="9580816" y="4611957"/>
              <a:ext cx="1518000" cy="1269300"/>
            </a:xfrm>
            <a:prstGeom prst="roundRect">
              <a:avLst>
                <a:gd name="adj" fmla="val 13029"/>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8" name="Google Shape;1538;p4"/>
            <p:cNvSpPr/>
            <p:nvPr/>
          </p:nvSpPr>
          <p:spPr>
            <a:xfrm>
              <a:off x="9600913" y="4622816"/>
              <a:ext cx="1504188" cy="1257871"/>
            </a:xfrm>
            <a:custGeom>
              <a:avLst/>
              <a:gdLst/>
              <a:ahLst/>
              <a:cxnLst/>
              <a:rect l="l" t="t" r="r" b="b"/>
              <a:pathLst>
                <a:path w="1504188" h="1257871" extrusionOk="0">
                  <a:moveTo>
                    <a:pt x="1503945" y="141572"/>
                  </a:moveTo>
                  <a:lnTo>
                    <a:pt x="1503945" y="1103597"/>
                  </a:lnTo>
                  <a:cubicBezTo>
                    <a:pt x="1503736" y="1188427"/>
                    <a:pt x="1435041" y="1257169"/>
                    <a:pt x="1350212" y="1257426"/>
                  </a:cubicBezTo>
                  <a:lnTo>
                    <a:pt x="139679" y="1257426"/>
                  </a:lnTo>
                  <a:cubicBezTo>
                    <a:pt x="79424" y="1257255"/>
                    <a:pt x="24789" y="1222031"/>
                    <a:pt x="-243" y="1167224"/>
                  </a:cubicBezTo>
                  <a:cubicBezTo>
                    <a:pt x="18359" y="1174939"/>
                    <a:pt x="38295" y="1178883"/>
                    <a:pt x="58431" y="1178844"/>
                  </a:cubicBezTo>
                  <a:lnTo>
                    <a:pt x="1268963" y="1178844"/>
                  </a:lnTo>
                  <a:cubicBezTo>
                    <a:pt x="1353784" y="1178635"/>
                    <a:pt x="1422487" y="1109931"/>
                    <a:pt x="1422697" y="1025111"/>
                  </a:cubicBezTo>
                  <a:lnTo>
                    <a:pt x="1422697" y="63086"/>
                  </a:lnTo>
                  <a:cubicBezTo>
                    <a:pt x="1422716" y="41160"/>
                    <a:pt x="1418001" y="19490"/>
                    <a:pt x="1408886" y="-446"/>
                  </a:cubicBezTo>
                  <a:cubicBezTo>
                    <a:pt x="1466303" y="23405"/>
                    <a:pt x="1503783" y="79402"/>
                    <a:pt x="1503945" y="141572"/>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9" name="Google Shape;1539;p4"/>
            <p:cNvSpPr/>
            <p:nvPr/>
          </p:nvSpPr>
          <p:spPr>
            <a:xfrm>
              <a:off x="9587674" y="4610338"/>
              <a:ext cx="1504378" cy="1257871"/>
            </a:xfrm>
            <a:custGeom>
              <a:avLst/>
              <a:gdLst/>
              <a:ahLst/>
              <a:cxnLst/>
              <a:rect l="l" t="t" r="r" b="b"/>
              <a:pathLst>
                <a:path w="1504378" h="1257871" extrusionOk="0">
                  <a:moveTo>
                    <a:pt x="1504136" y="89661"/>
                  </a:moveTo>
                  <a:cubicBezTo>
                    <a:pt x="1485543" y="81917"/>
                    <a:pt x="1465598" y="77935"/>
                    <a:pt x="1445462" y="77945"/>
                  </a:cubicBezTo>
                  <a:lnTo>
                    <a:pt x="234929" y="77945"/>
                  </a:lnTo>
                  <a:cubicBezTo>
                    <a:pt x="150100" y="78202"/>
                    <a:pt x="81405" y="146944"/>
                    <a:pt x="81196" y="231774"/>
                  </a:cubicBezTo>
                  <a:lnTo>
                    <a:pt x="81196" y="1193799"/>
                  </a:lnTo>
                  <a:cubicBezTo>
                    <a:pt x="81177" y="1215754"/>
                    <a:pt x="85892" y="1237452"/>
                    <a:pt x="95007" y="1257426"/>
                  </a:cubicBezTo>
                  <a:cubicBezTo>
                    <a:pt x="37514" y="1233585"/>
                    <a:pt x="-33" y="1177549"/>
                    <a:pt x="-243" y="1115313"/>
                  </a:cubicBezTo>
                  <a:lnTo>
                    <a:pt x="-243" y="153288"/>
                  </a:lnTo>
                  <a:cubicBezTo>
                    <a:pt x="-33" y="68468"/>
                    <a:pt x="68670" y="-236"/>
                    <a:pt x="153490" y="-446"/>
                  </a:cubicBezTo>
                  <a:lnTo>
                    <a:pt x="1364213" y="-446"/>
                  </a:lnTo>
                  <a:cubicBezTo>
                    <a:pt x="1424440" y="-293"/>
                    <a:pt x="1479075" y="34892"/>
                    <a:pt x="1504136" y="89661"/>
                  </a:cubicBezTo>
                  <a:close/>
                </a:path>
              </a:pathLst>
            </a:custGeom>
            <a:solidFill>
              <a:srgbClr val="FFFFFF">
                <a:alpha val="268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0" name="Google Shape;1540;p4"/>
            <p:cNvSpPr/>
            <p:nvPr/>
          </p:nvSpPr>
          <p:spPr>
            <a:xfrm>
              <a:off x="9577577" y="4955524"/>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1" name="Google Shape;1541;p4"/>
            <p:cNvSpPr/>
            <p:nvPr/>
          </p:nvSpPr>
          <p:spPr>
            <a:xfrm>
              <a:off x="9577577" y="5021818"/>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2" name="Google Shape;1542;p4"/>
            <p:cNvSpPr/>
            <p:nvPr/>
          </p:nvSpPr>
          <p:spPr>
            <a:xfrm>
              <a:off x="9561766" y="5029724"/>
              <a:ext cx="48006" cy="105822"/>
            </a:xfrm>
            <a:custGeom>
              <a:avLst/>
              <a:gdLst/>
              <a:ahLst/>
              <a:cxnLst/>
              <a:rect l="l" t="t" r="r" b="b"/>
              <a:pathLst>
                <a:path w="48006" h="105822" extrusionOk="0">
                  <a:moveTo>
                    <a:pt x="24003" y="0"/>
                  </a:moveTo>
                  <a:cubicBezTo>
                    <a:pt x="37259" y="0"/>
                    <a:pt x="48006" y="0"/>
                    <a:pt x="48006" y="0"/>
                  </a:cubicBezTo>
                  <a:lnTo>
                    <a:pt x="48006" y="105823"/>
                  </a:lnTo>
                  <a:cubicBezTo>
                    <a:pt x="48006" y="105823"/>
                    <a:pt x="37259"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3" name="Google Shape;1543;p4"/>
            <p:cNvSpPr/>
            <p:nvPr/>
          </p:nvSpPr>
          <p:spPr>
            <a:xfrm>
              <a:off x="9554431" y="5023931"/>
              <a:ext cx="62769" cy="118854"/>
            </a:xfrm>
            <a:custGeom>
              <a:avLst/>
              <a:gdLst/>
              <a:ahLst/>
              <a:cxnLst/>
              <a:rect l="l" t="t" r="r" b="b"/>
              <a:pathLst>
                <a:path w="62769" h="118854" extrusionOk="0">
                  <a:moveTo>
                    <a:pt x="31094" y="118409"/>
                  </a:moveTo>
                  <a:cubicBezTo>
                    <a:pt x="13787" y="118409"/>
                    <a:pt x="-243" y="104378"/>
                    <a:pt x="-243" y="87072"/>
                  </a:cubicBezTo>
                  <a:lnTo>
                    <a:pt x="-243" y="29255"/>
                  </a:lnTo>
                  <a:cubicBezTo>
                    <a:pt x="709" y="11919"/>
                    <a:pt x="15540" y="-1358"/>
                    <a:pt x="32875" y="-397"/>
                  </a:cubicBezTo>
                  <a:cubicBezTo>
                    <a:pt x="48868" y="480"/>
                    <a:pt x="61641" y="13253"/>
                    <a:pt x="62527" y="29255"/>
                  </a:cubicBezTo>
                  <a:lnTo>
                    <a:pt x="62527" y="87072"/>
                  </a:lnTo>
                  <a:cubicBezTo>
                    <a:pt x="62527" y="104378"/>
                    <a:pt x="48496" y="118409"/>
                    <a:pt x="31189" y="118409"/>
                  </a:cubicBezTo>
                  <a:cubicBezTo>
                    <a:pt x="31161" y="118409"/>
                    <a:pt x="31123" y="118409"/>
                    <a:pt x="31094" y="118409"/>
                  </a:cubicBezTo>
                  <a:close/>
                  <a:moveTo>
                    <a:pt x="31094" y="12681"/>
                  </a:moveTo>
                  <a:cubicBezTo>
                    <a:pt x="21941" y="12681"/>
                    <a:pt x="14521" y="20101"/>
                    <a:pt x="14521" y="29255"/>
                  </a:cubicBezTo>
                  <a:lnTo>
                    <a:pt x="14521" y="87072"/>
                  </a:lnTo>
                  <a:cubicBezTo>
                    <a:pt x="13825" y="96254"/>
                    <a:pt x="20702" y="104254"/>
                    <a:pt x="29885" y="104950"/>
                  </a:cubicBezTo>
                  <a:cubicBezTo>
                    <a:pt x="39067" y="105645"/>
                    <a:pt x="47068" y="98768"/>
                    <a:pt x="47763" y="89586"/>
                  </a:cubicBezTo>
                  <a:cubicBezTo>
                    <a:pt x="47830" y="88748"/>
                    <a:pt x="47830" y="87909"/>
                    <a:pt x="47763" y="87072"/>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4" name="Google Shape;1544;p4"/>
            <p:cNvSpPr/>
            <p:nvPr/>
          </p:nvSpPr>
          <p:spPr>
            <a:xfrm>
              <a:off x="9561766" y="5138785"/>
              <a:ext cx="48006" cy="213740"/>
            </a:xfrm>
            <a:custGeom>
              <a:avLst/>
              <a:gdLst/>
              <a:ahLst/>
              <a:cxnLst/>
              <a:rect l="l" t="t" r="r" b="b"/>
              <a:pathLst>
                <a:path w="48006" h="213740" extrusionOk="0">
                  <a:moveTo>
                    <a:pt x="24003" y="0"/>
                  </a:moveTo>
                  <a:cubicBezTo>
                    <a:pt x="37259" y="0"/>
                    <a:pt x="48006" y="0"/>
                    <a:pt x="48006" y="0"/>
                  </a:cubicBezTo>
                  <a:lnTo>
                    <a:pt x="48006" y="213741"/>
                  </a:lnTo>
                  <a:cubicBezTo>
                    <a:pt x="48006" y="213741"/>
                    <a:pt x="37259"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5" name="Google Shape;1545;p4"/>
            <p:cNvSpPr/>
            <p:nvPr/>
          </p:nvSpPr>
          <p:spPr>
            <a:xfrm>
              <a:off x="9554431" y="5132992"/>
              <a:ext cx="62769" cy="226867"/>
            </a:xfrm>
            <a:custGeom>
              <a:avLst/>
              <a:gdLst/>
              <a:ahLst/>
              <a:cxnLst/>
              <a:rect l="l" t="t" r="r" b="b"/>
              <a:pathLst>
                <a:path w="62769" h="226867" extrusionOk="0">
                  <a:moveTo>
                    <a:pt x="31094" y="226422"/>
                  </a:moveTo>
                  <a:cubicBezTo>
                    <a:pt x="13806" y="226365"/>
                    <a:pt x="-196" y="212373"/>
                    <a:pt x="-243" y="195085"/>
                  </a:cubicBezTo>
                  <a:lnTo>
                    <a:pt x="-243" y="29255"/>
                  </a:lnTo>
                  <a:cubicBezTo>
                    <a:pt x="709" y="11919"/>
                    <a:pt x="15540" y="-1359"/>
                    <a:pt x="32875" y="-397"/>
                  </a:cubicBezTo>
                  <a:cubicBezTo>
                    <a:pt x="48868" y="479"/>
                    <a:pt x="61641" y="13252"/>
                    <a:pt x="62527" y="29255"/>
                  </a:cubicBezTo>
                  <a:lnTo>
                    <a:pt x="62527" y="195085"/>
                  </a:lnTo>
                  <a:cubicBezTo>
                    <a:pt x="62470" y="212411"/>
                    <a:pt x="48420" y="226422"/>
                    <a:pt x="31094" y="226422"/>
                  </a:cubicBezTo>
                  <a:close/>
                  <a:moveTo>
                    <a:pt x="31094" y="12681"/>
                  </a:moveTo>
                  <a:cubicBezTo>
                    <a:pt x="21941" y="12681"/>
                    <a:pt x="14521" y="20101"/>
                    <a:pt x="14521" y="29255"/>
                  </a:cubicBezTo>
                  <a:lnTo>
                    <a:pt x="14521" y="195085"/>
                  </a:lnTo>
                  <a:cubicBezTo>
                    <a:pt x="15216" y="204267"/>
                    <a:pt x="23217" y="211144"/>
                    <a:pt x="32399" y="210449"/>
                  </a:cubicBezTo>
                  <a:cubicBezTo>
                    <a:pt x="40610" y="209820"/>
                    <a:pt x="47144" y="203295"/>
                    <a:pt x="47763" y="195085"/>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6" name="Google Shape;1546;p4"/>
            <p:cNvSpPr/>
            <p:nvPr/>
          </p:nvSpPr>
          <p:spPr>
            <a:xfrm>
              <a:off x="10361675" y="5671995"/>
              <a:ext cx="8667" cy="9525"/>
            </a:xfrm>
            <a:custGeom>
              <a:avLst/>
              <a:gdLst/>
              <a:ahLst/>
              <a:cxnLst/>
              <a:rect l="l" t="t" r="r" b="b"/>
              <a:pathLst>
                <a:path w="8667" h="9525" extrusionOk="0">
                  <a:moveTo>
                    <a:pt x="-243" y="-446"/>
                  </a:moveTo>
                  <a:lnTo>
                    <a:pt x="8425" y="-446"/>
                  </a:lnTo>
                  <a:lnTo>
                    <a:pt x="8425"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7" name="Google Shape;1547;p4"/>
            <p:cNvSpPr/>
            <p:nvPr/>
          </p:nvSpPr>
          <p:spPr>
            <a:xfrm>
              <a:off x="10353007" y="5671328"/>
              <a:ext cx="8667" cy="9525"/>
            </a:xfrm>
            <a:custGeom>
              <a:avLst/>
              <a:gdLst/>
              <a:ahLst/>
              <a:cxnLst/>
              <a:rect l="l" t="t" r="r" b="b"/>
              <a:pathLst>
                <a:path w="8667" h="9525" extrusionOk="0">
                  <a:moveTo>
                    <a:pt x="-243" y="-446"/>
                  </a:moveTo>
                  <a:lnTo>
                    <a:pt x="8425" y="-446"/>
                  </a:lnTo>
                  <a:lnTo>
                    <a:pt x="-243"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8" name="Google Shape;1548;p4"/>
            <p:cNvSpPr/>
            <p:nvPr/>
          </p:nvSpPr>
          <p:spPr>
            <a:xfrm>
              <a:off x="9396611" y="3257883"/>
              <a:ext cx="1930679" cy="674465"/>
            </a:xfrm>
            <a:custGeom>
              <a:avLst/>
              <a:gdLst/>
              <a:ahLst/>
              <a:cxnLst/>
              <a:rect l="l" t="t" r="r" b="b"/>
              <a:pathLst>
                <a:path w="1930679" h="674465" extrusionOk="0">
                  <a:moveTo>
                    <a:pt x="1911606" y="657827"/>
                  </a:moveTo>
                  <a:cubicBezTo>
                    <a:pt x="1895718" y="665218"/>
                    <a:pt x="1876859" y="658332"/>
                    <a:pt x="1869467" y="642444"/>
                  </a:cubicBezTo>
                  <a:cubicBezTo>
                    <a:pt x="1869420" y="642339"/>
                    <a:pt x="1869363" y="642225"/>
                    <a:pt x="1869315" y="642111"/>
                  </a:cubicBezTo>
                  <a:cubicBezTo>
                    <a:pt x="1707295" y="289876"/>
                    <a:pt x="1355384" y="63886"/>
                    <a:pt x="967678" y="63086"/>
                  </a:cubicBezTo>
                  <a:lnTo>
                    <a:pt x="964821" y="63086"/>
                  </a:lnTo>
                  <a:cubicBezTo>
                    <a:pt x="797314" y="63600"/>
                    <a:pt x="632684" y="106663"/>
                    <a:pt x="486380" y="188244"/>
                  </a:cubicBezTo>
                  <a:lnTo>
                    <a:pt x="486380" y="188244"/>
                  </a:lnTo>
                  <a:cubicBezTo>
                    <a:pt x="297537" y="293400"/>
                    <a:pt x="148128" y="457249"/>
                    <a:pt x="60803" y="654969"/>
                  </a:cubicBezTo>
                  <a:cubicBezTo>
                    <a:pt x="55755" y="666562"/>
                    <a:pt x="44296" y="674048"/>
                    <a:pt x="31657" y="674019"/>
                  </a:cubicBezTo>
                  <a:cubicBezTo>
                    <a:pt x="14083" y="674067"/>
                    <a:pt x="-195" y="659866"/>
                    <a:pt x="-243" y="642292"/>
                  </a:cubicBezTo>
                  <a:cubicBezTo>
                    <a:pt x="-262" y="637805"/>
                    <a:pt x="681" y="633357"/>
                    <a:pt x="2510" y="629252"/>
                  </a:cubicBezTo>
                  <a:cubicBezTo>
                    <a:pt x="171131" y="247899"/>
                    <a:pt x="548140" y="1278"/>
                    <a:pt x="965107" y="-446"/>
                  </a:cubicBezTo>
                  <a:lnTo>
                    <a:pt x="968059" y="-446"/>
                  </a:lnTo>
                  <a:cubicBezTo>
                    <a:pt x="1380701" y="430"/>
                    <a:pt x="1755243" y="240946"/>
                    <a:pt x="1927703" y="615822"/>
                  </a:cubicBezTo>
                  <a:cubicBezTo>
                    <a:pt x="1934799" y="631871"/>
                    <a:pt x="1927608" y="650636"/>
                    <a:pt x="1911606" y="65782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9" name="Google Shape;1549;p4"/>
            <p:cNvSpPr/>
            <p:nvPr/>
          </p:nvSpPr>
          <p:spPr>
            <a:xfrm>
              <a:off x="10323289" y="3617643"/>
              <a:ext cx="9525" cy="1904"/>
            </a:xfrm>
            <a:custGeom>
              <a:avLst/>
              <a:gdLst/>
              <a:ahLst/>
              <a:cxnLst/>
              <a:rect l="l" t="t" r="r" b="b"/>
              <a:pathLst>
                <a:path w="9525" h="1904" extrusionOk="0">
                  <a:moveTo>
                    <a:pt x="-243" y="-65"/>
                  </a:moveTo>
                  <a:lnTo>
                    <a:pt x="-243" y="-65"/>
                  </a:lnTo>
                  <a:cubicBezTo>
                    <a:pt x="-243" y="411"/>
                    <a:pt x="-243" y="983"/>
                    <a:pt x="-243" y="1459"/>
                  </a:cubicBezTo>
                  <a:lnTo>
                    <a:pt x="-243" y="-446"/>
                  </a:lnTo>
                  <a:lnTo>
                    <a:pt x="-243" y="-4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0" name="Google Shape;1550;p4"/>
            <p:cNvSpPr/>
            <p:nvPr/>
          </p:nvSpPr>
          <p:spPr>
            <a:xfrm>
              <a:off x="10414824" y="3640598"/>
              <a:ext cx="42" cy="666"/>
            </a:xfrm>
            <a:custGeom>
              <a:avLst/>
              <a:gdLst/>
              <a:ahLst/>
              <a:cxnLst/>
              <a:rect l="l" t="t" r="r" b="b"/>
              <a:pathLst>
                <a:path w="42" h="666" extrusionOk="0">
                  <a:moveTo>
                    <a:pt x="-243" y="-446"/>
                  </a:moveTo>
                  <a:cubicBezTo>
                    <a:pt x="-186" y="-227"/>
                    <a:pt x="-186" y="2"/>
                    <a:pt x="-243" y="221"/>
                  </a:cubicBezTo>
                  <a:lnTo>
                    <a:pt x="-243" y="22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1" name="Google Shape;1551;p4"/>
            <p:cNvSpPr/>
            <p:nvPr/>
          </p:nvSpPr>
          <p:spPr>
            <a:xfrm>
              <a:off x="10413777" y="3641264"/>
              <a:ext cx="952" cy="2000"/>
            </a:xfrm>
            <a:custGeom>
              <a:avLst/>
              <a:gdLst/>
              <a:ahLst/>
              <a:cxnLst/>
              <a:rect l="l" t="t" r="r" b="b"/>
              <a:pathLst>
                <a:path w="952" h="2000" extrusionOk="0">
                  <a:moveTo>
                    <a:pt x="709" y="-446"/>
                  </a:moveTo>
                  <a:lnTo>
                    <a:pt x="709" y="-446"/>
                  </a:lnTo>
                  <a:lnTo>
                    <a:pt x="-243" y="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2" name="Google Shape;1552;p4"/>
            <p:cNvSpPr/>
            <p:nvPr/>
          </p:nvSpPr>
          <p:spPr>
            <a:xfrm>
              <a:off x="10414824" y="3639169"/>
              <a:ext cx="666" cy="1428"/>
            </a:xfrm>
            <a:custGeom>
              <a:avLst/>
              <a:gdLst/>
              <a:ahLst/>
              <a:cxnLst/>
              <a:rect l="l" t="t" r="r" b="b"/>
              <a:pathLst>
                <a:path w="666" h="1428" extrusionOk="0">
                  <a:moveTo>
                    <a:pt x="424" y="-351"/>
                  </a:moveTo>
                  <a:lnTo>
                    <a:pt x="-243" y="983"/>
                  </a:lnTo>
                  <a:lnTo>
                    <a:pt x="-243" y="316"/>
                  </a:lnTo>
                  <a:cubicBezTo>
                    <a:pt x="-243" y="316"/>
                    <a:pt x="-243" y="-255"/>
                    <a:pt x="-243" y="-4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3" name="Google Shape;1553;p4"/>
            <p:cNvSpPr/>
            <p:nvPr/>
          </p:nvSpPr>
          <p:spPr>
            <a:xfrm>
              <a:off x="9731596" y="3773472"/>
              <a:ext cx="857" cy="1714"/>
            </a:xfrm>
            <a:custGeom>
              <a:avLst/>
              <a:gdLst/>
              <a:ahLst/>
              <a:cxnLst/>
              <a:rect l="l" t="t" r="r" b="b"/>
              <a:pathLst>
                <a:path w="857" h="1714" extrusionOk="0">
                  <a:moveTo>
                    <a:pt x="857" y="1715"/>
                  </a:moveTo>
                  <a:lnTo>
                    <a:pt x="286" y="952"/>
                  </a:lnTo>
                  <a:lnTo>
                    <a:pt x="0" y="0"/>
                  </a:lnTo>
                  <a:lnTo>
                    <a:pt x="571" y="762"/>
                  </a:lnTo>
                  <a:lnTo>
                    <a:pt x="857" y="17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4" name="Google Shape;1554;p4"/>
            <p:cNvSpPr/>
            <p:nvPr/>
          </p:nvSpPr>
          <p:spPr>
            <a:xfrm>
              <a:off x="11275408" y="3868245"/>
              <a:ext cx="48006" cy="105822"/>
            </a:xfrm>
            <a:custGeom>
              <a:avLst/>
              <a:gdLst/>
              <a:ahLst/>
              <a:cxnLst/>
              <a:rect l="l" t="t" r="r" b="b"/>
              <a:pathLst>
                <a:path w="48006" h="105822" extrusionOk="0">
                  <a:moveTo>
                    <a:pt x="24003" y="0"/>
                  </a:moveTo>
                  <a:cubicBezTo>
                    <a:pt x="37260" y="0"/>
                    <a:pt x="48006" y="0"/>
                    <a:pt x="48006" y="0"/>
                  </a:cubicBezTo>
                  <a:lnTo>
                    <a:pt x="48006" y="105823"/>
                  </a:lnTo>
                  <a:cubicBezTo>
                    <a:pt x="48006" y="105823"/>
                    <a:pt x="37260"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5" name="Google Shape;1555;p4"/>
            <p:cNvSpPr/>
            <p:nvPr/>
          </p:nvSpPr>
          <p:spPr>
            <a:xfrm>
              <a:off x="11268169" y="3860911"/>
              <a:ext cx="62674" cy="120491"/>
            </a:xfrm>
            <a:custGeom>
              <a:avLst/>
              <a:gdLst/>
              <a:ahLst/>
              <a:cxnLst/>
              <a:rect l="l" t="t" r="r" b="b"/>
              <a:pathLst>
                <a:path w="62674" h="120491" extrusionOk="0">
                  <a:moveTo>
                    <a:pt x="31094" y="120046"/>
                  </a:moveTo>
                  <a:cubicBezTo>
                    <a:pt x="13787" y="120046"/>
                    <a:pt x="-243" y="106015"/>
                    <a:pt x="-243" y="88708"/>
                  </a:cubicBezTo>
                  <a:cubicBezTo>
                    <a:pt x="-243" y="88679"/>
                    <a:pt x="-243" y="88642"/>
                    <a:pt x="-243" y="88613"/>
                  </a:cubicBezTo>
                  <a:lnTo>
                    <a:pt x="-243" y="30892"/>
                  </a:lnTo>
                  <a:cubicBezTo>
                    <a:pt x="-243" y="13585"/>
                    <a:pt x="13787" y="-446"/>
                    <a:pt x="31094" y="-446"/>
                  </a:cubicBezTo>
                  <a:cubicBezTo>
                    <a:pt x="48401" y="-446"/>
                    <a:pt x="62432" y="13585"/>
                    <a:pt x="62432" y="30892"/>
                  </a:cubicBezTo>
                  <a:lnTo>
                    <a:pt x="62432" y="88613"/>
                  </a:lnTo>
                  <a:cubicBezTo>
                    <a:pt x="62432" y="105939"/>
                    <a:pt x="48420" y="119998"/>
                    <a:pt x="31094" y="120046"/>
                  </a:cubicBezTo>
                  <a:close/>
                  <a:moveTo>
                    <a:pt x="31094" y="14223"/>
                  </a:moveTo>
                  <a:cubicBezTo>
                    <a:pt x="21893" y="14223"/>
                    <a:pt x="14426" y="21691"/>
                    <a:pt x="14426" y="30892"/>
                  </a:cubicBezTo>
                  <a:lnTo>
                    <a:pt x="14426" y="88613"/>
                  </a:lnTo>
                  <a:cubicBezTo>
                    <a:pt x="13730" y="97795"/>
                    <a:pt x="20607" y="105796"/>
                    <a:pt x="29790" y="106491"/>
                  </a:cubicBezTo>
                  <a:cubicBezTo>
                    <a:pt x="38972" y="107186"/>
                    <a:pt x="46973" y="100310"/>
                    <a:pt x="47668" y="91128"/>
                  </a:cubicBezTo>
                  <a:cubicBezTo>
                    <a:pt x="47735" y="90289"/>
                    <a:pt x="47735" y="89451"/>
                    <a:pt x="47668" y="88613"/>
                  </a:cubicBezTo>
                  <a:lnTo>
                    <a:pt x="47668" y="30892"/>
                  </a:lnTo>
                  <a:cubicBezTo>
                    <a:pt x="47725" y="21738"/>
                    <a:pt x="40343" y="14280"/>
                    <a:pt x="31190" y="14223"/>
                  </a:cubicBezTo>
                  <a:cubicBezTo>
                    <a:pt x="31161" y="14223"/>
                    <a:pt x="31123" y="14223"/>
                    <a:pt x="31094" y="14223"/>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6" name="Google Shape;1556;p4"/>
            <p:cNvSpPr/>
            <p:nvPr/>
          </p:nvSpPr>
          <p:spPr>
            <a:xfrm>
              <a:off x="11275408" y="3977307"/>
              <a:ext cx="48006" cy="213740"/>
            </a:xfrm>
            <a:custGeom>
              <a:avLst/>
              <a:gdLst/>
              <a:ahLst/>
              <a:cxnLst/>
              <a:rect l="l" t="t" r="r" b="b"/>
              <a:pathLst>
                <a:path w="48006" h="213740" extrusionOk="0">
                  <a:moveTo>
                    <a:pt x="24003" y="0"/>
                  </a:moveTo>
                  <a:cubicBezTo>
                    <a:pt x="37260" y="0"/>
                    <a:pt x="48006" y="0"/>
                    <a:pt x="48006" y="0"/>
                  </a:cubicBezTo>
                  <a:lnTo>
                    <a:pt x="48006" y="213741"/>
                  </a:lnTo>
                  <a:cubicBezTo>
                    <a:pt x="48006" y="213741"/>
                    <a:pt x="37260"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7" name="Google Shape;1557;p4"/>
            <p:cNvSpPr/>
            <p:nvPr/>
          </p:nvSpPr>
          <p:spPr>
            <a:xfrm>
              <a:off x="11268169" y="3969877"/>
              <a:ext cx="62674" cy="228504"/>
            </a:xfrm>
            <a:custGeom>
              <a:avLst/>
              <a:gdLst/>
              <a:ahLst/>
              <a:cxnLst/>
              <a:rect l="l" t="t" r="r" b="b"/>
              <a:pathLst>
                <a:path w="62674" h="228504" extrusionOk="0">
                  <a:moveTo>
                    <a:pt x="31094" y="228059"/>
                  </a:moveTo>
                  <a:cubicBezTo>
                    <a:pt x="13787" y="228059"/>
                    <a:pt x="-243" y="214029"/>
                    <a:pt x="-243" y="196722"/>
                  </a:cubicBezTo>
                  <a:lnTo>
                    <a:pt x="-243" y="30892"/>
                  </a:lnTo>
                  <a:cubicBezTo>
                    <a:pt x="-243" y="13585"/>
                    <a:pt x="13787" y="-446"/>
                    <a:pt x="31094" y="-446"/>
                  </a:cubicBezTo>
                  <a:cubicBezTo>
                    <a:pt x="48401" y="-446"/>
                    <a:pt x="62432" y="13585"/>
                    <a:pt x="62432" y="30892"/>
                  </a:cubicBezTo>
                  <a:lnTo>
                    <a:pt x="62432" y="196722"/>
                  </a:lnTo>
                  <a:cubicBezTo>
                    <a:pt x="62384" y="214010"/>
                    <a:pt x="48382" y="228002"/>
                    <a:pt x="31094" y="228059"/>
                  </a:cubicBezTo>
                  <a:close/>
                  <a:moveTo>
                    <a:pt x="31094" y="14318"/>
                  </a:moveTo>
                  <a:cubicBezTo>
                    <a:pt x="21922" y="14318"/>
                    <a:pt x="14473" y="21719"/>
                    <a:pt x="14426" y="30892"/>
                  </a:cubicBezTo>
                  <a:lnTo>
                    <a:pt x="14426" y="196722"/>
                  </a:lnTo>
                  <a:cubicBezTo>
                    <a:pt x="15121" y="205904"/>
                    <a:pt x="23122" y="212781"/>
                    <a:pt x="32304" y="212085"/>
                  </a:cubicBezTo>
                  <a:cubicBezTo>
                    <a:pt x="40515" y="211457"/>
                    <a:pt x="47049" y="204932"/>
                    <a:pt x="47668" y="196722"/>
                  </a:cubicBezTo>
                  <a:lnTo>
                    <a:pt x="47668" y="30892"/>
                  </a:lnTo>
                  <a:cubicBezTo>
                    <a:pt x="47668" y="21738"/>
                    <a:pt x="40248" y="14318"/>
                    <a:pt x="31094" y="1431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58" name="Google Shape;1558;p4"/>
          <p:cNvGrpSpPr/>
          <p:nvPr/>
        </p:nvGrpSpPr>
        <p:grpSpPr>
          <a:xfrm rot="10800000" flipH="1">
            <a:off x="7555399" y="-19250"/>
            <a:ext cx="4636607" cy="1301974"/>
            <a:chOff x="7622268" y="5719681"/>
            <a:chExt cx="4636607" cy="1301974"/>
          </a:xfrm>
        </p:grpSpPr>
        <p:grpSp>
          <p:nvGrpSpPr>
            <p:cNvPr id="1559" name="Google Shape;1559;p4"/>
            <p:cNvGrpSpPr/>
            <p:nvPr/>
          </p:nvGrpSpPr>
          <p:grpSpPr>
            <a:xfrm>
              <a:off x="9381189" y="5719681"/>
              <a:ext cx="2707325" cy="1299722"/>
              <a:chOff x="6723350" y="566875"/>
              <a:chExt cx="1552188" cy="1732500"/>
            </a:xfrm>
          </p:grpSpPr>
          <p:cxnSp>
            <p:nvCxnSpPr>
              <p:cNvPr id="1560" name="Google Shape;1560;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1" name="Google Shape;1561;p4"/>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2" name="Google Shape;1562;p4"/>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3" name="Google Shape;1563;p4"/>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4" name="Google Shape;1564;p4"/>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5" name="Google Shape;1565;p4"/>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6" name="Google Shape;1566;p4"/>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7" name="Google Shape;1567;p4"/>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1568" name="Google Shape;1568;p4"/>
            <p:cNvGrpSpPr/>
            <p:nvPr/>
          </p:nvGrpSpPr>
          <p:grpSpPr>
            <a:xfrm rot="5400000">
              <a:off x="9545961" y="3953195"/>
              <a:ext cx="789219" cy="4636607"/>
              <a:chOff x="6723350" y="566875"/>
              <a:chExt cx="452482" cy="2658300"/>
            </a:xfrm>
          </p:grpSpPr>
          <p:cxnSp>
            <p:nvCxnSpPr>
              <p:cNvPr id="1569" name="Google Shape;1569;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70" name="Google Shape;1570;p4"/>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1571" name="Google Shape;1571;p4"/>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grpSp>
        <p:cxnSp>
          <p:nvCxnSpPr>
            <p:cNvPr id="1572" name="Google Shape;1572;p4"/>
            <p:cNvCxnSpPr/>
            <p:nvPr/>
          </p:nvCxnSpPr>
          <p:spPr>
            <a:xfrm>
              <a:off x="8969752" y="6014907"/>
              <a:ext cx="0" cy="1004400"/>
            </a:xfrm>
            <a:prstGeom prst="straightConnector1">
              <a:avLst/>
            </a:prstGeom>
            <a:noFill/>
            <a:ln w="9525" cap="flat" cmpd="sng">
              <a:solidFill>
                <a:schemeClr val="lt1"/>
              </a:solidFill>
              <a:prstDash val="solid"/>
              <a:round/>
              <a:headEnd type="none" w="med" len="med"/>
              <a:tailEnd type="none" w="med" len="med"/>
            </a:ln>
          </p:spPr>
        </p:cxnSp>
        <p:cxnSp>
          <p:nvCxnSpPr>
            <p:cNvPr id="1573" name="Google Shape;1573;p4"/>
            <p:cNvCxnSpPr/>
            <p:nvPr/>
          </p:nvCxnSpPr>
          <p:spPr>
            <a:xfrm>
              <a:off x="8577276" y="6236398"/>
              <a:ext cx="600" cy="782700"/>
            </a:xfrm>
            <a:prstGeom prst="straightConnector1">
              <a:avLst/>
            </a:prstGeom>
            <a:noFill/>
            <a:ln w="9525" cap="flat" cmpd="sng">
              <a:solidFill>
                <a:schemeClr val="lt1"/>
              </a:solidFill>
              <a:prstDash val="solid"/>
              <a:round/>
              <a:headEnd type="none" w="med" len="med"/>
              <a:tailEnd type="none" w="med" len="med"/>
            </a:ln>
          </p:spPr>
        </p:cxnSp>
        <p:cxnSp>
          <p:nvCxnSpPr>
            <p:cNvPr id="1574" name="Google Shape;1574;p4"/>
            <p:cNvCxnSpPr/>
            <p:nvPr/>
          </p:nvCxnSpPr>
          <p:spPr>
            <a:xfrm>
              <a:off x="8185942" y="6400655"/>
              <a:ext cx="0" cy="621000"/>
            </a:xfrm>
            <a:prstGeom prst="straightConnector1">
              <a:avLst/>
            </a:prstGeom>
            <a:noFill/>
            <a:ln w="9525" cap="flat" cmpd="sng">
              <a:solidFill>
                <a:schemeClr val="lt1"/>
              </a:solidFill>
              <a:prstDash val="solid"/>
              <a:round/>
              <a:headEnd type="none" w="med" len="med"/>
              <a:tailEnd type="none" w="med" len="med"/>
            </a:ln>
          </p:spPr>
        </p:cxnSp>
        <p:cxnSp>
          <p:nvCxnSpPr>
            <p:cNvPr id="1575" name="Google Shape;1575;p4"/>
            <p:cNvCxnSpPr/>
            <p:nvPr/>
          </p:nvCxnSpPr>
          <p:spPr>
            <a:xfrm>
              <a:off x="7794050" y="6238225"/>
              <a:ext cx="9600" cy="7689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198741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363367" y="6349493"/>
            <a:ext cx="11469600" cy="79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105267" y="6349493"/>
            <a:ext cx="8727600" cy="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7055" y="6349493"/>
            <a:ext cx="2988000" cy="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158200" y="2553401"/>
            <a:ext cx="7875611"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70225" y="26406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txBox="1">
            <a:spLocks noGrp="1"/>
          </p:cNvSpPr>
          <p:nvPr>
            <p:ph type="ctrTitle"/>
          </p:nvPr>
        </p:nvSpPr>
        <p:spPr>
          <a:xfrm>
            <a:off x="951000" y="1434656"/>
            <a:ext cx="10290000" cy="12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133"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2" name="Google Shape;22;p2"/>
          <p:cNvSpPr txBox="1">
            <a:spLocks noGrp="1"/>
          </p:cNvSpPr>
          <p:nvPr>
            <p:ph type="subTitle" idx="1"/>
          </p:nvPr>
        </p:nvSpPr>
        <p:spPr>
          <a:xfrm>
            <a:off x="2513187" y="2539067"/>
            <a:ext cx="7165200" cy="694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667">
                <a:solidFill>
                  <a:schemeClr val="accent4"/>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3" name="Google Shape;23;p2"/>
          <p:cNvSpPr/>
          <p:nvPr/>
        </p:nvSpPr>
        <p:spPr>
          <a:xfrm>
            <a:off x="8774000" y="6349493"/>
            <a:ext cx="3058800" cy="7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9990826" y="4157601"/>
            <a:ext cx="276108" cy="53471"/>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514358" y="35704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692623" y="11039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358661" y="3685367"/>
            <a:ext cx="3657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038858" y="9105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748257" y="55444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159824" y="49787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47872" y="964034"/>
            <a:ext cx="268369"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048924" y="7193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563586" y="55564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55390" y="55611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30157" y="4412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2602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1"/>
        <p:cNvGrpSpPr/>
        <p:nvPr/>
      </p:nvGrpSpPr>
      <p:grpSpPr>
        <a:xfrm>
          <a:off x="0" y="0"/>
          <a:ext cx="0" cy="0"/>
          <a:chOff x="0" y="0"/>
          <a:chExt cx="0" cy="0"/>
        </a:xfrm>
      </p:grpSpPr>
      <p:sp>
        <p:nvSpPr>
          <p:cNvPr id="92" name="Google Shape;92;p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6"/>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a:off x="755490" y="65291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a:off x="8047158" y="396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8938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p7"/>
          <p:cNvSpPr txBox="1">
            <a:spLocks noGrp="1"/>
          </p:cNvSpPr>
          <p:nvPr>
            <p:ph type="subTitle" idx="1"/>
          </p:nvPr>
        </p:nvSpPr>
        <p:spPr>
          <a:xfrm>
            <a:off x="6371793" y="2832667"/>
            <a:ext cx="4097600" cy="16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122" name="Google Shape;122;p7"/>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7"/>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7"/>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8347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5"/>
        <p:cNvGrpSpPr/>
        <p:nvPr/>
      </p:nvGrpSpPr>
      <p:grpSpPr>
        <a:xfrm>
          <a:off x="0" y="0"/>
          <a:ext cx="0" cy="0"/>
          <a:chOff x="0" y="0"/>
          <a:chExt cx="0" cy="0"/>
        </a:xfrm>
      </p:grpSpPr>
      <p:sp>
        <p:nvSpPr>
          <p:cNvPr id="136" name="Google Shape;136;p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txBox="1">
            <a:spLocks noGrp="1"/>
          </p:cNvSpPr>
          <p:nvPr>
            <p:ph type="title"/>
          </p:nvPr>
        </p:nvSpPr>
        <p:spPr>
          <a:xfrm>
            <a:off x="2054767" y="709841"/>
            <a:ext cx="8632800" cy="667600"/>
          </a:xfrm>
          <a:prstGeom prst="rect">
            <a:avLst/>
          </a:prstGeom>
        </p:spPr>
        <p:txBody>
          <a:bodyPr spcFirstLastPara="1" wrap="square" lIns="91425" tIns="91425" rIns="91425" bIns="91425" anchor="ctr" anchorCtr="0">
            <a:noAutofit/>
          </a:bodyPr>
          <a:lstStyle>
            <a:lvl1pPr lvl="0">
              <a:spcBef>
                <a:spcPts val="0"/>
              </a:spcBef>
              <a:spcAft>
                <a:spcPts val="0"/>
              </a:spcAft>
              <a:buSzPts val="3400"/>
              <a:buNone/>
              <a:defRPr b="1">
                <a:solidFill>
                  <a:schemeClr val="accent4"/>
                </a:solidFill>
              </a:defRPr>
            </a:lvl1pPr>
            <a:lvl2pPr lvl="1">
              <a:spcBef>
                <a:spcPts val="0"/>
              </a:spcBef>
              <a:spcAft>
                <a:spcPts val="0"/>
              </a:spcAft>
              <a:buSzPts val="3500"/>
              <a:buNone/>
              <a:defRPr sz="4667" b="1"/>
            </a:lvl2pPr>
            <a:lvl3pPr lvl="2">
              <a:spcBef>
                <a:spcPts val="0"/>
              </a:spcBef>
              <a:spcAft>
                <a:spcPts val="0"/>
              </a:spcAft>
              <a:buSzPts val="3500"/>
              <a:buNone/>
              <a:defRPr sz="4667" b="1"/>
            </a:lvl3pPr>
            <a:lvl4pPr lvl="3">
              <a:spcBef>
                <a:spcPts val="0"/>
              </a:spcBef>
              <a:spcAft>
                <a:spcPts val="0"/>
              </a:spcAft>
              <a:buSzPts val="3500"/>
              <a:buNone/>
              <a:defRPr sz="4667" b="1"/>
            </a:lvl4pPr>
            <a:lvl5pPr lvl="4">
              <a:spcBef>
                <a:spcPts val="0"/>
              </a:spcBef>
              <a:spcAft>
                <a:spcPts val="0"/>
              </a:spcAft>
              <a:buSzPts val="3500"/>
              <a:buNone/>
              <a:defRPr sz="4667" b="1"/>
            </a:lvl5pPr>
            <a:lvl6pPr lvl="5">
              <a:spcBef>
                <a:spcPts val="0"/>
              </a:spcBef>
              <a:spcAft>
                <a:spcPts val="0"/>
              </a:spcAft>
              <a:buSzPts val="3500"/>
              <a:buNone/>
              <a:defRPr sz="4667" b="1"/>
            </a:lvl6pPr>
            <a:lvl7pPr lvl="6">
              <a:spcBef>
                <a:spcPts val="0"/>
              </a:spcBef>
              <a:spcAft>
                <a:spcPts val="0"/>
              </a:spcAft>
              <a:buSzPts val="3500"/>
              <a:buNone/>
              <a:defRPr sz="4667" b="1"/>
            </a:lvl7pPr>
            <a:lvl8pPr lvl="7">
              <a:spcBef>
                <a:spcPts val="0"/>
              </a:spcBef>
              <a:spcAft>
                <a:spcPts val="0"/>
              </a:spcAft>
              <a:buSzPts val="3500"/>
              <a:buNone/>
              <a:defRPr sz="4667" b="1"/>
            </a:lvl8pPr>
            <a:lvl9pPr lvl="8">
              <a:spcBef>
                <a:spcPts val="0"/>
              </a:spcBef>
              <a:spcAft>
                <a:spcPts val="0"/>
              </a:spcAft>
              <a:buSzPts val="3500"/>
              <a:buNone/>
              <a:defRPr sz="4667" b="1"/>
            </a:lvl9pPr>
          </a:lstStyle>
          <a:p>
            <a:endParaRPr/>
          </a:p>
        </p:txBody>
      </p:sp>
      <p:sp>
        <p:nvSpPr>
          <p:cNvPr id="141" name="Google Shape;141;p8"/>
          <p:cNvSpPr/>
          <p:nvPr/>
        </p:nvSpPr>
        <p:spPr>
          <a:xfrm>
            <a:off x="815090" y="4641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1000823" y="16619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737157" y="610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592490" y="3721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434681" y="23968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833467"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493248" y="14276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364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0"/>
        <p:cNvGrpSpPr/>
        <p:nvPr/>
      </p:nvGrpSpPr>
      <p:grpSpPr>
        <a:xfrm>
          <a:off x="0" y="0"/>
          <a:ext cx="0" cy="0"/>
          <a:chOff x="0" y="0"/>
          <a:chExt cx="0" cy="0"/>
        </a:xfrm>
      </p:grpSpPr>
      <p:sp>
        <p:nvSpPr>
          <p:cNvPr id="151" name="Google Shape;151;p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358467" y="737267"/>
            <a:ext cx="9345600" cy="1843200"/>
          </a:xfrm>
          <a:prstGeom prst="roundRect">
            <a:avLst>
              <a:gd name="adj" fmla="val 16667"/>
            </a:avLst>
          </a:prstGeom>
          <a:solidFill>
            <a:schemeClr val="lt1"/>
          </a:solidFill>
          <a:ln>
            <a:noFill/>
          </a:ln>
          <a:effectLst>
            <a:outerShdw blurRad="57150" dist="19050" dir="5400000" algn="bl" rotWithShape="0">
              <a:schemeClr val="dk2">
                <a:alpha val="38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9"/>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9"/>
          <p:cNvSpPr txBox="1">
            <a:spLocks noGrp="1"/>
          </p:cNvSpPr>
          <p:nvPr>
            <p:ph type="subTitle" idx="1"/>
          </p:nvPr>
        </p:nvSpPr>
        <p:spPr>
          <a:xfrm>
            <a:off x="1699767" y="1704233"/>
            <a:ext cx="8727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0" name="Google Shape;160;p9"/>
          <p:cNvSpPr/>
          <p:nvPr/>
        </p:nvSpPr>
        <p:spPr>
          <a:xfrm>
            <a:off x="679486" y="45496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436024" y="41419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2123486" y="63222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9"/>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9"/>
          <p:cNvSpPr/>
          <p:nvPr/>
        </p:nvSpPr>
        <p:spPr>
          <a:xfrm>
            <a:off x="1256986" y="31673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8388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8"/>
        <p:cNvGrpSpPr/>
        <p:nvPr/>
      </p:nvGrpSpPr>
      <p:grpSpPr>
        <a:xfrm>
          <a:off x="0" y="0"/>
          <a:ext cx="0" cy="0"/>
          <a:chOff x="0" y="0"/>
          <a:chExt cx="0" cy="0"/>
        </a:xfrm>
      </p:grpSpPr>
      <p:sp>
        <p:nvSpPr>
          <p:cNvPr id="169" name="Google Shape;169;p1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0"/>
          <p:cNvSpPr txBox="1">
            <a:spLocks noGrp="1"/>
          </p:cNvSpPr>
          <p:nvPr>
            <p:ph type="body" idx="1"/>
          </p:nvPr>
        </p:nvSpPr>
        <p:spPr>
          <a:xfrm flipH="1">
            <a:off x="1282952" y="2588900"/>
            <a:ext cx="5145200" cy="1474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800"/>
              <a:buNone/>
              <a:defRPr sz="2667" b="1">
                <a:solidFill>
                  <a:schemeClr val="accent2"/>
                </a:solidFill>
              </a:defRPr>
            </a:lvl1pPr>
          </a:lstStyle>
          <a:p>
            <a:endParaRPr/>
          </a:p>
        </p:txBody>
      </p:sp>
      <p:sp>
        <p:nvSpPr>
          <p:cNvPr id="174" name="Google Shape;174;p10"/>
          <p:cNvSpPr/>
          <p:nvPr/>
        </p:nvSpPr>
        <p:spPr>
          <a:xfrm rot="10800000" flipH="1">
            <a:off x="385224" y="23818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0"/>
          <p:cNvSpPr/>
          <p:nvPr/>
        </p:nvSpPr>
        <p:spPr>
          <a:xfrm rot="10800000" flipH="1">
            <a:off x="2038858" y="48133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0"/>
          <p:cNvSpPr/>
          <p:nvPr/>
        </p:nvSpPr>
        <p:spPr>
          <a:xfrm rot="10800000" flipH="1">
            <a:off x="3153019" y="14608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0"/>
          <p:cNvSpPr/>
          <p:nvPr/>
        </p:nvSpPr>
        <p:spPr>
          <a:xfrm rot="10800000" flipH="1">
            <a:off x="8048924"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0"/>
          <p:cNvSpPr/>
          <p:nvPr/>
        </p:nvSpPr>
        <p:spPr>
          <a:xfrm rot="10800000" flipH="1">
            <a:off x="9138758" y="3817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0"/>
          <p:cNvSpPr/>
          <p:nvPr/>
        </p:nvSpPr>
        <p:spPr>
          <a:xfrm rot="10800000" flipH="1">
            <a:off x="4167258"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0"/>
          <p:cNvSpPr/>
          <p:nvPr/>
        </p:nvSpPr>
        <p:spPr>
          <a:xfrm rot="10800000" flipH="1">
            <a:off x="1255919" y="41177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0"/>
          <p:cNvSpPr/>
          <p:nvPr/>
        </p:nvSpPr>
        <p:spPr>
          <a:xfrm rot="10800000" flipH="1">
            <a:off x="3645503" y="54891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0"/>
          <p:cNvSpPr/>
          <p:nvPr/>
        </p:nvSpPr>
        <p:spPr>
          <a:xfrm rot="10800000" flipH="1">
            <a:off x="6668652" y="6376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0"/>
          <p:cNvSpPr/>
          <p:nvPr/>
        </p:nvSpPr>
        <p:spPr>
          <a:xfrm rot="10800000" flipH="1">
            <a:off x="1681324" y="614910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0"/>
          <p:cNvSpPr/>
          <p:nvPr/>
        </p:nvSpPr>
        <p:spPr>
          <a:xfrm rot="10800000" flipH="1">
            <a:off x="814519" y="60169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0"/>
          <p:cNvSpPr/>
          <p:nvPr/>
        </p:nvSpPr>
        <p:spPr>
          <a:xfrm rot="10800000" flipH="1">
            <a:off x="1614719" y="767696"/>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0"/>
          <p:cNvSpPr txBox="1">
            <a:spLocks noGrp="1"/>
          </p:cNvSpPr>
          <p:nvPr>
            <p:ph type="subTitle" idx="2"/>
          </p:nvPr>
        </p:nvSpPr>
        <p:spPr>
          <a:xfrm flipH="1">
            <a:off x="3370819" y="4283769"/>
            <a:ext cx="2817600" cy="52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187" name="Google Shape;187;p1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8287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9"/>
        <p:cNvGrpSpPr/>
        <p:nvPr/>
      </p:nvGrpSpPr>
      <p:grpSpPr>
        <a:xfrm>
          <a:off x="0" y="0"/>
          <a:ext cx="0" cy="0"/>
          <a:chOff x="0" y="0"/>
          <a:chExt cx="0" cy="0"/>
        </a:xfrm>
      </p:grpSpPr>
      <p:sp>
        <p:nvSpPr>
          <p:cNvPr id="190" name="Google Shape;190;p1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txBox="1">
            <a:spLocks noGrp="1"/>
          </p:cNvSpPr>
          <p:nvPr>
            <p:ph type="title" hasCustomPrompt="1"/>
          </p:nvPr>
        </p:nvSpPr>
        <p:spPr>
          <a:xfrm>
            <a:off x="1417767" y="1824667"/>
            <a:ext cx="8785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95" name="Google Shape;195;p11"/>
          <p:cNvSpPr txBox="1">
            <a:spLocks noGrp="1"/>
          </p:cNvSpPr>
          <p:nvPr>
            <p:ph type="body" idx="1"/>
          </p:nvPr>
        </p:nvSpPr>
        <p:spPr>
          <a:xfrm>
            <a:off x="3659467" y="4754667"/>
            <a:ext cx="4873200" cy="9900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96" name="Google Shape;196;p1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1711090" y="6367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737164" y="3321918"/>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1309739" y="894267"/>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txBox="1">
            <a:spLocks noGrp="1"/>
          </p:cNvSpPr>
          <p:nvPr>
            <p:ph type="title" idx="2"/>
          </p:nvPr>
        </p:nvSpPr>
        <p:spPr>
          <a:xfrm>
            <a:off x="2053733" y="725200"/>
            <a:ext cx="69016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56130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9"/>
        <p:cNvGrpSpPr/>
        <p:nvPr/>
      </p:nvGrpSpPr>
      <p:grpSpPr>
        <a:xfrm>
          <a:off x="0" y="0"/>
          <a:ext cx="0" cy="0"/>
          <a:chOff x="0" y="0"/>
          <a:chExt cx="0" cy="0"/>
        </a:xfrm>
      </p:grpSpPr>
    </p:spTree>
    <p:extLst>
      <p:ext uri="{BB962C8B-B14F-4D97-AF65-F5344CB8AC3E}">
        <p14:creationId xmlns:p14="http://schemas.microsoft.com/office/powerpoint/2010/main" val="7253110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column text 1">
  <p:cSld name="One-column text 1">
    <p:spTree>
      <p:nvGrpSpPr>
        <p:cNvPr id="1" name="Shape 210"/>
        <p:cNvGrpSpPr/>
        <p:nvPr/>
      </p:nvGrpSpPr>
      <p:grpSpPr>
        <a:xfrm>
          <a:off x="0" y="0"/>
          <a:ext cx="0" cy="0"/>
          <a:chOff x="0" y="0"/>
          <a:chExt cx="0" cy="0"/>
        </a:xfrm>
      </p:grpSpPr>
      <p:sp>
        <p:nvSpPr>
          <p:cNvPr id="211" name="Google Shape;211;p13"/>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8" name="Google Shape;218;p13"/>
          <p:cNvSpPr txBox="1">
            <a:spLocks noGrp="1"/>
          </p:cNvSpPr>
          <p:nvPr>
            <p:ph type="subTitle" idx="1"/>
          </p:nvPr>
        </p:nvSpPr>
        <p:spPr>
          <a:xfrm>
            <a:off x="1836513" y="2832667"/>
            <a:ext cx="4080800" cy="162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219" name="Google Shape;219;p1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80070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226"/>
        <p:cNvGrpSpPr/>
        <p:nvPr/>
      </p:nvGrpSpPr>
      <p:grpSpPr>
        <a:xfrm>
          <a:off x="0" y="0"/>
          <a:ext cx="0" cy="0"/>
          <a:chOff x="0" y="0"/>
          <a:chExt cx="0" cy="0"/>
        </a:xfrm>
      </p:grpSpPr>
      <p:sp>
        <p:nvSpPr>
          <p:cNvPr id="227" name="Google Shape;227;p1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1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1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4"/>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4"/>
          <p:cNvSpPr txBox="1">
            <a:spLocks noGrp="1"/>
          </p:cNvSpPr>
          <p:nvPr>
            <p:ph type="subTitle" idx="1"/>
          </p:nvPr>
        </p:nvSpPr>
        <p:spPr>
          <a:xfrm>
            <a:off x="6455767" y="2311000"/>
            <a:ext cx="45088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2"/>
                </a:solidFill>
              </a:defRPr>
            </a:lvl1pPr>
            <a:lvl2pPr lvl="1" rtl="0">
              <a:lnSpc>
                <a:spcPct val="100000"/>
              </a:lnSpc>
              <a:spcBef>
                <a:spcPts val="0"/>
              </a:spcBef>
              <a:spcAft>
                <a:spcPts val="0"/>
              </a:spcAft>
              <a:buNone/>
              <a:defRPr sz="1867">
                <a:solidFill>
                  <a:schemeClr val="dk2"/>
                </a:solidFill>
              </a:defRPr>
            </a:lvl2pPr>
            <a:lvl3pPr lvl="2" rtl="0">
              <a:lnSpc>
                <a:spcPct val="100000"/>
              </a:lnSpc>
              <a:spcBef>
                <a:spcPts val="0"/>
              </a:spcBef>
              <a:spcAft>
                <a:spcPts val="0"/>
              </a:spcAft>
              <a:buNone/>
              <a:defRPr sz="1867">
                <a:solidFill>
                  <a:schemeClr val="dk2"/>
                </a:solidFill>
              </a:defRPr>
            </a:lvl3pPr>
            <a:lvl4pPr lvl="3" rtl="0">
              <a:lnSpc>
                <a:spcPct val="100000"/>
              </a:lnSpc>
              <a:spcBef>
                <a:spcPts val="0"/>
              </a:spcBef>
              <a:spcAft>
                <a:spcPts val="0"/>
              </a:spcAft>
              <a:buNone/>
              <a:defRPr sz="1867">
                <a:solidFill>
                  <a:schemeClr val="dk2"/>
                </a:solidFill>
              </a:defRPr>
            </a:lvl4pPr>
            <a:lvl5pPr lvl="4" rtl="0">
              <a:lnSpc>
                <a:spcPct val="100000"/>
              </a:lnSpc>
              <a:spcBef>
                <a:spcPts val="0"/>
              </a:spcBef>
              <a:spcAft>
                <a:spcPts val="0"/>
              </a:spcAft>
              <a:buNone/>
              <a:defRPr sz="1867">
                <a:solidFill>
                  <a:schemeClr val="dk2"/>
                </a:solidFill>
              </a:defRPr>
            </a:lvl5pPr>
            <a:lvl6pPr lvl="5" rtl="0">
              <a:lnSpc>
                <a:spcPct val="100000"/>
              </a:lnSpc>
              <a:spcBef>
                <a:spcPts val="0"/>
              </a:spcBef>
              <a:spcAft>
                <a:spcPts val="0"/>
              </a:spcAft>
              <a:buNone/>
              <a:defRPr sz="1867">
                <a:solidFill>
                  <a:schemeClr val="dk2"/>
                </a:solidFill>
              </a:defRPr>
            </a:lvl6pPr>
            <a:lvl7pPr lvl="6" rtl="0">
              <a:lnSpc>
                <a:spcPct val="100000"/>
              </a:lnSpc>
              <a:spcBef>
                <a:spcPts val="0"/>
              </a:spcBef>
              <a:spcAft>
                <a:spcPts val="0"/>
              </a:spcAft>
              <a:buNone/>
              <a:defRPr sz="1867">
                <a:solidFill>
                  <a:schemeClr val="dk2"/>
                </a:solidFill>
              </a:defRPr>
            </a:lvl7pPr>
            <a:lvl8pPr lvl="7" rtl="0">
              <a:lnSpc>
                <a:spcPct val="100000"/>
              </a:lnSpc>
              <a:spcBef>
                <a:spcPts val="0"/>
              </a:spcBef>
              <a:spcAft>
                <a:spcPts val="0"/>
              </a:spcAft>
              <a:buNone/>
              <a:defRPr sz="1867">
                <a:solidFill>
                  <a:schemeClr val="dk2"/>
                </a:solidFill>
              </a:defRPr>
            </a:lvl8pPr>
            <a:lvl9pPr lvl="8" rtl="0">
              <a:lnSpc>
                <a:spcPct val="100000"/>
              </a:lnSpc>
              <a:spcBef>
                <a:spcPts val="0"/>
              </a:spcBef>
              <a:spcAft>
                <a:spcPts val="0"/>
              </a:spcAft>
              <a:buNone/>
              <a:defRPr sz="1867">
                <a:solidFill>
                  <a:schemeClr val="dk2"/>
                </a:solidFill>
              </a:defRPr>
            </a:lvl9pPr>
          </a:lstStyle>
          <a:p>
            <a:endParaRPr/>
          </a:p>
        </p:txBody>
      </p:sp>
      <p:sp>
        <p:nvSpPr>
          <p:cNvPr id="235" name="Google Shape;235;p14"/>
          <p:cNvSpPr txBox="1">
            <a:spLocks noGrp="1"/>
          </p:cNvSpPr>
          <p:nvPr>
            <p:ph type="subTitle" idx="2"/>
          </p:nvPr>
        </p:nvSpPr>
        <p:spPr>
          <a:xfrm>
            <a:off x="6455767" y="2032661"/>
            <a:ext cx="4042000" cy="4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236" name="Google Shape;236;p14"/>
          <p:cNvSpPr/>
          <p:nvPr/>
        </p:nvSpPr>
        <p:spPr>
          <a:xfrm>
            <a:off x="2083752"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2150358" y="217878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5427619"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24652" y="29577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6572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578"/>
        <p:cNvGrpSpPr/>
        <p:nvPr/>
      </p:nvGrpSpPr>
      <p:grpSpPr>
        <a:xfrm>
          <a:off x="0" y="0"/>
          <a:ext cx="0" cy="0"/>
          <a:chOff x="0" y="0"/>
          <a:chExt cx="0" cy="0"/>
        </a:xfrm>
      </p:grpSpPr>
    </p:spTree>
    <p:extLst>
      <p:ext uri="{BB962C8B-B14F-4D97-AF65-F5344CB8AC3E}">
        <p14:creationId xmlns:p14="http://schemas.microsoft.com/office/powerpoint/2010/main" val="420276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44"/>
        <p:cNvGrpSpPr/>
        <p:nvPr/>
      </p:nvGrpSpPr>
      <p:grpSpPr>
        <a:xfrm>
          <a:off x="0" y="0"/>
          <a:ext cx="0" cy="0"/>
          <a:chOff x="0" y="0"/>
          <a:chExt cx="0" cy="0"/>
        </a:xfrm>
      </p:grpSpPr>
      <p:sp>
        <p:nvSpPr>
          <p:cNvPr id="245" name="Google Shape;245;p1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5"/>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2" name="Google Shape;252;p15"/>
          <p:cNvSpPr txBox="1">
            <a:spLocks noGrp="1"/>
          </p:cNvSpPr>
          <p:nvPr>
            <p:ph type="subTitle" idx="1"/>
          </p:nvPr>
        </p:nvSpPr>
        <p:spPr>
          <a:xfrm>
            <a:off x="1182184" y="3016531"/>
            <a:ext cx="40420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253" name="Google Shape;253;p15"/>
          <p:cNvSpPr txBox="1">
            <a:spLocks noGrp="1"/>
          </p:cNvSpPr>
          <p:nvPr>
            <p:ph type="subTitle" idx="2"/>
          </p:nvPr>
        </p:nvSpPr>
        <p:spPr>
          <a:xfrm>
            <a:off x="1182200" y="2524184"/>
            <a:ext cx="4042000" cy="4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254" name="Google Shape;254;p15"/>
          <p:cNvSpPr/>
          <p:nvPr/>
        </p:nvSpPr>
        <p:spPr>
          <a:xfrm>
            <a:off x="754744" y="3842149"/>
            <a:ext cx="206445" cy="190451"/>
          </a:xfrm>
          <a:custGeom>
            <a:avLst/>
            <a:gdLst/>
            <a:ahLst/>
            <a:cxnLst/>
            <a:rect l="l" t="t" r="r" b="b"/>
            <a:pathLst>
              <a:path w="8854" h="8168" extrusionOk="0">
                <a:moveTo>
                  <a:pt x="4207" y="340"/>
                </a:moveTo>
                <a:cubicBezTo>
                  <a:pt x="4731" y="340"/>
                  <a:pt x="5254" y="445"/>
                  <a:pt x="5735" y="675"/>
                </a:cubicBezTo>
                <a:cubicBezTo>
                  <a:pt x="7619" y="1533"/>
                  <a:pt x="8456" y="3752"/>
                  <a:pt x="7598" y="5614"/>
                </a:cubicBezTo>
                <a:cubicBezTo>
                  <a:pt x="6984" y="6996"/>
                  <a:pt x="5627" y="7814"/>
                  <a:pt x="4205" y="7814"/>
                </a:cubicBezTo>
                <a:cubicBezTo>
                  <a:pt x="3687" y="7814"/>
                  <a:pt x="3161" y="7706"/>
                  <a:pt x="2659" y="7477"/>
                </a:cubicBezTo>
                <a:cubicBezTo>
                  <a:pt x="1738" y="7079"/>
                  <a:pt x="1047" y="6326"/>
                  <a:pt x="691" y="5405"/>
                </a:cubicBezTo>
                <a:cubicBezTo>
                  <a:pt x="356" y="4463"/>
                  <a:pt x="377" y="3438"/>
                  <a:pt x="796" y="2538"/>
                </a:cubicBezTo>
                <a:cubicBezTo>
                  <a:pt x="1424" y="1156"/>
                  <a:pt x="2784" y="340"/>
                  <a:pt x="4207" y="340"/>
                </a:cubicBezTo>
                <a:close/>
                <a:moveTo>
                  <a:pt x="4201" y="0"/>
                </a:moveTo>
                <a:cubicBezTo>
                  <a:pt x="2646" y="0"/>
                  <a:pt x="1158" y="885"/>
                  <a:pt x="482" y="2391"/>
                </a:cubicBezTo>
                <a:cubicBezTo>
                  <a:pt x="22" y="3396"/>
                  <a:pt x="1" y="4505"/>
                  <a:pt x="377" y="5531"/>
                </a:cubicBezTo>
                <a:cubicBezTo>
                  <a:pt x="754" y="6535"/>
                  <a:pt x="1528" y="7351"/>
                  <a:pt x="2512" y="7812"/>
                </a:cubicBezTo>
                <a:cubicBezTo>
                  <a:pt x="3056" y="8042"/>
                  <a:pt x="3642" y="8168"/>
                  <a:pt x="4187" y="8168"/>
                </a:cubicBezTo>
                <a:cubicBezTo>
                  <a:pt x="5756" y="8168"/>
                  <a:pt x="7242" y="7268"/>
                  <a:pt x="7933" y="5761"/>
                </a:cubicBezTo>
                <a:cubicBezTo>
                  <a:pt x="8854" y="3710"/>
                  <a:pt x="7933" y="1282"/>
                  <a:pt x="5882" y="361"/>
                </a:cubicBezTo>
                <a:cubicBezTo>
                  <a:pt x="5336" y="116"/>
                  <a:pt x="4765" y="0"/>
                  <a:pt x="420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a:off x="950956" y="5689109"/>
            <a:ext cx="829141" cy="7835"/>
          </a:xfrm>
          <a:custGeom>
            <a:avLst/>
            <a:gdLst/>
            <a:ahLst/>
            <a:cxnLst/>
            <a:rect l="l" t="t" r="r" b="b"/>
            <a:pathLst>
              <a:path w="35560" h="336" extrusionOk="0">
                <a:moveTo>
                  <a:pt x="0" y="0"/>
                </a:moveTo>
                <a:lnTo>
                  <a:pt x="0" y="335"/>
                </a:lnTo>
                <a:lnTo>
                  <a:pt x="35559" y="335"/>
                </a:lnTo>
                <a:lnTo>
                  <a:pt x="3555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1625758" y="21031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1780091" y="63430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a:off x="5001628" y="5968110"/>
            <a:ext cx="399217" cy="36588"/>
          </a:xfrm>
          <a:custGeom>
            <a:avLst/>
            <a:gdLst/>
            <a:ahLst/>
            <a:cxnLst/>
            <a:rect l="l" t="t" r="r" b="b"/>
            <a:pathLst>
              <a:path w="16847" h="1544" extrusionOk="0">
                <a:moveTo>
                  <a:pt x="756" y="1"/>
                </a:moveTo>
                <a:cubicBezTo>
                  <a:pt x="333" y="1"/>
                  <a:pt x="0" y="334"/>
                  <a:pt x="0" y="757"/>
                </a:cubicBezTo>
                <a:cubicBezTo>
                  <a:pt x="0" y="1211"/>
                  <a:pt x="333" y="1543"/>
                  <a:pt x="756" y="1543"/>
                </a:cubicBezTo>
                <a:lnTo>
                  <a:pt x="16060" y="1543"/>
                </a:lnTo>
                <a:cubicBezTo>
                  <a:pt x="16483" y="1543"/>
                  <a:pt x="16846" y="1211"/>
                  <a:pt x="16846" y="757"/>
                </a:cubicBezTo>
                <a:cubicBezTo>
                  <a:pt x="16846" y="334"/>
                  <a:pt x="16483" y="1"/>
                  <a:pt x="16060" y="1"/>
                </a:cubicBezTo>
                <a:close/>
              </a:path>
            </a:pathLst>
          </a:cu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a:off x="3040852" y="5930815"/>
            <a:ext cx="208579" cy="37275"/>
          </a:xfrm>
          <a:custGeom>
            <a:avLst/>
            <a:gdLst/>
            <a:ahLst/>
            <a:cxnLst/>
            <a:rect l="l" t="t" r="r" b="b"/>
            <a:pathLst>
              <a:path w="8802" h="1573" extrusionOk="0">
                <a:moveTo>
                  <a:pt x="787" y="0"/>
                </a:moveTo>
                <a:cubicBezTo>
                  <a:pt x="333" y="0"/>
                  <a:pt x="1" y="363"/>
                  <a:pt x="1" y="786"/>
                </a:cubicBezTo>
                <a:cubicBezTo>
                  <a:pt x="1" y="1210"/>
                  <a:pt x="333" y="1573"/>
                  <a:pt x="787" y="1573"/>
                </a:cubicBezTo>
                <a:lnTo>
                  <a:pt x="8046" y="1573"/>
                </a:lnTo>
                <a:cubicBezTo>
                  <a:pt x="8469" y="1573"/>
                  <a:pt x="8802" y="1210"/>
                  <a:pt x="8802" y="786"/>
                </a:cubicBezTo>
                <a:cubicBezTo>
                  <a:pt x="8802" y="363"/>
                  <a:pt x="8469" y="0"/>
                  <a:pt x="8046" y="0"/>
                </a:cubicBezTo>
                <a:close/>
              </a:path>
            </a:pathLst>
          </a:cu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6805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0"/>
        <p:cNvGrpSpPr/>
        <p:nvPr/>
      </p:nvGrpSpPr>
      <p:grpSpPr>
        <a:xfrm>
          <a:off x="0" y="0"/>
          <a:ext cx="0" cy="0"/>
          <a:chOff x="0" y="0"/>
          <a:chExt cx="0" cy="0"/>
        </a:xfrm>
      </p:grpSpPr>
      <p:sp>
        <p:nvSpPr>
          <p:cNvPr id="261" name="Google Shape;261;p1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16"/>
          <p:cNvSpPr txBox="1">
            <a:spLocks noGrp="1"/>
          </p:cNvSpPr>
          <p:nvPr>
            <p:ph type="subTitle" idx="1"/>
          </p:nvPr>
        </p:nvSpPr>
        <p:spPr>
          <a:xfrm>
            <a:off x="1236936"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grpSp>
        <p:nvGrpSpPr>
          <p:cNvPr id="269" name="Google Shape;269;p16"/>
          <p:cNvGrpSpPr/>
          <p:nvPr/>
        </p:nvGrpSpPr>
        <p:grpSpPr>
          <a:xfrm>
            <a:off x="493615" y="676471"/>
            <a:ext cx="11241036" cy="5532059"/>
            <a:chOff x="370211" y="507353"/>
            <a:chExt cx="8430777" cy="4149044"/>
          </a:xfrm>
        </p:grpSpPr>
        <p:sp>
          <p:nvSpPr>
            <p:cNvPr id="270" name="Google Shape;270;p16"/>
            <p:cNvSpPr/>
            <p:nvPr/>
          </p:nvSpPr>
          <p:spPr>
            <a:xfrm>
              <a:off x="8479297" y="443827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6"/>
            <p:cNvSpPr/>
            <p:nvPr/>
          </p:nvSpPr>
          <p:spPr>
            <a:xfrm>
              <a:off x="8385843" y="1480972"/>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6"/>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6"/>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6"/>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6"/>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6"/>
            <p:cNvSpPr/>
            <p:nvPr/>
          </p:nvSpPr>
          <p:spPr>
            <a:xfrm>
              <a:off x="8577990" y="23203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6"/>
            <p:cNvSpPr/>
            <p:nvPr/>
          </p:nvSpPr>
          <p:spPr>
            <a:xfrm>
              <a:off x="8614442" y="11546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6"/>
            <p:cNvSpPr/>
            <p:nvPr/>
          </p:nvSpPr>
          <p:spPr>
            <a:xfrm>
              <a:off x="8605542" y="28652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6"/>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6"/>
            <p:cNvSpPr/>
            <p:nvPr/>
          </p:nvSpPr>
          <p:spPr>
            <a:xfrm>
              <a:off x="8398625" y="507353"/>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6"/>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6"/>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 name="Google Shape;283;p16"/>
          <p:cNvSpPr txBox="1">
            <a:spLocks noGrp="1"/>
          </p:cNvSpPr>
          <p:nvPr>
            <p:ph type="subTitle" idx="2"/>
          </p:nvPr>
        </p:nvSpPr>
        <p:spPr>
          <a:xfrm>
            <a:off x="6191569"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spTree>
    <p:extLst>
      <p:ext uri="{BB962C8B-B14F-4D97-AF65-F5344CB8AC3E}">
        <p14:creationId xmlns:p14="http://schemas.microsoft.com/office/powerpoint/2010/main" val="3665128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284"/>
        <p:cNvGrpSpPr/>
        <p:nvPr/>
      </p:nvGrpSpPr>
      <p:grpSpPr>
        <a:xfrm>
          <a:off x="0" y="0"/>
          <a:ext cx="0" cy="0"/>
          <a:chOff x="0" y="0"/>
          <a:chExt cx="0" cy="0"/>
        </a:xfrm>
      </p:grpSpPr>
      <p:sp>
        <p:nvSpPr>
          <p:cNvPr id="285" name="Google Shape;285;p1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1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7"/>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 name="Google Shape;292;p17"/>
          <p:cNvSpPr txBox="1">
            <a:spLocks noGrp="1"/>
          </p:cNvSpPr>
          <p:nvPr>
            <p:ph type="subTitle" idx="1"/>
          </p:nvPr>
        </p:nvSpPr>
        <p:spPr>
          <a:xfrm>
            <a:off x="994133" y="2150100"/>
            <a:ext cx="5491200" cy="3309200"/>
          </a:xfrm>
          <a:prstGeom prst="rect">
            <a:avLst/>
          </a:prstGeom>
        </p:spPr>
        <p:txBody>
          <a:bodyPr spcFirstLastPara="1" wrap="square" lIns="91425" tIns="91425" rIns="91425" bIns="91425" anchor="ctr" anchorCtr="0">
            <a:noAutofit/>
          </a:bodyPr>
          <a:lstStyle>
            <a:lvl1pPr lvl="0" rtl="0">
              <a:lnSpc>
                <a:spcPct val="150000"/>
              </a:lnSpc>
              <a:spcBef>
                <a:spcPts val="0"/>
              </a:spcBef>
              <a:spcAft>
                <a:spcPts val="0"/>
              </a:spcAft>
              <a:buNone/>
              <a:defRPr sz="2133">
                <a:solidFill>
                  <a:schemeClr val="dk2"/>
                </a:solidFill>
              </a:defRPr>
            </a:lvl1pPr>
            <a:lvl2pPr lvl="1" rtl="0">
              <a:lnSpc>
                <a:spcPct val="150000"/>
              </a:lnSpc>
              <a:spcBef>
                <a:spcPts val="0"/>
              </a:spcBef>
              <a:spcAft>
                <a:spcPts val="0"/>
              </a:spcAft>
              <a:buNone/>
              <a:defRPr sz="2133">
                <a:solidFill>
                  <a:schemeClr val="dk2"/>
                </a:solidFill>
              </a:defRPr>
            </a:lvl2pPr>
            <a:lvl3pPr lvl="2" rtl="0">
              <a:lnSpc>
                <a:spcPct val="150000"/>
              </a:lnSpc>
              <a:spcBef>
                <a:spcPts val="0"/>
              </a:spcBef>
              <a:spcAft>
                <a:spcPts val="0"/>
              </a:spcAft>
              <a:buNone/>
              <a:defRPr sz="2133">
                <a:solidFill>
                  <a:schemeClr val="dk2"/>
                </a:solidFill>
              </a:defRPr>
            </a:lvl3pPr>
            <a:lvl4pPr lvl="3" rtl="0">
              <a:lnSpc>
                <a:spcPct val="150000"/>
              </a:lnSpc>
              <a:spcBef>
                <a:spcPts val="0"/>
              </a:spcBef>
              <a:spcAft>
                <a:spcPts val="0"/>
              </a:spcAft>
              <a:buNone/>
              <a:defRPr sz="2133">
                <a:solidFill>
                  <a:schemeClr val="dk2"/>
                </a:solidFill>
              </a:defRPr>
            </a:lvl4pPr>
            <a:lvl5pPr lvl="4" rtl="0">
              <a:lnSpc>
                <a:spcPct val="150000"/>
              </a:lnSpc>
              <a:spcBef>
                <a:spcPts val="0"/>
              </a:spcBef>
              <a:spcAft>
                <a:spcPts val="0"/>
              </a:spcAft>
              <a:buNone/>
              <a:defRPr sz="2133">
                <a:solidFill>
                  <a:schemeClr val="dk2"/>
                </a:solidFill>
              </a:defRPr>
            </a:lvl5pPr>
            <a:lvl6pPr lvl="5" rtl="0">
              <a:lnSpc>
                <a:spcPct val="150000"/>
              </a:lnSpc>
              <a:spcBef>
                <a:spcPts val="0"/>
              </a:spcBef>
              <a:spcAft>
                <a:spcPts val="0"/>
              </a:spcAft>
              <a:buNone/>
              <a:defRPr sz="2133">
                <a:solidFill>
                  <a:schemeClr val="dk2"/>
                </a:solidFill>
              </a:defRPr>
            </a:lvl6pPr>
            <a:lvl7pPr lvl="6" rtl="0">
              <a:lnSpc>
                <a:spcPct val="150000"/>
              </a:lnSpc>
              <a:spcBef>
                <a:spcPts val="0"/>
              </a:spcBef>
              <a:spcAft>
                <a:spcPts val="0"/>
              </a:spcAft>
              <a:buNone/>
              <a:defRPr sz="2133">
                <a:solidFill>
                  <a:schemeClr val="dk2"/>
                </a:solidFill>
              </a:defRPr>
            </a:lvl7pPr>
            <a:lvl8pPr lvl="7" rtl="0">
              <a:lnSpc>
                <a:spcPct val="150000"/>
              </a:lnSpc>
              <a:spcBef>
                <a:spcPts val="0"/>
              </a:spcBef>
              <a:spcAft>
                <a:spcPts val="0"/>
              </a:spcAft>
              <a:buNone/>
              <a:defRPr sz="2133">
                <a:solidFill>
                  <a:schemeClr val="dk2"/>
                </a:solidFill>
              </a:defRPr>
            </a:lvl8pPr>
            <a:lvl9pPr lvl="8" rtl="0">
              <a:lnSpc>
                <a:spcPct val="150000"/>
              </a:lnSpc>
              <a:spcBef>
                <a:spcPts val="0"/>
              </a:spcBef>
              <a:spcAft>
                <a:spcPts val="0"/>
              </a:spcAft>
              <a:buNone/>
              <a:defRPr sz="2133">
                <a:solidFill>
                  <a:schemeClr val="dk2"/>
                </a:solidFill>
              </a:defRPr>
            </a:lvl9pPr>
          </a:lstStyle>
          <a:p>
            <a:endParaRPr/>
          </a:p>
        </p:txBody>
      </p:sp>
      <p:sp>
        <p:nvSpPr>
          <p:cNvPr id="293" name="Google Shape;293;p1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7"/>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7"/>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7"/>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5623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numbers">
  <p:cSld name="Title and numbers">
    <p:spTree>
      <p:nvGrpSpPr>
        <p:cNvPr id="1" name="Shape 300"/>
        <p:cNvGrpSpPr/>
        <p:nvPr/>
      </p:nvGrpSpPr>
      <p:grpSpPr>
        <a:xfrm>
          <a:off x="0" y="0"/>
          <a:ext cx="0" cy="0"/>
          <a:chOff x="0" y="0"/>
          <a:chExt cx="0" cy="0"/>
        </a:xfrm>
      </p:grpSpPr>
      <p:sp>
        <p:nvSpPr>
          <p:cNvPr id="301" name="Google Shape;301;p1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8"/>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8"/>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8"/>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18"/>
          <p:cNvSpPr txBox="1">
            <a:spLocks noGrp="1"/>
          </p:cNvSpPr>
          <p:nvPr>
            <p:ph type="subTitle" idx="1"/>
          </p:nvPr>
        </p:nvSpPr>
        <p:spPr>
          <a:xfrm>
            <a:off x="3029367" y="2308115"/>
            <a:ext cx="6303200" cy="438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09" name="Google Shape;309;p18"/>
          <p:cNvSpPr txBox="1">
            <a:spLocks noGrp="1"/>
          </p:cNvSpPr>
          <p:nvPr>
            <p:ph type="title" idx="2" hasCustomPrompt="1"/>
          </p:nvPr>
        </p:nvSpPr>
        <p:spPr>
          <a:xfrm>
            <a:off x="3021052" y="1759004"/>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0" name="Google Shape;310;p18"/>
          <p:cNvSpPr txBox="1">
            <a:spLocks noGrp="1"/>
          </p:cNvSpPr>
          <p:nvPr>
            <p:ph type="subTitle" idx="3"/>
          </p:nvPr>
        </p:nvSpPr>
        <p:spPr>
          <a:xfrm>
            <a:off x="3029367" y="3960248"/>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1" name="Google Shape;311;p18"/>
          <p:cNvSpPr txBox="1">
            <a:spLocks noGrp="1"/>
          </p:cNvSpPr>
          <p:nvPr>
            <p:ph type="title" idx="4" hasCustomPrompt="1"/>
          </p:nvPr>
        </p:nvSpPr>
        <p:spPr>
          <a:xfrm>
            <a:off x="3021052" y="3339999"/>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2" name="Google Shape;312;p18"/>
          <p:cNvSpPr txBox="1">
            <a:spLocks noGrp="1"/>
          </p:cNvSpPr>
          <p:nvPr>
            <p:ph type="subTitle" idx="5"/>
          </p:nvPr>
        </p:nvSpPr>
        <p:spPr>
          <a:xfrm>
            <a:off x="3029367" y="5614839"/>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3" name="Google Shape;313;p18"/>
          <p:cNvSpPr txBox="1">
            <a:spLocks noGrp="1"/>
          </p:cNvSpPr>
          <p:nvPr>
            <p:ph type="title" idx="6" hasCustomPrompt="1"/>
          </p:nvPr>
        </p:nvSpPr>
        <p:spPr>
          <a:xfrm>
            <a:off x="3021052" y="4994371"/>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4" name="Google Shape;314;p18"/>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18"/>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18"/>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18"/>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18"/>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8"/>
          <p:cNvSpPr/>
          <p:nvPr/>
        </p:nvSpPr>
        <p:spPr>
          <a:xfrm>
            <a:off x="415115" y="405315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4512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20"/>
        <p:cNvGrpSpPr/>
        <p:nvPr/>
      </p:nvGrpSpPr>
      <p:grpSpPr>
        <a:xfrm>
          <a:off x="0" y="0"/>
          <a:ext cx="0" cy="0"/>
          <a:chOff x="0" y="0"/>
          <a:chExt cx="0" cy="0"/>
        </a:xfrm>
      </p:grpSpPr>
      <p:sp>
        <p:nvSpPr>
          <p:cNvPr id="321" name="Google Shape;321;p1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9"/>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19"/>
          <p:cNvSpPr txBox="1">
            <a:spLocks noGrp="1"/>
          </p:cNvSpPr>
          <p:nvPr>
            <p:ph type="subTitle" idx="1"/>
          </p:nvPr>
        </p:nvSpPr>
        <p:spPr>
          <a:xfrm>
            <a:off x="2822533" y="2023617"/>
            <a:ext cx="1776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29" name="Google Shape;329;p19"/>
          <p:cNvSpPr txBox="1">
            <a:spLocks noGrp="1"/>
          </p:cNvSpPr>
          <p:nvPr>
            <p:ph type="subTitle" idx="2"/>
          </p:nvPr>
        </p:nvSpPr>
        <p:spPr>
          <a:xfrm>
            <a:off x="1326933" y="2540167"/>
            <a:ext cx="47672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0" name="Google Shape;330;p19"/>
          <p:cNvSpPr txBox="1">
            <a:spLocks noGrp="1"/>
          </p:cNvSpPr>
          <p:nvPr>
            <p:ph type="subTitle" idx="3"/>
          </p:nvPr>
        </p:nvSpPr>
        <p:spPr>
          <a:xfrm>
            <a:off x="2820533" y="4230317"/>
            <a:ext cx="1780000" cy="3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331" name="Google Shape;331;p19"/>
          <p:cNvSpPr txBox="1">
            <a:spLocks noGrp="1"/>
          </p:cNvSpPr>
          <p:nvPr>
            <p:ph type="subTitle" idx="4"/>
          </p:nvPr>
        </p:nvSpPr>
        <p:spPr>
          <a:xfrm>
            <a:off x="1325133" y="4753751"/>
            <a:ext cx="4770800" cy="8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2" name="Google Shape;332;p19"/>
          <p:cNvSpPr/>
          <p:nvPr/>
        </p:nvSpPr>
        <p:spPr>
          <a:xfrm>
            <a:off x="755496" y="4314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15417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707406" y="29642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1455990" y="64978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4302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43"/>
        <p:cNvGrpSpPr/>
        <p:nvPr/>
      </p:nvGrpSpPr>
      <p:grpSpPr>
        <a:xfrm>
          <a:off x="0" y="0"/>
          <a:ext cx="0" cy="0"/>
          <a:chOff x="0" y="0"/>
          <a:chExt cx="0" cy="0"/>
        </a:xfrm>
      </p:grpSpPr>
      <p:sp>
        <p:nvSpPr>
          <p:cNvPr id="344" name="Google Shape;344;p2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2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0"/>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20"/>
          <p:cNvSpPr txBox="1">
            <a:spLocks noGrp="1"/>
          </p:cNvSpPr>
          <p:nvPr>
            <p:ph type="subTitle" idx="1"/>
          </p:nvPr>
        </p:nvSpPr>
        <p:spPr>
          <a:xfrm>
            <a:off x="1372541" y="2086308"/>
            <a:ext cx="4650400" cy="12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2" name="Google Shape;352;p20"/>
          <p:cNvSpPr txBox="1">
            <a:spLocks noGrp="1"/>
          </p:cNvSpPr>
          <p:nvPr>
            <p:ph type="subTitle" idx="2"/>
          </p:nvPr>
        </p:nvSpPr>
        <p:spPr>
          <a:xfrm>
            <a:off x="5937697" y="4474708"/>
            <a:ext cx="4645200" cy="12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3" name="Google Shape;353;p20"/>
          <p:cNvSpPr/>
          <p:nvPr/>
        </p:nvSpPr>
        <p:spPr>
          <a:xfrm>
            <a:off x="385224" y="4631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20"/>
          <p:cNvSpPr/>
          <p:nvPr/>
        </p:nvSpPr>
        <p:spPr>
          <a:xfrm>
            <a:off x="518858" y="17368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20"/>
          <p:cNvSpPr/>
          <p:nvPr/>
        </p:nvSpPr>
        <p:spPr>
          <a:xfrm>
            <a:off x="4438486" y="61114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0"/>
          <p:cNvSpPr/>
          <p:nvPr/>
        </p:nvSpPr>
        <p:spPr>
          <a:xfrm>
            <a:off x="4008958" y="358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20"/>
          <p:cNvSpPr/>
          <p:nvPr/>
        </p:nvSpPr>
        <p:spPr>
          <a:xfrm>
            <a:off x="660619" y="35152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0"/>
          <p:cNvSpPr/>
          <p:nvPr/>
        </p:nvSpPr>
        <p:spPr>
          <a:xfrm>
            <a:off x="452270" y="26065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0"/>
          <p:cNvSpPr/>
          <p:nvPr/>
        </p:nvSpPr>
        <p:spPr>
          <a:xfrm>
            <a:off x="6668652" y="63620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0"/>
          <p:cNvSpPr/>
          <p:nvPr/>
        </p:nvSpPr>
        <p:spPr>
          <a:xfrm>
            <a:off x="16813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0"/>
          <p:cNvSpPr/>
          <p:nvPr/>
        </p:nvSpPr>
        <p:spPr>
          <a:xfrm>
            <a:off x="1322519" y="14908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0"/>
          <p:cNvSpPr/>
          <p:nvPr/>
        </p:nvSpPr>
        <p:spPr>
          <a:xfrm>
            <a:off x="1614719" y="623202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727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363"/>
        <p:cNvGrpSpPr/>
        <p:nvPr/>
      </p:nvGrpSpPr>
      <p:grpSpPr>
        <a:xfrm>
          <a:off x="0" y="0"/>
          <a:ext cx="0" cy="0"/>
          <a:chOff x="0" y="0"/>
          <a:chExt cx="0" cy="0"/>
        </a:xfrm>
      </p:grpSpPr>
      <p:sp>
        <p:nvSpPr>
          <p:cNvPr id="364" name="Google Shape;364;p2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1"/>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1" name="Google Shape;371;p21"/>
          <p:cNvSpPr txBox="1">
            <a:spLocks noGrp="1"/>
          </p:cNvSpPr>
          <p:nvPr>
            <p:ph type="subTitle" idx="1"/>
          </p:nvPr>
        </p:nvSpPr>
        <p:spPr>
          <a:xfrm>
            <a:off x="1325133" y="2239117"/>
            <a:ext cx="46504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72" name="Google Shape;372;p21"/>
          <p:cNvSpPr txBox="1">
            <a:spLocks noGrp="1"/>
          </p:cNvSpPr>
          <p:nvPr>
            <p:ph type="subTitle" idx="2"/>
          </p:nvPr>
        </p:nvSpPr>
        <p:spPr>
          <a:xfrm>
            <a:off x="1325133" y="4235033"/>
            <a:ext cx="4736800" cy="109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373" name="Google Shape;373;p21"/>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1"/>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1"/>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1"/>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1"/>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1"/>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1"/>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1"/>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1"/>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5729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6"/>
        <p:cNvGrpSpPr/>
        <p:nvPr/>
      </p:nvGrpSpPr>
      <p:grpSpPr>
        <a:xfrm>
          <a:off x="0" y="0"/>
          <a:ext cx="0" cy="0"/>
          <a:chOff x="0" y="0"/>
          <a:chExt cx="0" cy="0"/>
        </a:xfrm>
      </p:grpSpPr>
      <p:sp>
        <p:nvSpPr>
          <p:cNvPr id="387" name="Google Shape;387;p2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2"/>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2"/>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2"/>
          <p:cNvSpPr txBox="1">
            <a:spLocks noGrp="1"/>
          </p:cNvSpPr>
          <p:nvPr>
            <p:ph type="subTitle" idx="1"/>
          </p:nvPr>
        </p:nvSpPr>
        <p:spPr>
          <a:xfrm>
            <a:off x="1318432"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95" name="Google Shape;395;p22"/>
          <p:cNvSpPr txBox="1">
            <a:spLocks noGrp="1"/>
          </p:cNvSpPr>
          <p:nvPr>
            <p:ph type="subTitle" idx="2"/>
          </p:nvPr>
        </p:nvSpPr>
        <p:spPr>
          <a:xfrm>
            <a:off x="1363032" y="3398151"/>
            <a:ext cx="2969600" cy="11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6" name="Google Shape;396;p22"/>
          <p:cNvSpPr txBox="1">
            <a:spLocks noGrp="1"/>
          </p:cNvSpPr>
          <p:nvPr>
            <p:ph type="subTitle" idx="3"/>
          </p:nvPr>
        </p:nvSpPr>
        <p:spPr>
          <a:xfrm>
            <a:off x="4560751" y="2924641"/>
            <a:ext cx="3058800" cy="3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397" name="Google Shape;397;p22"/>
          <p:cNvSpPr txBox="1">
            <a:spLocks noGrp="1"/>
          </p:cNvSpPr>
          <p:nvPr>
            <p:ph type="subTitle" idx="4"/>
          </p:nvPr>
        </p:nvSpPr>
        <p:spPr>
          <a:xfrm>
            <a:off x="4602751"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8" name="Google Shape;398;p22"/>
          <p:cNvSpPr txBox="1">
            <a:spLocks noGrp="1"/>
          </p:cNvSpPr>
          <p:nvPr>
            <p:ph type="subTitle" idx="5"/>
          </p:nvPr>
        </p:nvSpPr>
        <p:spPr>
          <a:xfrm>
            <a:off x="7803116"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399" name="Google Shape;399;p22"/>
          <p:cNvSpPr txBox="1">
            <a:spLocks noGrp="1"/>
          </p:cNvSpPr>
          <p:nvPr>
            <p:ph type="subTitle" idx="6"/>
          </p:nvPr>
        </p:nvSpPr>
        <p:spPr>
          <a:xfrm>
            <a:off x="7845116"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grpSp>
        <p:nvGrpSpPr>
          <p:cNvPr id="400" name="Google Shape;400;p22"/>
          <p:cNvGrpSpPr/>
          <p:nvPr/>
        </p:nvGrpSpPr>
        <p:grpSpPr>
          <a:xfrm>
            <a:off x="493615" y="252034"/>
            <a:ext cx="9939303" cy="6371663"/>
            <a:chOff x="370211" y="189025"/>
            <a:chExt cx="7454477" cy="4778747"/>
          </a:xfrm>
        </p:grpSpPr>
        <p:sp>
          <p:nvSpPr>
            <p:cNvPr id="401" name="Google Shape;401;p22"/>
            <p:cNvSpPr/>
            <p:nvPr/>
          </p:nvSpPr>
          <p:spPr>
            <a:xfrm>
              <a:off x="3728847" y="46961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2"/>
            <p:cNvSpPr/>
            <p:nvPr/>
          </p:nvSpPr>
          <p:spPr>
            <a:xfrm>
              <a:off x="7409543" y="49034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2"/>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2"/>
            <p:cNvSpPr/>
            <p:nvPr/>
          </p:nvSpPr>
          <p:spPr>
            <a:xfrm>
              <a:off x="721392" y="131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795217" y="44396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1919817" y="4903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a:off x="6461092" y="47714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a:off x="4872225"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a:off x="965573" y="12189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2007997" y="1890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2380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tle and four columns">
  <p:cSld name="Tittle and four columns">
    <p:spTree>
      <p:nvGrpSpPr>
        <p:cNvPr id="1" name="Shape 414"/>
        <p:cNvGrpSpPr/>
        <p:nvPr/>
      </p:nvGrpSpPr>
      <p:grpSpPr>
        <a:xfrm>
          <a:off x="0" y="0"/>
          <a:ext cx="0" cy="0"/>
          <a:chOff x="0" y="0"/>
          <a:chExt cx="0" cy="0"/>
        </a:xfrm>
      </p:grpSpPr>
      <p:sp>
        <p:nvSpPr>
          <p:cNvPr id="415" name="Google Shape;415;p23"/>
          <p:cNvSpPr/>
          <p:nvPr/>
        </p:nvSpPr>
        <p:spPr>
          <a:xfrm>
            <a:off x="361100" y="141961"/>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2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2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2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23"/>
          <p:cNvSpPr/>
          <p:nvPr/>
        </p:nvSpPr>
        <p:spPr>
          <a:xfrm>
            <a:off x="1086568"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2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3"/>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2" name="Google Shape;422;p23"/>
          <p:cNvSpPr txBox="1">
            <a:spLocks noGrp="1"/>
          </p:cNvSpPr>
          <p:nvPr>
            <p:ph type="subTitle" idx="1"/>
          </p:nvPr>
        </p:nvSpPr>
        <p:spPr>
          <a:xfrm>
            <a:off x="1409067" y="2414967"/>
            <a:ext cx="2971200" cy="97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3" name="Google Shape;423;p23"/>
          <p:cNvSpPr txBox="1">
            <a:spLocks noGrp="1"/>
          </p:cNvSpPr>
          <p:nvPr>
            <p:ph type="subTitle" idx="2"/>
          </p:nvPr>
        </p:nvSpPr>
        <p:spPr>
          <a:xfrm>
            <a:off x="4722504" y="2414167"/>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4" name="Google Shape;424;p23"/>
          <p:cNvSpPr txBox="1">
            <a:spLocks noGrp="1"/>
          </p:cNvSpPr>
          <p:nvPr>
            <p:ph type="subTitle" idx="3"/>
          </p:nvPr>
        </p:nvSpPr>
        <p:spPr>
          <a:xfrm>
            <a:off x="1409067"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5" name="Google Shape;425;p23"/>
          <p:cNvSpPr txBox="1">
            <a:spLocks noGrp="1"/>
          </p:cNvSpPr>
          <p:nvPr>
            <p:ph type="subTitle" idx="4"/>
          </p:nvPr>
        </p:nvSpPr>
        <p:spPr>
          <a:xfrm>
            <a:off x="4722504"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6" name="Google Shape;426;p23"/>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3"/>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3"/>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3"/>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3"/>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3"/>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23"/>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2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23"/>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3"/>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44611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tle and four columns 1">
  <p:cSld name="Tittle and four columns 1">
    <p:spTree>
      <p:nvGrpSpPr>
        <p:cNvPr id="1" name="Shape 439"/>
        <p:cNvGrpSpPr/>
        <p:nvPr/>
      </p:nvGrpSpPr>
      <p:grpSpPr>
        <a:xfrm>
          <a:off x="0" y="0"/>
          <a:ext cx="0" cy="0"/>
          <a:chOff x="0" y="0"/>
          <a:chExt cx="0" cy="0"/>
        </a:xfrm>
      </p:grpSpPr>
      <p:sp>
        <p:nvSpPr>
          <p:cNvPr id="440" name="Google Shape;440;p2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24"/>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 name="Google Shape;447;p24"/>
          <p:cNvSpPr txBox="1">
            <a:spLocks noGrp="1"/>
          </p:cNvSpPr>
          <p:nvPr>
            <p:ph type="subTitle" idx="1"/>
          </p:nvPr>
        </p:nvSpPr>
        <p:spPr>
          <a:xfrm>
            <a:off x="2286628" y="2760845"/>
            <a:ext cx="3149600" cy="97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8" name="Google Shape;448;p24"/>
          <p:cNvSpPr txBox="1">
            <a:spLocks noGrp="1"/>
          </p:cNvSpPr>
          <p:nvPr>
            <p:ph type="subTitle" idx="2"/>
          </p:nvPr>
        </p:nvSpPr>
        <p:spPr>
          <a:xfrm>
            <a:off x="6879525" y="276004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9" name="Google Shape;449;p24"/>
          <p:cNvSpPr txBox="1">
            <a:spLocks noGrp="1"/>
          </p:cNvSpPr>
          <p:nvPr>
            <p:ph type="subTitle" idx="3"/>
          </p:nvPr>
        </p:nvSpPr>
        <p:spPr>
          <a:xfrm>
            <a:off x="2222561" y="517256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0" name="Google Shape;450;p24"/>
          <p:cNvSpPr txBox="1">
            <a:spLocks noGrp="1"/>
          </p:cNvSpPr>
          <p:nvPr>
            <p:ph type="subTitle" idx="4"/>
          </p:nvPr>
        </p:nvSpPr>
        <p:spPr>
          <a:xfrm>
            <a:off x="6879525" y="5170220"/>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1" name="Google Shape;451;p24"/>
          <p:cNvSpPr txBox="1">
            <a:spLocks noGrp="1"/>
          </p:cNvSpPr>
          <p:nvPr>
            <p:ph type="subTitle" idx="5"/>
          </p:nvPr>
        </p:nvSpPr>
        <p:spPr>
          <a:xfrm>
            <a:off x="7189325"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452" name="Google Shape;452;p24"/>
          <p:cNvSpPr txBox="1">
            <a:spLocks noGrp="1"/>
          </p:cNvSpPr>
          <p:nvPr>
            <p:ph type="subTitle" idx="6"/>
          </p:nvPr>
        </p:nvSpPr>
        <p:spPr>
          <a:xfrm>
            <a:off x="7189325"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453" name="Google Shape;453;p24"/>
          <p:cNvSpPr txBox="1">
            <a:spLocks noGrp="1"/>
          </p:cNvSpPr>
          <p:nvPr>
            <p:ph type="subTitle" idx="7"/>
          </p:nvPr>
        </p:nvSpPr>
        <p:spPr>
          <a:xfrm>
            <a:off x="2598428"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454" name="Google Shape;454;p24"/>
          <p:cNvSpPr txBox="1">
            <a:spLocks noGrp="1"/>
          </p:cNvSpPr>
          <p:nvPr>
            <p:ph type="subTitle" idx="8"/>
          </p:nvPr>
        </p:nvSpPr>
        <p:spPr>
          <a:xfrm>
            <a:off x="2532361"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455" name="Google Shape;455;p24"/>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4885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dk1"/>
        </a:solidFill>
        <a:effectLst/>
      </p:bgPr>
    </p:bg>
    <p:spTree>
      <p:nvGrpSpPr>
        <p:cNvPr id="1" name="Shape 1579"/>
        <p:cNvGrpSpPr/>
        <p:nvPr/>
      </p:nvGrpSpPr>
      <p:grpSpPr>
        <a:xfrm>
          <a:off x="0" y="0"/>
          <a:ext cx="0" cy="0"/>
          <a:chOff x="0" y="0"/>
          <a:chExt cx="0" cy="0"/>
        </a:xfrm>
      </p:grpSpPr>
      <p:sp>
        <p:nvSpPr>
          <p:cNvPr id="1580" name="Google Shape;1580;p6"/>
          <p:cNvSpPr txBox="1">
            <a:spLocks noGrp="1"/>
          </p:cNvSpPr>
          <p:nvPr>
            <p:ph type="title"/>
          </p:nvPr>
        </p:nvSpPr>
        <p:spPr>
          <a:xfrm>
            <a:off x="668250" y="1608900"/>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581" name="Google Shape;1581;p6"/>
          <p:cNvSpPr txBox="1">
            <a:spLocks noGrp="1"/>
          </p:cNvSpPr>
          <p:nvPr>
            <p:ph type="body" idx="1"/>
          </p:nvPr>
        </p:nvSpPr>
        <p:spPr>
          <a:xfrm>
            <a:off x="668225" y="3013200"/>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214528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tle and three columns 1">
  <p:cSld name="Tittle and three columns 1">
    <p:spTree>
      <p:nvGrpSpPr>
        <p:cNvPr id="1" name="Shape 468"/>
        <p:cNvGrpSpPr/>
        <p:nvPr/>
      </p:nvGrpSpPr>
      <p:grpSpPr>
        <a:xfrm>
          <a:off x="0" y="0"/>
          <a:ext cx="0" cy="0"/>
          <a:chOff x="0" y="0"/>
          <a:chExt cx="0" cy="0"/>
        </a:xfrm>
      </p:grpSpPr>
      <p:sp>
        <p:nvSpPr>
          <p:cNvPr id="469" name="Google Shape;469;p2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2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2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2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2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25"/>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25"/>
          <p:cNvSpPr txBox="1">
            <a:spLocks noGrp="1"/>
          </p:cNvSpPr>
          <p:nvPr>
            <p:ph type="title" idx="2" hasCustomPrompt="1"/>
          </p:nvPr>
        </p:nvSpPr>
        <p:spPr>
          <a:xfrm>
            <a:off x="4153068" y="2106000"/>
            <a:ext cx="3875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7" name="Google Shape;477;p25"/>
          <p:cNvSpPr txBox="1">
            <a:spLocks noGrp="1"/>
          </p:cNvSpPr>
          <p:nvPr>
            <p:ph type="title" idx="3" hasCustomPrompt="1"/>
          </p:nvPr>
        </p:nvSpPr>
        <p:spPr>
          <a:xfrm>
            <a:off x="15070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8" name="Google Shape;478;p25"/>
          <p:cNvSpPr txBox="1">
            <a:spLocks noGrp="1"/>
          </p:cNvSpPr>
          <p:nvPr>
            <p:ph type="title" idx="4" hasCustomPrompt="1"/>
          </p:nvPr>
        </p:nvSpPr>
        <p:spPr>
          <a:xfrm>
            <a:off x="68156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9" name="Google Shape;479;p25"/>
          <p:cNvSpPr txBox="1">
            <a:spLocks noGrp="1"/>
          </p:cNvSpPr>
          <p:nvPr>
            <p:ph type="subTitle" idx="1"/>
          </p:nvPr>
        </p:nvSpPr>
        <p:spPr>
          <a:xfrm>
            <a:off x="3853951" y="2813600"/>
            <a:ext cx="449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0" name="Google Shape;480;p25"/>
          <p:cNvSpPr txBox="1">
            <a:spLocks noGrp="1"/>
          </p:cNvSpPr>
          <p:nvPr>
            <p:ph type="subTitle" idx="5"/>
          </p:nvPr>
        </p:nvSpPr>
        <p:spPr>
          <a:xfrm>
            <a:off x="12022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1" name="Google Shape;481;p25"/>
          <p:cNvSpPr txBox="1">
            <a:spLocks noGrp="1"/>
          </p:cNvSpPr>
          <p:nvPr>
            <p:ph type="subTitle" idx="6"/>
          </p:nvPr>
        </p:nvSpPr>
        <p:spPr>
          <a:xfrm>
            <a:off x="65108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2" name="Google Shape;482;p25"/>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25"/>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25"/>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5"/>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5"/>
          <p:cNvSpPr/>
          <p:nvPr/>
        </p:nvSpPr>
        <p:spPr>
          <a:xfrm>
            <a:off x="1563790" y="64323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5"/>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25"/>
          <p:cNvSpPr/>
          <p:nvPr/>
        </p:nvSpPr>
        <p:spPr>
          <a:xfrm>
            <a:off x="8103481" y="6118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7503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489"/>
        <p:cNvGrpSpPr/>
        <p:nvPr/>
      </p:nvGrpSpPr>
      <p:grpSpPr>
        <a:xfrm>
          <a:off x="0" y="0"/>
          <a:ext cx="0" cy="0"/>
          <a:chOff x="0" y="0"/>
          <a:chExt cx="0" cy="0"/>
        </a:xfrm>
      </p:grpSpPr>
      <p:sp>
        <p:nvSpPr>
          <p:cNvPr id="490" name="Google Shape;490;p2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6"/>
          <p:cNvSpPr/>
          <p:nvPr/>
        </p:nvSpPr>
        <p:spPr>
          <a:xfrm>
            <a:off x="1405225" y="730433"/>
            <a:ext cx="9373600" cy="5414400"/>
          </a:xfrm>
          <a:prstGeom prst="roundRect">
            <a:avLst>
              <a:gd name="adj" fmla="val 806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6"/>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6"/>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6"/>
          <p:cNvSpPr txBox="1">
            <a:spLocks noGrp="1"/>
          </p:cNvSpPr>
          <p:nvPr>
            <p:ph type="title"/>
          </p:nvPr>
        </p:nvSpPr>
        <p:spPr>
          <a:xfrm>
            <a:off x="2053733" y="712500"/>
            <a:ext cx="73964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98" name="Google Shape;498;p26"/>
          <p:cNvSpPr txBox="1">
            <a:spLocks noGrp="1"/>
          </p:cNvSpPr>
          <p:nvPr>
            <p:ph type="subTitle" idx="1"/>
          </p:nvPr>
        </p:nvSpPr>
        <p:spPr>
          <a:xfrm>
            <a:off x="2099033" y="1662100"/>
            <a:ext cx="8328400" cy="40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b="1">
                <a:solidFill>
                  <a:schemeClr val="accent3"/>
                </a:solidFill>
              </a:defRPr>
            </a:lvl1pPr>
            <a:lvl2pPr lvl="1">
              <a:lnSpc>
                <a:spcPct val="100000"/>
              </a:lnSpc>
              <a:spcBef>
                <a:spcPts val="0"/>
              </a:spcBef>
              <a:spcAft>
                <a:spcPts val="0"/>
              </a:spcAft>
              <a:buNone/>
              <a:defRPr b="1">
                <a:solidFill>
                  <a:schemeClr val="accent3"/>
                </a:solidFill>
              </a:defRPr>
            </a:lvl2pPr>
            <a:lvl3pPr lvl="2">
              <a:lnSpc>
                <a:spcPct val="100000"/>
              </a:lnSpc>
              <a:spcBef>
                <a:spcPts val="0"/>
              </a:spcBef>
              <a:spcAft>
                <a:spcPts val="0"/>
              </a:spcAft>
              <a:buNone/>
              <a:defRPr b="1">
                <a:solidFill>
                  <a:schemeClr val="accent3"/>
                </a:solidFill>
              </a:defRPr>
            </a:lvl3pPr>
            <a:lvl4pPr lvl="3">
              <a:lnSpc>
                <a:spcPct val="100000"/>
              </a:lnSpc>
              <a:spcBef>
                <a:spcPts val="0"/>
              </a:spcBef>
              <a:spcAft>
                <a:spcPts val="0"/>
              </a:spcAft>
              <a:buNone/>
              <a:defRPr b="1">
                <a:solidFill>
                  <a:schemeClr val="accent3"/>
                </a:solidFill>
              </a:defRPr>
            </a:lvl4pPr>
            <a:lvl5pPr lvl="4">
              <a:lnSpc>
                <a:spcPct val="100000"/>
              </a:lnSpc>
              <a:spcBef>
                <a:spcPts val="0"/>
              </a:spcBef>
              <a:spcAft>
                <a:spcPts val="0"/>
              </a:spcAft>
              <a:buNone/>
              <a:defRPr b="1">
                <a:solidFill>
                  <a:schemeClr val="accent3"/>
                </a:solidFill>
              </a:defRPr>
            </a:lvl5pPr>
            <a:lvl6pPr lvl="5">
              <a:lnSpc>
                <a:spcPct val="100000"/>
              </a:lnSpc>
              <a:spcBef>
                <a:spcPts val="0"/>
              </a:spcBef>
              <a:spcAft>
                <a:spcPts val="0"/>
              </a:spcAft>
              <a:buNone/>
              <a:defRPr b="1">
                <a:solidFill>
                  <a:schemeClr val="accent3"/>
                </a:solidFill>
              </a:defRPr>
            </a:lvl6pPr>
            <a:lvl7pPr lvl="6">
              <a:lnSpc>
                <a:spcPct val="100000"/>
              </a:lnSpc>
              <a:spcBef>
                <a:spcPts val="0"/>
              </a:spcBef>
              <a:spcAft>
                <a:spcPts val="0"/>
              </a:spcAft>
              <a:buNone/>
              <a:defRPr b="1">
                <a:solidFill>
                  <a:schemeClr val="accent3"/>
                </a:solidFill>
              </a:defRPr>
            </a:lvl7pPr>
            <a:lvl8pPr lvl="7">
              <a:lnSpc>
                <a:spcPct val="100000"/>
              </a:lnSpc>
              <a:spcBef>
                <a:spcPts val="0"/>
              </a:spcBef>
              <a:spcAft>
                <a:spcPts val="0"/>
              </a:spcAft>
              <a:buNone/>
              <a:defRPr b="1">
                <a:solidFill>
                  <a:schemeClr val="accent3"/>
                </a:solidFill>
              </a:defRPr>
            </a:lvl8pPr>
            <a:lvl9pPr lvl="8">
              <a:lnSpc>
                <a:spcPct val="100000"/>
              </a:lnSpc>
              <a:spcBef>
                <a:spcPts val="0"/>
              </a:spcBef>
              <a:spcAft>
                <a:spcPts val="0"/>
              </a:spcAft>
              <a:buNone/>
              <a:defRPr b="1">
                <a:solidFill>
                  <a:schemeClr val="accent3"/>
                </a:solidFill>
              </a:defRPr>
            </a:lvl9pPr>
          </a:lstStyle>
          <a:p>
            <a:endParaRPr/>
          </a:p>
        </p:txBody>
      </p:sp>
      <p:sp>
        <p:nvSpPr>
          <p:cNvPr id="499" name="Google Shape;499;p26"/>
          <p:cNvSpPr txBox="1">
            <a:spLocks noGrp="1"/>
          </p:cNvSpPr>
          <p:nvPr>
            <p:ph type="subTitle" idx="2"/>
          </p:nvPr>
        </p:nvSpPr>
        <p:spPr>
          <a:xfrm>
            <a:off x="2099033" y="2794964"/>
            <a:ext cx="8328400" cy="4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4"/>
                </a:solidFill>
              </a:defRPr>
            </a:lvl1pPr>
            <a:lvl2pPr lvl="1" rtl="0">
              <a:lnSpc>
                <a:spcPct val="100000"/>
              </a:lnSpc>
              <a:spcBef>
                <a:spcPts val="0"/>
              </a:spcBef>
              <a:spcAft>
                <a:spcPts val="0"/>
              </a:spcAft>
              <a:buNone/>
              <a:defRPr b="1">
                <a:solidFill>
                  <a:schemeClr val="accent4"/>
                </a:solidFill>
              </a:defRPr>
            </a:lvl2pPr>
            <a:lvl3pPr lvl="2" rtl="0">
              <a:lnSpc>
                <a:spcPct val="100000"/>
              </a:lnSpc>
              <a:spcBef>
                <a:spcPts val="0"/>
              </a:spcBef>
              <a:spcAft>
                <a:spcPts val="0"/>
              </a:spcAft>
              <a:buNone/>
              <a:defRPr b="1">
                <a:solidFill>
                  <a:schemeClr val="accent4"/>
                </a:solidFill>
              </a:defRPr>
            </a:lvl3pPr>
            <a:lvl4pPr lvl="3" rtl="0">
              <a:lnSpc>
                <a:spcPct val="100000"/>
              </a:lnSpc>
              <a:spcBef>
                <a:spcPts val="0"/>
              </a:spcBef>
              <a:spcAft>
                <a:spcPts val="0"/>
              </a:spcAft>
              <a:buNone/>
              <a:defRPr b="1">
                <a:solidFill>
                  <a:schemeClr val="accent4"/>
                </a:solidFill>
              </a:defRPr>
            </a:lvl4pPr>
            <a:lvl5pPr lvl="4" rtl="0">
              <a:lnSpc>
                <a:spcPct val="100000"/>
              </a:lnSpc>
              <a:spcBef>
                <a:spcPts val="0"/>
              </a:spcBef>
              <a:spcAft>
                <a:spcPts val="0"/>
              </a:spcAft>
              <a:buNone/>
              <a:defRPr b="1">
                <a:solidFill>
                  <a:schemeClr val="accent4"/>
                </a:solidFill>
              </a:defRPr>
            </a:lvl5pPr>
            <a:lvl6pPr lvl="5" rtl="0">
              <a:lnSpc>
                <a:spcPct val="100000"/>
              </a:lnSpc>
              <a:spcBef>
                <a:spcPts val="0"/>
              </a:spcBef>
              <a:spcAft>
                <a:spcPts val="0"/>
              </a:spcAft>
              <a:buNone/>
              <a:defRPr b="1">
                <a:solidFill>
                  <a:schemeClr val="accent4"/>
                </a:solidFill>
              </a:defRPr>
            </a:lvl6pPr>
            <a:lvl7pPr lvl="6" rtl="0">
              <a:lnSpc>
                <a:spcPct val="100000"/>
              </a:lnSpc>
              <a:spcBef>
                <a:spcPts val="0"/>
              </a:spcBef>
              <a:spcAft>
                <a:spcPts val="0"/>
              </a:spcAft>
              <a:buNone/>
              <a:defRPr b="1">
                <a:solidFill>
                  <a:schemeClr val="accent4"/>
                </a:solidFill>
              </a:defRPr>
            </a:lvl7pPr>
            <a:lvl8pPr lvl="7" rtl="0">
              <a:lnSpc>
                <a:spcPct val="100000"/>
              </a:lnSpc>
              <a:spcBef>
                <a:spcPts val="0"/>
              </a:spcBef>
              <a:spcAft>
                <a:spcPts val="0"/>
              </a:spcAft>
              <a:buNone/>
              <a:defRPr b="1">
                <a:solidFill>
                  <a:schemeClr val="accent4"/>
                </a:solidFill>
              </a:defRPr>
            </a:lvl8pPr>
            <a:lvl9pPr lvl="8" rtl="0">
              <a:lnSpc>
                <a:spcPct val="100000"/>
              </a:lnSpc>
              <a:spcBef>
                <a:spcPts val="0"/>
              </a:spcBef>
              <a:spcAft>
                <a:spcPts val="0"/>
              </a:spcAft>
              <a:buNone/>
              <a:defRPr b="1">
                <a:solidFill>
                  <a:schemeClr val="accent4"/>
                </a:solidFill>
              </a:defRPr>
            </a:lvl9pPr>
          </a:lstStyle>
          <a:p>
            <a:endParaRPr/>
          </a:p>
        </p:txBody>
      </p:sp>
      <p:sp>
        <p:nvSpPr>
          <p:cNvPr id="500" name="Google Shape;500;p26"/>
          <p:cNvSpPr txBox="1">
            <a:spLocks noGrp="1"/>
          </p:cNvSpPr>
          <p:nvPr>
            <p:ph type="subTitle" idx="3"/>
          </p:nvPr>
        </p:nvSpPr>
        <p:spPr>
          <a:xfrm>
            <a:off x="2099033" y="391524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501" name="Google Shape;501;p26"/>
          <p:cNvSpPr txBox="1">
            <a:spLocks noGrp="1"/>
          </p:cNvSpPr>
          <p:nvPr>
            <p:ph type="subTitle" idx="4"/>
          </p:nvPr>
        </p:nvSpPr>
        <p:spPr>
          <a:xfrm>
            <a:off x="2099033" y="503618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502" name="Google Shape;502;p26"/>
          <p:cNvSpPr txBox="1">
            <a:spLocks noGrp="1"/>
          </p:cNvSpPr>
          <p:nvPr>
            <p:ph type="subTitle" idx="5"/>
          </p:nvPr>
        </p:nvSpPr>
        <p:spPr>
          <a:xfrm>
            <a:off x="2099033" y="2035137"/>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3" name="Google Shape;503;p26"/>
          <p:cNvSpPr txBox="1">
            <a:spLocks noGrp="1"/>
          </p:cNvSpPr>
          <p:nvPr>
            <p:ph type="subTitle" idx="6"/>
          </p:nvPr>
        </p:nvSpPr>
        <p:spPr>
          <a:xfrm>
            <a:off x="2099033" y="3160949"/>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4" name="Google Shape;504;p26"/>
          <p:cNvSpPr txBox="1">
            <a:spLocks noGrp="1"/>
          </p:cNvSpPr>
          <p:nvPr>
            <p:ph type="subTitle" idx="7"/>
          </p:nvPr>
        </p:nvSpPr>
        <p:spPr>
          <a:xfrm>
            <a:off x="2099033" y="427816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5" name="Google Shape;505;p26"/>
          <p:cNvSpPr txBox="1">
            <a:spLocks noGrp="1"/>
          </p:cNvSpPr>
          <p:nvPr>
            <p:ph type="subTitle" idx="8"/>
          </p:nvPr>
        </p:nvSpPr>
        <p:spPr>
          <a:xfrm>
            <a:off x="2099033" y="540284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6" name="Google Shape;506;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6"/>
          <p:cNvSpPr/>
          <p:nvPr/>
        </p:nvSpPr>
        <p:spPr>
          <a:xfrm>
            <a:off x="10287863" y="6527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6"/>
          <p:cNvSpPr/>
          <p:nvPr/>
        </p:nvSpPr>
        <p:spPr>
          <a:xfrm>
            <a:off x="3775524" y="65275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6"/>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9698286" y="2836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2475986"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3881864" y="2943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1977824" y="4803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7174156" y="63832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80173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3"/>
        <p:cNvGrpSpPr/>
        <p:nvPr/>
      </p:nvGrpSpPr>
      <p:grpSpPr>
        <a:xfrm>
          <a:off x="0" y="0"/>
          <a:ext cx="0" cy="0"/>
          <a:chOff x="0" y="0"/>
          <a:chExt cx="0" cy="0"/>
        </a:xfrm>
      </p:grpSpPr>
      <p:sp>
        <p:nvSpPr>
          <p:cNvPr id="524" name="Google Shape;524;p2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1405225" y="730433"/>
            <a:ext cx="9373600" cy="5414400"/>
          </a:xfrm>
          <a:prstGeom prst="roundRect">
            <a:avLst>
              <a:gd name="adj" fmla="val 629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27"/>
          <p:cNvSpPr txBox="1">
            <a:spLocks noGrp="1"/>
          </p:cNvSpPr>
          <p:nvPr>
            <p:ph type="title"/>
          </p:nvPr>
        </p:nvSpPr>
        <p:spPr>
          <a:xfrm>
            <a:off x="3022641" y="693800"/>
            <a:ext cx="6150400" cy="6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400" b="1">
                <a:solidFill>
                  <a:schemeClr val="accent4"/>
                </a:solidFill>
              </a:defRPr>
            </a:lvl1pPr>
            <a:lvl2pPr lvl="1" algn="ctr" rtl="0">
              <a:spcBef>
                <a:spcPts val="0"/>
              </a:spcBef>
              <a:spcAft>
                <a:spcPts val="0"/>
              </a:spcAft>
              <a:buSzPts val="2800"/>
              <a:buNone/>
              <a:defRPr b="1"/>
            </a:lvl2pPr>
            <a:lvl3pPr lvl="2" algn="ctr" rtl="0">
              <a:spcBef>
                <a:spcPts val="0"/>
              </a:spcBef>
              <a:spcAft>
                <a:spcPts val="0"/>
              </a:spcAft>
              <a:buSzPts val="2800"/>
              <a:buNone/>
              <a:defRPr b="1"/>
            </a:lvl3pPr>
            <a:lvl4pPr lvl="3" algn="ctr" rtl="0">
              <a:spcBef>
                <a:spcPts val="0"/>
              </a:spcBef>
              <a:spcAft>
                <a:spcPts val="0"/>
              </a:spcAft>
              <a:buSzPts val="2800"/>
              <a:buNone/>
              <a:defRPr b="1"/>
            </a:lvl4pPr>
            <a:lvl5pPr lvl="4" algn="ctr" rtl="0">
              <a:spcBef>
                <a:spcPts val="0"/>
              </a:spcBef>
              <a:spcAft>
                <a:spcPts val="0"/>
              </a:spcAft>
              <a:buSzPts val="2800"/>
              <a:buNone/>
              <a:defRPr b="1"/>
            </a:lvl5pPr>
            <a:lvl6pPr lvl="5" algn="ctr" rtl="0">
              <a:spcBef>
                <a:spcPts val="0"/>
              </a:spcBef>
              <a:spcAft>
                <a:spcPts val="0"/>
              </a:spcAft>
              <a:buSzPts val="2800"/>
              <a:buNone/>
              <a:defRPr b="1"/>
            </a:lvl6pPr>
            <a:lvl7pPr lvl="6" algn="ctr" rtl="0">
              <a:spcBef>
                <a:spcPts val="0"/>
              </a:spcBef>
              <a:spcAft>
                <a:spcPts val="0"/>
              </a:spcAft>
              <a:buSzPts val="2800"/>
              <a:buNone/>
              <a:defRPr b="1"/>
            </a:lvl7pPr>
            <a:lvl8pPr lvl="7" algn="ctr" rtl="0">
              <a:spcBef>
                <a:spcPts val="0"/>
              </a:spcBef>
              <a:spcAft>
                <a:spcPts val="0"/>
              </a:spcAft>
              <a:buSzPts val="2800"/>
              <a:buNone/>
              <a:defRPr b="1"/>
            </a:lvl8pPr>
            <a:lvl9pPr lvl="8" algn="ctr" rtl="0">
              <a:spcBef>
                <a:spcPts val="0"/>
              </a:spcBef>
              <a:spcAft>
                <a:spcPts val="0"/>
              </a:spcAft>
              <a:buSzPts val="2800"/>
              <a:buNone/>
              <a:defRPr b="1"/>
            </a:lvl9pPr>
          </a:lstStyle>
          <a:p>
            <a:endParaRPr/>
          </a:p>
        </p:txBody>
      </p:sp>
      <p:sp>
        <p:nvSpPr>
          <p:cNvPr id="532" name="Google Shape;532;p27"/>
          <p:cNvSpPr txBox="1">
            <a:spLocks noGrp="1"/>
          </p:cNvSpPr>
          <p:nvPr>
            <p:ph type="subTitle" idx="1"/>
          </p:nvPr>
        </p:nvSpPr>
        <p:spPr>
          <a:xfrm>
            <a:off x="1737160" y="1870800"/>
            <a:ext cx="8727600" cy="1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533" name="Google Shape;533;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11000929" y="48001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11138991" y="5951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0876324" y="19746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10827853" y="30938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11474057" y="382033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11372873" y="4224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1215081" y="13032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7"/>
          <p:cNvSpPr txBox="1"/>
          <p:nvPr/>
        </p:nvSpPr>
        <p:spPr>
          <a:xfrm>
            <a:off x="2951865" y="4539612"/>
            <a:ext cx="6289200" cy="71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accent4"/>
                </a:solidFill>
                <a:latin typeface="Ubuntu Light"/>
                <a:ea typeface="Ubuntu Light"/>
                <a:cs typeface="Ubuntu Light"/>
                <a:sym typeface="Ubuntu Light"/>
              </a:rPr>
              <a:t>CREDITS: This presentation template was created by</a:t>
            </a:r>
            <a:r>
              <a:rPr lang="en" sz="1333" b="1">
                <a:solidFill>
                  <a:schemeClr val="accent4"/>
                </a:solidFill>
                <a:latin typeface="Ubuntu"/>
                <a:ea typeface="Ubuntu"/>
                <a:cs typeface="Ubuntu"/>
                <a:sym typeface="Ubuntu"/>
              </a:rPr>
              <a:t> </a:t>
            </a:r>
            <a:r>
              <a:rPr lang="en" sz="1333" b="1">
                <a:solidFill>
                  <a:schemeClr val="accent4"/>
                </a:solidFill>
                <a:uFill>
                  <a:noFill/>
                </a:uFill>
                <a:latin typeface="Ubuntu"/>
                <a:ea typeface="Ubuntu"/>
                <a:cs typeface="Ubuntu"/>
                <a:sym typeface="Ubuntu"/>
                <a:hlinkClick r:id="rId2">
                  <a:extLst>
                    <a:ext uri="{A12FA001-AC4F-418D-AE19-62706E023703}">
                      <ahyp:hlinkClr xmlns:ahyp="http://schemas.microsoft.com/office/drawing/2018/hyperlinkcolor" xmlns="" val="tx"/>
                    </a:ext>
                  </a:extLst>
                </a:hlinkClick>
              </a:rPr>
              <a:t>Slidesgo</a:t>
            </a:r>
            <a:r>
              <a:rPr lang="en" sz="1333">
                <a:solidFill>
                  <a:schemeClr val="accent4"/>
                </a:solidFill>
                <a:latin typeface="Ubuntu Light"/>
                <a:ea typeface="Ubuntu Light"/>
                <a:cs typeface="Ubuntu Light"/>
                <a:sym typeface="Ubuntu Light"/>
              </a:rPr>
              <a:t>, including icons by </a:t>
            </a:r>
            <a:r>
              <a:rPr lang="en" sz="1333" b="1">
                <a:solidFill>
                  <a:schemeClr val="accent4"/>
                </a:solidFill>
                <a:uFill>
                  <a:noFill/>
                </a:uFill>
                <a:latin typeface="Ubuntu"/>
                <a:ea typeface="Ubuntu"/>
                <a:cs typeface="Ubuntu"/>
                <a:sym typeface="Ubuntu"/>
                <a:hlinkClick r:id="rId3">
                  <a:extLst>
                    <a:ext uri="{A12FA001-AC4F-418D-AE19-62706E023703}">
                      <ahyp:hlinkClr xmlns:ahyp="http://schemas.microsoft.com/office/drawing/2018/hyperlinkcolor" xmlns="" val="tx"/>
                    </a:ext>
                  </a:extLst>
                </a:hlinkClick>
              </a:rPr>
              <a:t>Flaticon</a:t>
            </a:r>
            <a:r>
              <a:rPr lang="en" sz="1333">
                <a:solidFill>
                  <a:schemeClr val="accent4"/>
                </a:solidFill>
                <a:latin typeface="Ubuntu Light"/>
                <a:ea typeface="Ubuntu Light"/>
                <a:cs typeface="Ubuntu Light"/>
                <a:sym typeface="Ubuntu Light"/>
              </a:rPr>
              <a:t>, and infographics &amp; images by </a:t>
            </a:r>
            <a:r>
              <a:rPr lang="en" sz="1333" b="1">
                <a:solidFill>
                  <a:schemeClr val="accent4"/>
                </a:solidFill>
                <a:uFill>
                  <a:noFill/>
                </a:uFill>
                <a:latin typeface="Ubuntu"/>
                <a:ea typeface="Ubuntu"/>
                <a:cs typeface="Ubuntu"/>
                <a:sym typeface="Ubuntu"/>
                <a:hlinkClick r:id="rId4">
                  <a:extLst>
                    <a:ext uri="{A12FA001-AC4F-418D-AE19-62706E023703}">
                      <ahyp:hlinkClr xmlns:ahyp="http://schemas.microsoft.com/office/drawing/2018/hyperlinkcolor" xmlns="" val="tx"/>
                    </a:ext>
                  </a:extLst>
                </a:hlinkClick>
              </a:rPr>
              <a:t>Freepik</a:t>
            </a:r>
            <a:r>
              <a:rPr lang="en" sz="1333" b="1">
                <a:solidFill>
                  <a:schemeClr val="accent4"/>
                </a:solidFill>
                <a:latin typeface="Ubuntu"/>
                <a:ea typeface="Ubuntu"/>
                <a:cs typeface="Ubuntu"/>
                <a:sym typeface="Ubuntu"/>
              </a:rPr>
              <a:t>.</a:t>
            </a:r>
            <a:r>
              <a:rPr lang="en" sz="1333">
                <a:solidFill>
                  <a:schemeClr val="accent4"/>
                </a:solidFill>
                <a:latin typeface="Ubuntu Light"/>
                <a:ea typeface="Ubuntu Light"/>
                <a:cs typeface="Ubuntu Light"/>
                <a:sym typeface="Ubuntu Light"/>
              </a:rPr>
              <a:t> </a:t>
            </a:r>
            <a:endParaRPr sz="2400">
              <a:solidFill>
                <a:schemeClr val="accent4"/>
              </a:solidFill>
              <a:latin typeface="Ubuntu Light"/>
              <a:ea typeface="Ubuntu Light"/>
              <a:cs typeface="Ubuntu Light"/>
              <a:sym typeface="Ubuntu Light"/>
            </a:endParaRPr>
          </a:p>
        </p:txBody>
      </p:sp>
      <p:sp>
        <p:nvSpPr>
          <p:cNvPr id="551" name="Google Shape;551;p27"/>
          <p:cNvSpPr txBox="1">
            <a:spLocks noGrp="1"/>
          </p:cNvSpPr>
          <p:nvPr>
            <p:ph type="subTitle" idx="2"/>
          </p:nvPr>
        </p:nvSpPr>
        <p:spPr>
          <a:xfrm>
            <a:off x="1699767" y="5210567"/>
            <a:ext cx="87276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67">
                <a:solidFill>
                  <a:schemeClr val="accent2"/>
                </a:solidFill>
              </a:defRPr>
            </a:lvl1pPr>
            <a:lvl2pPr lvl="1" algn="ctr" rtl="0">
              <a:lnSpc>
                <a:spcPct val="100000"/>
              </a:lnSpc>
              <a:spcBef>
                <a:spcPts val="0"/>
              </a:spcBef>
              <a:spcAft>
                <a:spcPts val="0"/>
              </a:spcAft>
              <a:buNone/>
              <a:defRPr sz="1467">
                <a:solidFill>
                  <a:schemeClr val="accent2"/>
                </a:solidFill>
              </a:defRPr>
            </a:lvl2pPr>
            <a:lvl3pPr lvl="2" algn="ctr" rtl="0">
              <a:lnSpc>
                <a:spcPct val="100000"/>
              </a:lnSpc>
              <a:spcBef>
                <a:spcPts val="0"/>
              </a:spcBef>
              <a:spcAft>
                <a:spcPts val="0"/>
              </a:spcAft>
              <a:buNone/>
              <a:defRPr sz="1467">
                <a:solidFill>
                  <a:schemeClr val="accent2"/>
                </a:solidFill>
              </a:defRPr>
            </a:lvl3pPr>
            <a:lvl4pPr lvl="3" algn="ctr" rtl="0">
              <a:lnSpc>
                <a:spcPct val="100000"/>
              </a:lnSpc>
              <a:spcBef>
                <a:spcPts val="0"/>
              </a:spcBef>
              <a:spcAft>
                <a:spcPts val="0"/>
              </a:spcAft>
              <a:buNone/>
              <a:defRPr sz="1467">
                <a:solidFill>
                  <a:schemeClr val="accent2"/>
                </a:solidFill>
              </a:defRPr>
            </a:lvl4pPr>
            <a:lvl5pPr lvl="4" algn="ctr" rtl="0">
              <a:lnSpc>
                <a:spcPct val="100000"/>
              </a:lnSpc>
              <a:spcBef>
                <a:spcPts val="0"/>
              </a:spcBef>
              <a:spcAft>
                <a:spcPts val="0"/>
              </a:spcAft>
              <a:buNone/>
              <a:defRPr sz="1467">
                <a:solidFill>
                  <a:schemeClr val="accent2"/>
                </a:solidFill>
              </a:defRPr>
            </a:lvl5pPr>
            <a:lvl6pPr lvl="5" algn="ctr" rtl="0">
              <a:lnSpc>
                <a:spcPct val="100000"/>
              </a:lnSpc>
              <a:spcBef>
                <a:spcPts val="0"/>
              </a:spcBef>
              <a:spcAft>
                <a:spcPts val="0"/>
              </a:spcAft>
              <a:buNone/>
              <a:defRPr sz="1467">
                <a:solidFill>
                  <a:schemeClr val="accent2"/>
                </a:solidFill>
              </a:defRPr>
            </a:lvl6pPr>
            <a:lvl7pPr lvl="6" algn="ctr" rtl="0">
              <a:lnSpc>
                <a:spcPct val="100000"/>
              </a:lnSpc>
              <a:spcBef>
                <a:spcPts val="0"/>
              </a:spcBef>
              <a:spcAft>
                <a:spcPts val="0"/>
              </a:spcAft>
              <a:buNone/>
              <a:defRPr sz="1467">
                <a:solidFill>
                  <a:schemeClr val="accent2"/>
                </a:solidFill>
              </a:defRPr>
            </a:lvl7pPr>
            <a:lvl8pPr lvl="7" algn="ctr" rtl="0">
              <a:lnSpc>
                <a:spcPct val="100000"/>
              </a:lnSpc>
              <a:spcBef>
                <a:spcPts val="0"/>
              </a:spcBef>
              <a:spcAft>
                <a:spcPts val="0"/>
              </a:spcAft>
              <a:buNone/>
              <a:defRPr sz="1467">
                <a:solidFill>
                  <a:schemeClr val="accent2"/>
                </a:solidFill>
              </a:defRPr>
            </a:lvl8pPr>
            <a:lvl9pPr lvl="8" algn="ctr" rtl="0">
              <a:lnSpc>
                <a:spcPct val="100000"/>
              </a:lnSpc>
              <a:spcBef>
                <a:spcPts val="0"/>
              </a:spcBef>
              <a:spcAft>
                <a:spcPts val="0"/>
              </a:spcAft>
              <a:buNone/>
              <a:defRPr sz="1467">
                <a:solidFill>
                  <a:schemeClr val="accent2"/>
                </a:solidFill>
              </a:defRPr>
            </a:lvl9pPr>
          </a:lstStyle>
          <a:p>
            <a:endParaRPr/>
          </a:p>
        </p:txBody>
      </p:sp>
    </p:spTree>
    <p:extLst>
      <p:ext uri="{BB962C8B-B14F-4D97-AF65-F5344CB8AC3E}">
        <p14:creationId xmlns:p14="http://schemas.microsoft.com/office/powerpoint/2010/main" val="4146609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552"/>
        <p:cNvGrpSpPr/>
        <p:nvPr/>
      </p:nvGrpSpPr>
      <p:grpSpPr>
        <a:xfrm>
          <a:off x="0" y="0"/>
          <a:ext cx="0" cy="0"/>
          <a:chOff x="0" y="0"/>
          <a:chExt cx="0" cy="0"/>
        </a:xfrm>
      </p:grpSpPr>
      <p:sp>
        <p:nvSpPr>
          <p:cNvPr id="553" name="Google Shape;553;p2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28"/>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8"/>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8"/>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0" name="Google Shape;560;p28"/>
          <p:cNvSpPr txBox="1">
            <a:spLocks noGrp="1"/>
          </p:cNvSpPr>
          <p:nvPr>
            <p:ph type="subTitle" idx="1"/>
          </p:nvPr>
        </p:nvSpPr>
        <p:spPr>
          <a:xfrm>
            <a:off x="2242800"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1" name="Google Shape;561;p28"/>
          <p:cNvSpPr txBox="1">
            <a:spLocks noGrp="1"/>
          </p:cNvSpPr>
          <p:nvPr>
            <p:ph type="subTitle" idx="2"/>
          </p:nvPr>
        </p:nvSpPr>
        <p:spPr>
          <a:xfrm>
            <a:off x="6668784"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2" name="Google Shape;562;p28"/>
          <p:cNvSpPr txBox="1">
            <a:spLocks noGrp="1"/>
          </p:cNvSpPr>
          <p:nvPr>
            <p:ph type="subTitle" idx="3"/>
          </p:nvPr>
        </p:nvSpPr>
        <p:spPr>
          <a:xfrm>
            <a:off x="2242800"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3" name="Google Shape;563;p28"/>
          <p:cNvSpPr txBox="1">
            <a:spLocks noGrp="1"/>
          </p:cNvSpPr>
          <p:nvPr>
            <p:ph type="subTitle" idx="4"/>
          </p:nvPr>
        </p:nvSpPr>
        <p:spPr>
          <a:xfrm>
            <a:off x="6668784"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4" name="Google Shape;56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8"/>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8"/>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28"/>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28"/>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65407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spTree>
      <p:nvGrpSpPr>
        <p:cNvPr id="1" name="Shape 574"/>
        <p:cNvGrpSpPr/>
        <p:nvPr/>
      </p:nvGrpSpPr>
      <p:grpSpPr>
        <a:xfrm>
          <a:off x="0" y="0"/>
          <a:ext cx="0" cy="0"/>
          <a:chOff x="0" y="0"/>
          <a:chExt cx="0" cy="0"/>
        </a:xfrm>
      </p:grpSpPr>
      <p:sp>
        <p:nvSpPr>
          <p:cNvPr id="575" name="Google Shape;575;p2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29"/>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29"/>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29"/>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2" name="Google Shape;582;p29"/>
          <p:cNvSpPr txBox="1">
            <a:spLocks noGrp="1"/>
          </p:cNvSpPr>
          <p:nvPr>
            <p:ph type="subTitle" idx="1"/>
          </p:nvPr>
        </p:nvSpPr>
        <p:spPr>
          <a:xfrm>
            <a:off x="6859417" y="4005623"/>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3" name="Google Shape;583;p29"/>
          <p:cNvSpPr txBox="1">
            <a:spLocks noGrp="1"/>
          </p:cNvSpPr>
          <p:nvPr>
            <p:ph type="subTitle" idx="2"/>
          </p:nvPr>
        </p:nvSpPr>
        <p:spPr>
          <a:xfrm>
            <a:off x="6859417" y="4891601"/>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4" name="Google Shape;584;p29"/>
          <p:cNvSpPr txBox="1">
            <a:spLocks noGrp="1"/>
          </p:cNvSpPr>
          <p:nvPr>
            <p:ph type="subTitle" idx="3"/>
          </p:nvPr>
        </p:nvSpPr>
        <p:spPr>
          <a:xfrm>
            <a:off x="6859417" y="3119644"/>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5" name="Google Shape;585;p29"/>
          <p:cNvSpPr txBox="1">
            <a:spLocks noGrp="1"/>
          </p:cNvSpPr>
          <p:nvPr>
            <p:ph type="subTitle" idx="4"/>
          </p:nvPr>
        </p:nvSpPr>
        <p:spPr>
          <a:xfrm>
            <a:off x="6859417" y="223366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6" name="Google Shape;58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2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2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2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2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29"/>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9"/>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29"/>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29"/>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8544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600"/>
        <p:cNvGrpSpPr/>
        <p:nvPr/>
      </p:nvGrpSpPr>
      <p:grpSpPr>
        <a:xfrm>
          <a:off x="0" y="0"/>
          <a:ext cx="0" cy="0"/>
          <a:chOff x="0" y="0"/>
          <a:chExt cx="0" cy="0"/>
        </a:xfrm>
      </p:grpSpPr>
      <p:sp>
        <p:nvSpPr>
          <p:cNvPr id="601" name="Google Shape;601;p3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30"/>
          <p:cNvSpPr txBox="1">
            <a:spLocks noGrp="1"/>
          </p:cNvSpPr>
          <p:nvPr>
            <p:ph type="subTitle" idx="1"/>
          </p:nvPr>
        </p:nvSpPr>
        <p:spPr>
          <a:xfrm>
            <a:off x="2256917" y="3901797"/>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6" name="Google Shape;606;p30"/>
          <p:cNvSpPr txBox="1">
            <a:spLocks noGrp="1"/>
          </p:cNvSpPr>
          <p:nvPr>
            <p:ph type="subTitle" idx="2"/>
          </p:nvPr>
        </p:nvSpPr>
        <p:spPr>
          <a:xfrm>
            <a:off x="2256917" y="4683967"/>
            <a:ext cx="3645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7" name="Google Shape;607;p30"/>
          <p:cNvSpPr txBox="1">
            <a:spLocks noGrp="1"/>
          </p:cNvSpPr>
          <p:nvPr>
            <p:ph type="subTitle" idx="3"/>
          </p:nvPr>
        </p:nvSpPr>
        <p:spPr>
          <a:xfrm>
            <a:off x="2256917" y="3055880"/>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8" name="Google Shape;608;p30"/>
          <p:cNvSpPr txBox="1">
            <a:spLocks noGrp="1"/>
          </p:cNvSpPr>
          <p:nvPr>
            <p:ph type="subTitle" idx="4"/>
          </p:nvPr>
        </p:nvSpPr>
        <p:spPr>
          <a:xfrm>
            <a:off x="2256917" y="227074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9" name="Google Shape;609;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30"/>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30"/>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0"/>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0"/>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0"/>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0"/>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0"/>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30"/>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30"/>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0"/>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30"/>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30"/>
          <p:cNvSpPr txBox="1">
            <a:spLocks noGrp="1"/>
          </p:cNvSpPr>
          <p:nvPr>
            <p:ph type="title"/>
          </p:nvPr>
        </p:nvSpPr>
        <p:spPr>
          <a:xfrm>
            <a:off x="2053733" y="7252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854444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6"/>
        <p:cNvGrpSpPr/>
        <p:nvPr/>
      </p:nvGrpSpPr>
      <p:grpSpPr>
        <a:xfrm>
          <a:off x="0" y="0"/>
          <a:ext cx="0" cy="0"/>
          <a:chOff x="0" y="0"/>
          <a:chExt cx="0" cy="0"/>
        </a:xfrm>
      </p:grpSpPr>
      <p:sp>
        <p:nvSpPr>
          <p:cNvPr id="627" name="Google Shape;627;p3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31"/>
          <p:cNvSpPr txBox="1">
            <a:spLocks noGrp="1"/>
          </p:cNvSpPr>
          <p:nvPr>
            <p:ph type="subTitle" idx="1"/>
          </p:nvPr>
        </p:nvSpPr>
        <p:spPr>
          <a:xfrm>
            <a:off x="874465" y="2681125"/>
            <a:ext cx="3208000" cy="9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2" name="Google Shape;632;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txBox="1">
            <a:spLocks noGrp="1"/>
          </p:cNvSpPr>
          <p:nvPr>
            <p:ph type="subTitle" idx="2"/>
          </p:nvPr>
        </p:nvSpPr>
        <p:spPr>
          <a:xfrm>
            <a:off x="42238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6" name="Google Shape;636;p31"/>
          <p:cNvSpPr txBox="1">
            <a:spLocks noGrp="1"/>
          </p:cNvSpPr>
          <p:nvPr>
            <p:ph type="subTitle" idx="3"/>
          </p:nvPr>
        </p:nvSpPr>
        <p:spPr>
          <a:xfrm>
            <a:off x="75581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7" name="Google Shape;637;p31"/>
          <p:cNvSpPr txBox="1">
            <a:spLocks noGrp="1"/>
          </p:cNvSpPr>
          <p:nvPr>
            <p:ph type="subTitle" idx="4"/>
          </p:nvPr>
        </p:nvSpPr>
        <p:spPr>
          <a:xfrm>
            <a:off x="84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8" name="Google Shape;638;p31"/>
          <p:cNvSpPr txBox="1">
            <a:spLocks noGrp="1"/>
          </p:cNvSpPr>
          <p:nvPr>
            <p:ph type="subTitle" idx="5"/>
          </p:nvPr>
        </p:nvSpPr>
        <p:spPr>
          <a:xfrm>
            <a:off x="419666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9" name="Google Shape;639;p31"/>
          <p:cNvSpPr txBox="1">
            <a:spLocks noGrp="1"/>
          </p:cNvSpPr>
          <p:nvPr>
            <p:ph type="subTitle" idx="6"/>
          </p:nvPr>
        </p:nvSpPr>
        <p:spPr>
          <a:xfrm>
            <a:off x="755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40" name="Google Shape;640;p3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7793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50"/>
        <p:cNvGrpSpPr/>
        <p:nvPr/>
      </p:nvGrpSpPr>
      <p:grpSpPr>
        <a:xfrm>
          <a:off x="0" y="0"/>
          <a:ext cx="0" cy="0"/>
          <a:chOff x="0" y="0"/>
          <a:chExt cx="0" cy="0"/>
        </a:xfrm>
      </p:grpSpPr>
      <p:sp>
        <p:nvSpPr>
          <p:cNvPr id="651" name="Google Shape;651;p3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658" name="Google Shape;658;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a:hlinkClick r:id="" action="ppaction://noaction"/>
          </p:cNvPr>
          <p:cNvSpPr txBox="1">
            <a:spLocks noGrp="1"/>
          </p:cNvSpPr>
          <p:nvPr>
            <p:ph type="subTitle" idx="1"/>
          </p:nvPr>
        </p:nvSpPr>
        <p:spPr>
          <a:xfrm>
            <a:off x="2184696" y="2601667"/>
            <a:ext cx="27212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2" name="Google Shape;662;p32">
            <a:hlinkClick r:id="" action="ppaction://noaction"/>
          </p:cNvPr>
          <p:cNvSpPr txBox="1">
            <a:spLocks noGrp="1"/>
          </p:cNvSpPr>
          <p:nvPr>
            <p:ph type="subTitle" idx="2"/>
          </p:nvPr>
        </p:nvSpPr>
        <p:spPr>
          <a:xfrm>
            <a:off x="476117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663" name="Google Shape;663;p32">
            <a:hlinkClick r:id="" action="ppaction://noaction"/>
          </p:cNvPr>
          <p:cNvSpPr txBox="1">
            <a:spLocks noGrp="1"/>
          </p:cNvSpPr>
          <p:nvPr>
            <p:ph type="subTitle" idx="3"/>
          </p:nvPr>
        </p:nvSpPr>
        <p:spPr>
          <a:xfrm>
            <a:off x="216623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664" name="Google Shape;664;p32">
            <a:hlinkClick r:id="" action="ppaction://noaction"/>
          </p:cNvPr>
          <p:cNvSpPr txBox="1">
            <a:spLocks noGrp="1"/>
          </p:cNvSpPr>
          <p:nvPr>
            <p:ph type="subTitle" idx="4"/>
          </p:nvPr>
        </p:nvSpPr>
        <p:spPr>
          <a:xfrm>
            <a:off x="728848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5" name="Google Shape;665;p32"/>
          <p:cNvSpPr/>
          <p:nvPr/>
        </p:nvSpPr>
        <p:spPr>
          <a:xfrm>
            <a:off x="1347658" y="6386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32"/>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32"/>
          <p:cNvSpPr/>
          <p:nvPr/>
        </p:nvSpPr>
        <p:spPr>
          <a:xfrm>
            <a:off x="935075" y="6130658"/>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32"/>
          <p:cNvSpPr/>
          <p:nvPr/>
        </p:nvSpPr>
        <p:spPr>
          <a:xfrm>
            <a:off x="1977819" y="34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32"/>
          <p:cNvSpPr/>
          <p:nvPr/>
        </p:nvSpPr>
        <p:spPr>
          <a:xfrm>
            <a:off x="744323" y="3906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32"/>
          <p:cNvSpPr/>
          <p:nvPr/>
        </p:nvSpPr>
        <p:spPr>
          <a:xfrm>
            <a:off x="506757" y="2682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2"/>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32"/>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32"/>
          <p:cNvSpPr/>
          <p:nvPr/>
        </p:nvSpPr>
        <p:spPr>
          <a:xfrm>
            <a:off x="651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2">
            <a:hlinkClick r:id="" action="ppaction://noaction"/>
          </p:cNvPr>
          <p:cNvSpPr txBox="1">
            <a:spLocks noGrp="1"/>
          </p:cNvSpPr>
          <p:nvPr>
            <p:ph type="subTitle" idx="5"/>
          </p:nvPr>
        </p:nvSpPr>
        <p:spPr>
          <a:xfrm>
            <a:off x="478023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676" name="Google Shape;676;p32">
            <a:hlinkClick r:id="" action="ppaction://noaction"/>
          </p:cNvPr>
          <p:cNvSpPr txBox="1">
            <a:spLocks noGrp="1"/>
          </p:cNvSpPr>
          <p:nvPr>
            <p:ph type="subTitle" idx="6"/>
          </p:nvPr>
        </p:nvSpPr>
        <p:spPr>
          <a:xfrm>
            <a:off x="7312473"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Tree>
    <p:extLst>
      <p:ext uri="{BB962C8B-B14F-4D97-AF65-F5344CB8AC3E}">
        <p14:creationId xmlns:p14="http://schemas.microsoft.com/office/powerpoint/2010/main" val="700342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83"/>
        <p:cNvGrpSpPr/>
        <p:nvPr/>
      </p:nvGrpSpPr>
      <p:grpSpPr>
        <a:xfrm>
          <a:off x="0" y="0"/>
          <a:ext cx="0" cy="0"/>
          <a:chOff x="0" y="0"/>
          <a:chExt cx="0" cy="0"/>
        </a:xfrm>
      </p:grpSpPr>
      <p:grpSp>
        <p:nvGrpSpPr>
          <p:cNvPr id="1584" name="Google Shape;1584;p7"/>
          <p:cNvGrpSpPr/>
          <p:nvPr/>
        </p:nvGrpSpPr>
        <p:grpSpPr>
          <a:xfrm flipH="1">
            <a:off x="286757" y="3773463"/>
            <a:ext cx="1160282" cy="3021827"/>
            <a:chOff x="6723350" y="566875"/>
            <a:chExt cx="665223" cy="1732500"/>
          </a:xfrm>
        </p:grpSpPr>
        <p:cxnSp>
          <p:nvCxnSpPr>
            <p:cNvPr id="1585" name="Google Shape;1585;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6" name="Google Shape;1586;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7" name="Google Shape;1587;p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8" name="Google Shape;1588;p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589" name="Google Shape;1589;p7"/>
          <p:cNvGrpSpPr/>
          <p:nvPr/>
        </p:nvGrpSpPr>
        <p:grpSpPr>
          <a:xfrm rot="-5400000" flipH="1">
            <a:off x="452508" y="3595287"/>
            <a:ext cx="2707336" cy="3378308"/>
            <a:chOff x="6723350" y="566874"/>
            <a:chExt cx="1552194" cy="2824200"/>
          </a:xfrm>
        </p:grpSpPr>
        <p:cxnSp>
          <p:nvCxnSpPr>
            <p:cNvPr id="1590" name="Google Shape;1590;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1" name="Google Shape;1591;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2" name="Google Shape;1592;p7"/>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593" name="Google Shape;1593;p7"/>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594" name="Google Shape;1594;p7"/>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595" name="Google Shape;1595;p7"/>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596" name="Google Shape;1596;p7"/>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597" name="Google Shape;1597;p7"/>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cxnSp>
        <p:nvCxnSpPr>
          <p:cNvPr id="1598" name="Google Shape;1598;p7"/>
          <p:cNvCxnSpPr/>
          <p:nvPr/>
        </p:nvCxnSpPr>
        <p:spPr>
          <a:xfrm>
            <a:off x="1858507" y="4459950"/>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599" name="Google Shape;1599;p7"/>
          <p:cNvCxnSpPr/>
          <p:nvPr/>
        </p:nvCxnSpPr>
        <p:spPr>
          <a:xfrm>
            <a:off x="2250407" y="44493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0" name="Google Shape;1600;p7"/>
          <p:cNvCxnSpPr/>
          <p:nvPr/>
        </p:nvCxnSpPr>
        <p:spPr>
          <a:xfrm>
            <a:off x="2642307" y="445470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1" name="Google Shape;1601;p7"/>
          <p:cNvCxnSpPr/>
          <p:nvPr/>
        </p:nvCxnSpPr>
        <p:spPr>
          <a:xfrm>
            <a:off x="3034207" y="4454700"/>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02" name="Google Shape;1602;p7"/>
          <p:cNvCxnSpPr/>
          <p:nvPr/>
        </p:nvCxnSpPr>
        <p:spPr>
          <a:xfrm>
            <a:off x="3426107" y="4733500"/>
            <a:ext cx="0" cy="567000"/>
          </a:xfrm>
          <a:prstGeom prst="straightConnector1">
            <a:avLst/>
          </a:prstGeom>
          <a:noFill/>
          <a:ln w="9525" cap="flat" cmpd="sng">
            <a:solidFill>
              <a:schemeClr val="dk1"/>
            </a:solidFill>
            <a:prstDash val="solid"/>
            <a:round/>
            <a:headEnd type="none" w="med" len="med"/>
            <a:tailEnd type="none" w="med" len="med"/>
          </a:ln>
        </p:spPr>
      </p:cxnSp>
      <p:sp>
        <p:nvSpPr>
          <p:cNvPr id="1603" name="Google Shape;1603;p7"/>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1604" name="Google Shape;1604;p7"/>
          <p:cNvSpPr txBox="1">
            <a:spLocks noGrp="1"/>
          </p:cNvSpPr>
          <p:nvPr>
            <p:ph type="title"/>
          </p:nvPr>
        </p:nvSpPr>
        <p:spPr>
          <a:xfrm>
            <a:off x="3702275" y="669575"/>
            <a:ext cx="7372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05" name="Google Shape;1605;p7"/>
          <p:cNvSpPr txBox="1">
            <a:spLocks noGrp="1"/>
          </p:cNvSpPr>
          <p:nvPr>
            <p:ph type="body" idx="1"/>
          </p:nvPr>
        </p:nvSpPr>
        <p:spPr>
          <a:xfrm>
            <a:off x="3822250"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6" name="Google Shape;1606;p7"/>
          <p:cNvSpPr txBox="1">
            <a:spLocks noGrp="1"/>
          </p:cNvSpPr>
          <p:nvPr>
            <p:ph type="body" idx="2"/>
          </p:nvPr>
        </p:nvSpPr>
        <p:spPr>
          <a:xfrm>
            <a:off x="7780175"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7" name="Google Shape;1607;p7"/>
          <p:cNvSpPr txBox="1">
            <a:spLocks noGrp="1"/>
          </p:cNvSpPr>
          <p:nvPr>
            <p:ph type="body" idx="3"/>
          </p:nvPr>
        </p:nvSpPr>
        <p:spPr>
          <a:xfrm>
            <a:off x="3822250"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8" name="Google Shape;1608;p7"/>
          <p:cNvSpPr txBox="1">
            <a:spLocks noGrp="1"/>
          </p:cNvSpPr>
          <p:nvPr>
            <p:ph type="body" idx="4"/>
          </p:nvPr>
        </p:nvSpPr>
        <p:spPr>
          <a:xfrm>
            <a:off x="7780175"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9" name="Google Shape;1609;p7"/>
          <p:cNvSpPr txBox="1">
            <a:spLocks noGrp="1"/>
          </p:cNvSpPr>
          <p:nvPr>
            <p:ph type="title" idx="5"/>
          </p:nvPr>
        </p:nvSpPr>
        <p:spPr>
          <a:xfrm>
            <a:off x="3822250"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0" name="Google Shape;1610;p7"/>
          <p:cNvSpPr txBox="1">
            <a:spLocks noGrp="1"/>
          </p:cNvSpPr>
          <p:nvPr>
            <p:ph type="title" idx="6"/>
          </p:nvPr>
        </p:nvSpPr>
        <p:spPr>
          <a:xfrm>
            <a:off x="7780175"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1" name="Google Shape;1611;p7"/>
          <p:cNvSpPr txBox="1">
            <a:spLocks noGrp="1"/>
          </p:cNvSpPr>
          <p:nvPr>
            <p:ph type="title" idx="7"/>
          </p:nvPr>
        </p:nvSpPr>
        <p:spPr>
          <a:xfrm>
            <a:off x="3822250"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2" name="Google Shape;1612;p7"/>
          <p:cNvSpPr txBox="1">
            <a:spLocks noGrp="1"/>
          </p:cNvSpPr>
          <p:nvPr>
            <p:ph type="title" idx="8"/>
          </p:nvPr>
        </p:nvSpPr>
        <p:spPr>
          <a:xfrm>
            <a:off x="7780175"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24385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FCCC862-96F8-416F-945F-265C998EE28C}"/>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1453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9FA6628F-7661-4EF2-B625-1A5A633E6B85}"/>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36309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7DBC686-67BA-4962-9C2A-7ABF2B946793}"/>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3928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theme" Target="../theme/theme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FA129F7-DDC2-35D2-0CF3-3305FDA08ECC}"/>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1476082" y="199337"/>
            <a:ext cx="1280671" cy="1280671"/>
          </a:xfrm>
          <a:prstGeom prst="rect">
            <a:avLst/>
          </a:prstGeom>
        </p:spPr>
      </p:pic>
    </p:spTree>
    <p:extLst>
      <p:ext uri="{BB962C8B-B14F-4D97-AF65-F5344CB8AC3E}">
        <p14:creationId xmlns:p14="http://schemas.microsoft.com/office/powerpoint/2010/main" val="154014981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9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9167" y="593367"/>
            <a:ext cx="10957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1pPr>
            <a:lvl2pPr lvl="1">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2pPr>
            <a:lvl3pPr lvl="2">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3pPr>
            <a:lvl4pPr lvl="3">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4pPr>
            <a:lvl5pPr lvl="4">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5pPr>
            <a:lvl6pPr lvl="5">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6pPr>
            <a:lvl7pPr lvl="6">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7pPr>
            <a:lvl8pPr lvl="7">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8pPr>
            <a:lvl9pPr lvl="8">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675800" y="1536633"/>
            <a:ext cx="111004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1pPr>
            <a:lvl2pPr marL="914400" lvl="1"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15000"/>
              </a:lnSpc>
              <a:spcBef>
                <a:spcPts val="1600"/>
              </a:spcBef>
              <a:spcAft>
                <a:spcPts val="160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pic>
        <p:nvPicPr>
          <p:cNvPr id="3" name="Picture 2" descr="A white circle with leaves and blue text&#10;&#10;Description automatically generated">
            <a:extLst>
              <a:ext uri="{FF2B5EF4-FFF2-40B4-BE49-F238E27FC236}">
                <a16:creationId xmlns:a16="http://schemas.microsoft.com/office/drawing/2014/main" id="{A9E42A25-BA7B-7EFC-467D-C7F437B41A2E}"/>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2485725" y="106326"/>
            <a:ext cx="1605516" cy="1605516"/>
          </a:xfrm>
          <a:prstGeom prst="rect">
            <a:avLst/>
          </a:prstGeom>
        </p:spPr>
      </p:pic>
    </p:spTree>
    <p:extLst>
      <p:ext uri="{BB962C8B-B14F-4D97-AF65-F5344CB8AC3E}">
        <p14:creationId xmlns:p14="http://schemas.microsoft.com/office/powerpoint/2010/main" val="695027559"/>
      </p:ext>
    </p:extLst>
  </p:cSld>
  <p:clrMap bg1="lt1" tx1="dk1" bg2="dk2" tx2="lt2" accent1="accent1" accent2="accent2" accent3="accent3" accent4="accent4" accent5="accent5" accent6="accent6" hlink="hlink" folHlink="folHlink"/>
  <p:sldLayoutIdLst>
    <p:sldLayoutId id="2147483693"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2" name="Picture 1">
            <a:extLst>
              <a:ext uri="{FF2B5EF4-FFF2-40B4-BE49-F238E27FC236}">
                <a16:creationId xmlns:a16="http://schemas.microsoft.com/office/drawing/2014/main" id="{34CED96C-485B-4B9A-A6BA-8AE2F4708620}"/>
              </a:ext>
            </a:extLst>
          </p:cNvPr>
          <p:cNvPicPr>
            <a:picLocks noChangeAspect="1"/>
          </p:cNvPicPr>
          <p:nvPr/>
        </p:nvPicPr>
        <p:blipFill>
          <a:blip r:embed="rId3"/>
          <a:stretch>
            <a:fillRect/>
          </a:stretch>
        </p:blipFill>
        <p:spPr>
          <a:xfrm>
            <a:off x="5285704" y="2729347"/>
            <a:ext cx="6687892" cy="315190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0D9B8E66-C730-C210-7665-C419A969C23A}"/>
              </a:ext>
            </a:extLst>
          </p:cNvPr>
          <p:cNvPicPr>
            <a:picLocks noChangeAspect="1"/>
          </p:cNvPicPr>
          <p:nvPr/>
        </p:nvPicPr>
        <p:blipFill>
          <a:blip r:embed="rId5"/>
          <a:stretch>
            <a:fillRect/>
          </a:stretch>
        </p:blipFill>
        <p:spPr>
          <a:xfrm>
            <a:off x="3701348" y="1151946"/>
            <a:ext cx="4651651" cy="4554107"/>
          </a:xfrm>
          <a:prstGeom prst="rect">
            <a:avLst/>
          </a:prstGeom>
        </p:spPr>
      </p:pic>
    </p:spTree>
    <p:extLst>
      <p:ext uri="{BB962C8B-B14F-4D97-AF65-F5344CB8AC3E}">
        <p14:creationId xmlns:p14="http://schemas.microsoft.com/office/powerpoint/2010/main" val="11729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Việt mua 5 chiếc thước đo góc cùng loại phải trả 40 000 đồng. Hỏi Mai có 24 000 đồng thì mua được mấy chiếc thước đo góc loại đó?</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b="1" i="0" dirty="0">
              <a:solidFill>
                <a:srgbClr val="000000"/>
              </a:solidFill>
              <a:effectLst/>
              <a:latin typeface="Calibri" panose="020F0502020204030204" pitchFamily="34" charset="0"/>
              <a:cs typeface="Calibri" panose="020F0502020204030204" pitchFamily="34" charset="0"/>
            </a:endParaRPr>
          </a:p>
          <a:p>
            <a:pPr algn="just" latinLnBrk="0"/>
            <a:r>
              <a:rPr lang="vi-VN" sz="3600" b="0" i="0" dirty="0">
                <a:solidFill>
                  <a:srgbClr val="000000"/>
                </a:solidFill>
                <a:effectLst/>
                <a:latin typeface="Calibri" panose="020F0502020204030204" pitchFamily="34" charset="0"/>
                <a:cs typeface="Calibri" panose="020F0502020204030204" pitchFamily="34" charset="0"/>
              </a:rPr>
              <a:t>40 000 đồng: 5 chiếc thước</a:t>
            </a:r>
          </a:p>
          <a:p>
            <a:pPr algn="just" latinLnBrk="0"/>
            <a:r>
              <a:rPr lang="vi-VN" sz="3600" b="0" i="0" dirty="0">
                <a:solidFill>
                  <a:srgbClr val="000000"/>
                </a:solidFill>
                <a:effectLst/>
                <a:latin typeface="Calibri" panose="020F0502020204030204" pitchFamily="34" charset="0"/>
                <a:cs typeface="Calibri" panose="020F0502020204030204" pitchFamily="34" charset="0"/>
              </a:rPr>
              <a:t>24 000 đồng: </a:t>
            </a:r>
            <a:r>
              <a:rPr lang="en-US"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chiếc thước</a:t>
            </a:r>
            <a:r>
              <a:rPr lang="en-US" sz="3600" b="0" i="0" dirty="0">
                <a:solidFill>
                  <a:srgbClr val="000000"/>
                </a:solidFill>
                <a:effectLst/>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781300"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1 chiếc thước đo góc có số tiền là:</a:t>
            </a:r>
          </a:p>
          <a:p>
            <a:pPr algn="ctr"/>
            <a:r>
              <a:rPr lang="vi-VN" sz="3600" dirty="0">
                <a:solidFill>
                  <a:srgbClr val="FF0000"/>
                </a:solidFill>
                <a:latin typeface="Calibri" panose="020F0502020204030204" pitchFamily="34" charset="0"/>
                <a:cs typeface="Calibri" panose="020F0502020204030204" pitchFamily="34" charset="0"/>
              </a:rPr>
              <a:t>                     40 000 : 5 = 8</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000 (đồng)</a:t>
            </a:r>
          </a:p>
          <a:p>
            <a:pPr algn="ctr"/>
            <a:r>
              <a:rPr lang="vi-VN" sz="3600" dirty="0">
                <a:solidFill>
                  <a:srgbClr val="FF0000"/>
                </a:solidFill>
                <a:latin typeface="Calibri" panose="020F0502020204030204" pitchFamily="34" charset="0"/>
                <a:cs typeface="Calibri" panose="020F0502020204030204" pitchFamily="34" charset="0"/>
              </a:rPr>
              <a:t>        Mai mua được số thước đo góc là:</a:t>
            </a:r>
          </a:p>
          <a:p>
            <a:pPr algn="ctr"/>
            <a:r>
              <a:rPr lang="vi-VN" sz="3600" dirty="0">
                <a:solidFill>
                  <a:srgbClr val="FF0000"/>
                </a:solidFill>
                <a:latin typeface="Calibri" panose="020F0502020204030204" pitchFamily="34" charset="0"/>
                <a:cs typeface="Calibri" panose="020F0502020204030204" pitchFamily="34" charset="0"/>
              </a:rPr>
              <a:t>                      24 000 : 8 = 3 (chiếc)</a:t>
            </a:r>
          </a:p>
          <a:p>
            <a:pPr algn="ctr"/>
            <a:r>
              <a:rPr lang="vi-VN" sz="3600" dirty="0">
                <a:solidFill>
                  <a:srgbClr val="FF0000"/>
                </a:solidFill>
                <a:latin typeface="Calibri" panose="020F0502020204030204" pitchFamily="34" charset="0"/>
                <a:cs typeface="Calibri" panose="020F0502020204030204" pitchFamily="34" charset="0"/>
              </a:rPr>
              <a:t>                              Đáp số: 3 chiếc</a:t>
            </a:r>
            <a:endParaRPr lang="vi-VN" sz="3600" i="0" dirty="0">
              <a:solidFill>
                <a:srgbClr val="FF0000"/>
              </a:solidFill>
              <a:effectLst/>
              <a:latin typeface="Calibri" panose="020F0502020204030204" pitchFamily="34" charset="0"/>
              <a:cs typeface="Calibri" panose="020F0502020204030204" pitchFamily="34" charset="0"/>
            </a:endParaRPr>
          </a:p>
        </p:txBody>
      </p:sp>
      <p:pic>
        <p:nvPicPr>
          <p:cNvPr id="2052" name="Picture 4" descr="Cách sử dụng thước đo độ - Văn phòng phẩm Sơn Ca">
            <a:extLst>
              <a:ext uri="{FF2B5EF4-FFF2-40B4-BE49-F238E27FC236}">
                <a16:creationId xmlns:a16="http://schemas.microsoft.com/office/drawing/2014/main" id="{D0862E36-3921-80EA-7CA4-EFC0C07F0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271" y="1390650"/>
            <a:ext cx="3081742" cy="17049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3445844" y="760396"/>
            <a:ext cx="3532472" cy="9625"/>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774338" y="1272808"/>
            <a:ext cx="2184727" cy="735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0270156" y="770021"/>
            <a:ext cx="1188419" cy="643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1721318" y="1280160"/>
            <a:ext cx="1188419" cy="643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9675946" y="1286598"/>
            <a:ext cx="1643363" cy="1204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97582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wipe(down)">
                                      <p:cBhvr>
                                        <p:cTn id="40" dur="500"/>
                                        <p:tgtEl>
                                          <p:spTgt spid="16">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wipe(down)">
                                      <p:cBhvr>
                                        <p:cTn id="43" dur="500"/>
                                        <p:tgtEl>
                                          <p:spTgt spid="16">
                                            <p:txEl>
                                              <p:pRg st="1" end="1"/>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6">
                                            <p:txEl>
                                              <p:pRg st="2" end="2"/>
                                            </p:txEl>
                                          </p:spTgt>
                                        </p:tgtEl>
                                        <p:attrNameLst>
                                          <p:attrName>style.visibility</p:attrName>
                                        </p:attrNameLst>
                                      </p:cBhvr>
                                      <p:to>
                                        <p:strVal val="visible"/>
                                      </p:to>
                                    </p:set>
                                    <p:animEffect transition="in" filter="wipe(down)">
                                      <p:cBhvr>
                                        <p:cTn id="46" dur="500"/>
                                        <p:tgtEl>
                                          <p:spTgt spid="16">
                                            <p:txEl>
                                              <p:pRg st="2" end="2"/>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
                                            <p:txEl>
                                              <p:pRg st="3" end="3"/>
                                            </p:txEl>
                                          </p:spTgt>
                                        </p:tgtEl>
                                        <p:attrNameLst>
                                          <p:attrName>style.visibility</p:attrName>
                                        </p:attrNameLst>
                                      </p:cBhvr>
                                      <p:to>
                                        <p:strVal val="visible"/>
                                      </p:to>
                                    </p:set>
                                    <p:animEffect transition="in" filter="wipe(down)">
                                      <p:cBhvr>
                                        <p:cTn id="49" dur="500"/>
                                        <p:tgtEl>
                                          <p:spTgt spid="16">
                                            <p:txEl>
                                              <p:pRg st="3" end="3"/>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6">
                                            <p:txEl>
                                              <p:pRg st="4" end="4"/>
                                            </p:txEl>
                                          </p:spTgt>
                                        </p:tgtEl>
                                        <p:attrNameLst>
                                          <p:attrName>style.visibility</p:attrName>
                                        </p:attrNameLst>
                                      </p:cBhvr>
                                      <p:to>
                                        <p:strVal val="visible"/>
                                      </p:to>
                                    </p:set>
                                    <p:animEffect transition="in" filter="wipe(down)">
                                      <p:cBhvr>
                                        <p:cTn id="52" dur="500"/>
                                        <p:tgtEl>
                                          <p:spTgt spid="16">
                                            <p:txEl>
                                              <p:pRg st="4" end="4"/>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6">
                                            <p:txEl>
                                              <p:pRg st="5" end="5"/>
                                            </p:txEl>
                                          </p:spTgt>
                                        </p:tgtEl>
                                        <p:attrNameLst>
                                          <p:attrName>style.visibility</p:attrName>
                                        </p:attrNameLst>
                                      </p:cBhvr>
                                      <p:to>
                                        <p:strVal val="visible"/>
                                      </p:to>
                                    </p:set>
                                    <p:animEffect transition="in" filter="wipe(down)">
                                      <p:cBhvr>
                                        <p:cTn id="55"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24 hộp sữa chua đóng đều được vào 6 vỉ. Hỏi 16 hộp sữa chua cùng loại sẽ đóng được mấy vỉ như vậy?</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24 hộp: 6 vỉ</a:t>
            </a:r>
          </a:p>
          <a:p>
            <a:pPr lvl="0" algn="just"/>
            <a:r>
              <a:rPr lang="vi-VN" sz="3600" dirty="0">
                <a:solidFill>
                  <a:srgbClr val="000000"/>
                </a:solidFill>
                <a:latin typeface="Calibri" panose="020F0502020204030204" pitchFamily="34" charset="0"/>
                <a:cs typeface="Calibri" panose="020F0502020204030204" pitchFamily="34" charset="0"/>
              </a:rPr>
              <a:t>16 hộp: ... vỉ</a:t>
            </a:r>
            <a:r>
              <a:rPr lang="en-US" sz="3600"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228850" y="3310235"/>
            <a:ext cx="870585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Bài giải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lvl="0" algn="ctr"/>
            <a:r>
              <a:rPr lang="vi-VN" sz="3600" dirty="0">
                <a:solidFill>
                  <a:srgbClr val="FF0000"/>
                </a:solidFill>
                <a:latin typeface="Calibri" panose="020F0502020204030204" pitchFamily="34" charset="0"/>
                <a:cs typeface="Calibri" panose="020F0502020204030204" pitchFamily="34" charset="0"/>
              </a:rPr>
              <a:t>Số hộp sữa đựng trong 1 vỉ là: </a:t>
            </a:r>
          </a:p>
          <a:p>
            <a:pPr lvl="0" algn="ctr"/>
            <a:r>
              <a:rPr lang="vi-VN" sz="3600" dirty="0">
                <a:solidFill>
                  <a:srgbClr val="FF0000"/>
                </a:solidFill>
                <a:latin typeface="Calibri" panose="020F0502020204030204" pitchFamily="34" charset="0"/>
                <a:cs typeface="Calibri" panose="020F0502020204030204" pitchFamily="34" charset="0"/>
              </a:rPr>
              <a:t>24 : 6 = 4 (hộp)</a:t>
            </a:r>
          </a:p>
          <a:p>
            <a:pPr lvl="0" algn="ctr"/>
            <a:r>
              <a:rPr lang="vi-VN" sz="3600" dirty="0">
                <a:solidFill>
                  <a:srgbClr val="FF0000"/>
                </a:solidFill>
                <a:latin typeface="Calibri" panose="020F0502020204030204" pitchFamily="34" charset="0"/>
                <a:cs typeface="Calibri" panose="020F0502020204030204" pitchFamily="34" charset="0"/>
              </a:rPr>
              <a:t>        16 hộp </a:t>
            </a:r>
            <a:r>
              <a:rPr lang="en-US" sz="3600" dirty="0" err="1">
                <a:solidFill>
                  <a:srgbClr val="FF0000"/>
                </a:solidFill>
                <a:latin typeface="Calibri" panose="020F0502020204030204" pitchFamily="34" charset="0"/>
                <a:cs typeface="Calibri" panose="020F0502020204030204" pitchFamily="34" charset="0"/>
              </a:rPr>
              <a:t>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đóng được vào số vỉ là:</a:t>
            </a:r>
          </a:p>
          <a:p>
            <a:pPr lvl="0" algn="ctr"/>
            <a:r>
              <a:rPr lang="vi-VN" sz="3600" dirty="0">
                <a:solidFill>
                  <a:srgbClr val="FF0000"/>
                </a:solidFill>
                <a:latin typeface="Calibri" panose="020F0502020204030204" pitchFamily="34" charset="0"/>
                <a:cs typeface="Calibri" panose="020F0502020204030204" pitchFamily="34" charset="0"/>
              </a:rPr>
              <a:t>16 :</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  4</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(vỉ)</a:t>
            </a:r>
          </a:p>
          <a:p>
            <a:pPr lvl="0" algn="r"/>
            <a:r>
              <a:rPr lang="vi-VN" sz="3600" dirty="0">
                <a:solidFill>
                  <a:srgbClr val="FF0000"/>
                </a:solidFill>
                <a:latin typeface="Calibri" panose="020F0502020204030204" pitchFamily="34" charset="0"/>
                <a:cs typeface="Calibri" panose="020F0502020204030204" pitchFamily="34" charset="0"/>
              </a:rPr>
              <a:t>Đáp số: 4 vỉ 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endParaRPr lang="vi-VN" sz="3600" dirty="0">
              <a:solidFill>
                <a:srgbClr val="FF0000"/>
              </a:solidFill>
              <a:latin typeface="Calibri" panose="020F0502020204030204" pitchFamily="34" charset="0"/>
              <a:cs typeface="Calibri" panose="020F0502020204030204" pitchFamily="34" charset="0"/>
            </a:endParaRPr>
          </a:p>
        </p:txBody>
      </p:sp>
      <p:pic>
        <p:nvPicPr>
          <p:cNvPr id="3074" name="Picture 2" descr="Lốc 4 hộp sữa chua Vinamilk không đường 100g">
            <a:extLst>
              <a:ext uri="{FF2B5EF4-FFF2-40B4-BE49-F238E27FC236}">
                <a16:creationId xmlns:a16="http://schemas.microsoft.com/office/drawing/2014/main" id="{DD475FA8-634D-4F98-F955-DF3B88ECD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349" y="1331119"/>
            <a:ext cx="3114675" cy="233600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9490509" y="770021"/>
            <a:ext cx="1968066" cy="643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1750358" y="786595"/>
            <a:ext cx="1108560" cy="9625"/>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7902341" y="796220"/>
            <a:ext cx="779646"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4600876" y="786595"/>
            <a:ext cx="1607419" cy="3187"/>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4735629" y="1328442"/>
            <a:ext cx="3166712" cy="2677"/>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47597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wipe(down)">
                                      <p:cBhvr>
                                        <p:cTn id="40" dur="500"/>
                                        <p:tgtEl>
                                          <p:spTgt spid="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6">
                                            <p:txEl>
                                              <p:pRg st="1" end="1"/>
                                            </p:txEl>
                                          </p:spTgt>
                                        </p:tgtEl>
                                        <p:attrNameLst>
                                          <p:attrName>style.visibility</p:attrName>
                                        </p:attrNameLst>
                                      </p:cBhvr>
                                      <p:to>
                                        <p:strVal val="visible"/>
                                      </p:to>
                                    </p:set>
                                    <p:animEffect transition="in" filter="wipe(down)">
                                      <p:cBhvr>
                                        <p:cTn id="45" dur="500"/>
                                        <p:tgtEl>
                                          <p:spTgt spid="16">
                                            <p:txEl>
                                              <p:pRg st="1" end="1"/>
                                            </p:tx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6">
                                            <p:txEl>
                                              <p:pRg st="2" end="2"/>
                                            </p:txEl>
                                          </p:spTgt>
                                        </p:tgtEl>
                                        <p:attrNameLst>
                                          <p:attrName>style.visibility</p:attrName>
                                        </p:attrNameLst>
                                      </p:cBhvr>
                                      <p:to>
                                        <p:strVal val="visible"/>
                                      </p:to>
                                    </p:set>
                                    <p:animEffect transition="in" filter="wipe(down)">
                                      <p:cBhvr>
                                        <p:cTn id="48" dur="500"/>
                                        <p:tgtEl>
                                          <p:spTgt spid="16">
                                            <p:txEl>
                                              <p:pRg st="2" end="2"/>
                                            </p:tx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6">
                                            <p:txEl>
                                              <p:pRg st="3" end="3"/>
                                            </p:txEl>
                                          </p:spTgt>
                                        </p:tgtEl>
                                        <p:attrNameLst>
                                          <p:attrName>style.visibility</p:attrName>
                                        </p:attrNameLst>
                                      </p:cBhvr>
                                      <p:to>
                                        <p:strVal val="visible"/>
                                      </p:to>
                                    </p:set>
                                    <p:animEffect transition="in" filter="wipe(down)">
                                      <p:cBhvr>
                                        <p:cTn id="51" dur="500"/>
                                        <p:tgtEl>
                                          <p:spTgt spid="16">
                                            <p:txEl>
                                              <p:pRg st="3" end="3"/>
                                            </p:txEl>
                                          </p:spTgt>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6">
                                            <p:txEl>
                                              <p:pRg st="4" end="4"/>
                                            </p:txEl>
                                          </p:spTgt>
                                        </p:tgtEl>
                                        <p:attrNameLst>
                                          <p:attrName>style.visibility</p:attrName>
                                        </p:attrNameLst>
                                      </p:cBhvr>
                                      <p:to>
                                        <p:strVal val="visible"/>
                                      </p:to>
                                    </p:set>
                                    <p:animEffect transition="in" filter="wipe(down)">
                                      <p:cBhvr>
                                        <p:cTn id="54" dur="500"/>
                                        <p:tgtEl>
                                          <p:spTgt spid="16">
                                            <p:txEl>
                                              <p:pRg st="4" end="4"/>
                                            </p:txEl>
                                          </p:spTgt>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6">
                                            <p:txEl>
                                              <p:pRg st="5" end="5"/>
                                            </p:txEl>
                                          </p:spTgt>
                                        </p:tgtEl>
                                        <p:attrNameLst>
                                          <p:attrName>style.visibility</p:attrName>
                                        </p:attrNameLst>
                                      </p:cBhvr>
                                      <p:to>
                                        <p:strVal val="visible"/>
                                      </p:to>
                                    </p:set>
                                    <p:animEffect transition="in" filter="wipe(down)">
                                      <p:cBhvr>
                                        <p:cTn id="57"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E4E217CB-2394-3B40-F070-17BC21837382}"/>
              </a:ext>
            </a:extLst>
          </p:cNvPr>
          <p:cNvPicPr>
            <a:picLocks noChangeAspect="1"/>
          </p:cNvPicPr>
          <p:nvPr/>
        </p:nvPicPr>
        <p:blipFill>
          <a:blip r:embed="rId5"/>
          <a:stretch>
            <a:fillRect/>
          </a:stretch>
        </p:blipFill>
        <p:spPr>
          <a:xfrm>
            <a:off x="3575085" y="1327552"/>
            <a:ext cx="5041829" cy="4517528"/>
          </a:xfrm>
          <a:prstGeom prst="rect">
            <a:avLst/>
          </a:prstGeom>
        </p:spPr>
      </p:pic>
    </p:spTree>
    <p:extLst>
      <p:ext uri="{BB962C8B-B14F-4D97-AF65-F5344CB8AC3E}">
        <p14:creationId xmlns:p14="http://schemas.microsoft.com/office/powerpoint/2010/main" val="7827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Trong phong trào "Đổi giấy lấy cây xanh", Việt đã đổi 9 kg giấy để được 3 cây. Hỏi Mai đổi 12 kg giấy cùng loại đó thì được mấy cây như vậy?</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pic>
        <p:nvPicPr>
          <p:cNvPr id="4098" name="Picture 2" descr="Đổi giấy lấy... cây xanh">
            <a:extLst>
              <a:ext uri="{FF2B5EF4-FFF2-40B4-BE49-F238E27FC236}">
                <a16:creationId xmlns:a16="http://schemas.microsoft.com/office/drawing/2014/main" id="{0A471590-D4F9-6BA0-E5A4-94B1773A6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3840" y="2064318"/>
            <a:ext cx="2634735" cy="3481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46A84D-96BD-33B8-CD5C-3B07AB74E083}"/>
              </a:ext>
            </a:extLst>
          </p:cNvPr>
          <p:cNvSpPr txBox="1"/>
          <p:nvPr/>
        </p:nvSpPr>
        <p:spPr>
          <a:xfrm>
            <a:off x="827253" y="2108061"/>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kg giấy: 3 cây</a:t>
            </a:r>
          </a:p>
          <a:p>
            <a:pPr algn="just"/>
            <a:r>
              <a:rPr lang="vi-VN" sz="3600" dirty="0">
                <a:solidFill>
                  <a:srgbClr val="000000"/>
                </a:solidFill>
                <a:latin typeface="Calibri" panose="020F0502020204030204" pitchFamily="34" charset="0"/>
                <a:cs typeface="Calibri" panose="020F0502020204030204" pitchFamily="34" charset="0"/>
              </a:rPr>
              <a:t>12 kg giấy</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cây</a:t>
            </a:r>
            <a:r>
              <a:rPr lang="en-US" sz="3600" dirty="0">
                <a:solidFill>
                  <a:srgbClr val="000000"/>
                </a:solidFill>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cxnSp>
        <p:nvCxnSpPr>
          <p:cNvPr id="8" name="Straight Connector 7"/>
          <p:cNvCxnSpPr/>
          <p:nvPr/>
        </p:nvCxnSpPr>
        <p:spPr>
          <a:xfrm flipV="1">
            <a:off x="10087276" y="776459"/>
            <a:ext cx="1371299" cy="3187"/>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4020418" y="1251284"/>
            <a:ext cx="1032845" cy="7699"/>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7451108" y="1258983"/>
            <a:ext cx="1587014"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348421" y="1758842"/>
            <a:ext cx="1188419" cy="643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703671" y="1258983"/>
            <a:ext cx="673769"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2520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815882"/>
          </a:xfrm>
          <a:prstGeom prst="rect">
            <a:avLst/>
          </a:prstGeom>
          <a:noFill/>
        </p:spPr>
        <p:txBody>
          <a:bodyPr wrap="square" rtlCol="0">
            <a:spAutoFit/>
          </a:bodyPr>
          <a:lstStyle/>
          <a:p>
            <a:pPr lvl="0" algn="just">
              <a:spcBef>
                <a:spcPts val="600"/>
              </a:spcBef>
              <a:spcAft>
                <a:spcPts val="600"/>
              </a:spcAft>
              <a:defRPr/>
            </a:pPr>
            <a:r>
              <a:rPr lang="vi-VN" sz="2800" b="1" dirty="0">
                <a:solidFill>
                  <a:srgbClr val="002060"/>
                </a:solidFill>
                <a:latin typeface="Calibri" panose="020F0502020204030204" pitchFamily="34" charset="0"/>
                <a:cs typeface="Calibri" panose="020F0502020204030204" pitchFamily="34" charset="0"/>
              </a:rPr>
              <a:t>Bạn Việt xếp 4 que tính để được một hình vuông có chu vi 60 cm. Dùng các que tính loại đó, bạn Mai xếp được các hình dưới đây (khoảng cách giữa các que tính là không đáng kể). Hỏi chu vi mỗi hình đó là bao nhiêu xăng-ti-mét?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pic>
        <p:nvPicPr>
          <p:cNvPr id="6" name="Picture 5">
            <a:extLst>
              <a:ext uri="{FF2B5EF4-FFF2-40B4-BE49-F238E27FC236}">
                <a16:creationId xmlns:a16="http://schemas.microsoft.com/office/drawing/2014/main" id="{189F06BD-02B8-329E-24C0-7F0505076F1D}"/>
              </a:ext>
            </a:extLst>
          </p:cNvPr>
          <p:cNvPicPr>
            <a:picLocks noChangeAspect="1"/>
          </p:cNvPicPr>
          <p:nvPr/>
        </p:nvPicPr>
        <p:blipFill>
          <a:blip r:embed="rId2"/>
          <a:stretch>
            <a:fillRect/>
          </a:stretch>
        </p:blipFill>
        <p:spPr>
          <a:xfrm>
            <a:off x="1774428" y="2605721"/>
            <a:ext cx="8367075" cy="1462088"/>
          </a:xfrm>
          <a:prstGeom prst="rect">
            <a:avLst/>
          </a:prstGeom>
        </p:spPr>
      </p:pic>
      <p:cxnSp>
        <p:nvCxnSpPr>
          <p:cNvPr id="8" name="Straight Connector 7"/>
          <p:cNvCxnSpPr/>
          <p:nvPr/>
        </p:nvCxnSpPr>
        <p:spPr>
          <a:xfrm>
            <a:off x="3041583" y="704215"/>
            <a:ext cx="2059806"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6646244" y="721895"/>
            <a:ext cx="2208998" cy="1911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9858508" y="1616303"/>
            <a:ext cx="1542298" cy="3219"/>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740532" y="2033039"/>
            <a:ext cx="569531" cy="2097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9502705" y="704215"/>
            <a:ext cx="1715571" cy="749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740532" y="1146068"/>
            <a:ext cx="3755493" cy="19484"/>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7122694" y="1165552"/>
            <a:ext cx="2772077"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C4FB5201-2526-6CDA-1A81-1625A77CEA35}"/>
              </a:ext>
            </a:extLst>
          </p:cNvPr>
          <p:cNvSpPr txBox="1"/>
          <p:nvPr/>
        </p:nvSpPr>
        <p:spPr>
          <a:xfrm>
            <a:off x="1382274" y="4669253"/>
            <a:ext cx="9836002" cy="523220"/>
          </a:xfrm>
          <a:prstGeom prst="rect">
            <a:avLst/>
          </a:prstGeom>
          <a:noFill/>
        </p:spPr>
        <p:txBody>
          <a:bodyPr wrap="square" rtlCol="0">
            <a:spAutoFit/>
          </a:bodyPr>
          <a:lstStyle/>
          <a:p>
            <a:pPr lvl="0" algn="just">
              <a:spcBef>
                <a:spcPts val="600"/>
              </a:spcBef>
              <a:spcAft>
                <a:spcPts val="600"/>
              </a:spcAft>
              <a:defRPr/>
            </a:pPr>
            <a:r>
              <a:rPr lang="vi-VN" sz="2800" b="1" dirty="0">
                <a:solidFill>
                  <a:srgbClr val="FF0000"/>
                </a:solidFill>
                <a:latin typeface="Calibri" panose="020F0502020204030204" pitchFamily="34" charset="0"/>
                <a:cs typeface="Calibri" panose="020F0502020204030204" pitchFamily="34" charset="0"/>
              </a:rPr>
              <a:t>GỢI Ý: </a:t>
            </a:r>
            <a:r>
              <a:rPr lang="vi-VN" sz="2800" b="1" dirty="0">
                <a:solidFill>
                  <a:srgbClr val="002060"/>
                </a:solidFill>
                <a:latin typeface="Calibri" panose="020F0502020204030204" pitchFamily="34" charset="0"/>
                <a:cs typeface="Calibri" panose="020F0502020204030204" pitchFamily="34" charset="0"/>
              </a:rPr>
              <a:t>Cần tính độ dài của 1 que tính là bao nhiêu xăng-ti-mét)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184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7" name="Picture 6">
            <a:extLst>
              <a:ext uri="{FF2B5EF4-FFF2-40B4-BE49-F238E27FC236}">
                <a16:creationId xmlns:a16="http://schemas.microsoft.com/office/drawing/2014/main" id="{C767F0D3-81E8-435A-B319-C1C2ED895BD6}"/>
              </a:ext>
            </a:extLst>
          </p:cNvPr>
          <p:cNvPicPr>
            <a:picLocks noChangeAspect="1"/>
          </p:cNvPicPr>
          <p:nvPr/>
        </p:nvPicPr>
        <p:blipFill>
          <a:blip r:embed="rId3"/>
          <a:stretch>
            <a:fillRect/>
          </a:stretch>
        </p:blipFill>
        <p:spPr>
          <a:xfrm>
            <a:off x="3069182" y="4945067"/>
            <a:ext cx="994555" cy="1691259"/>
          </a:xfrm>
          <a:prstGeom prst="rect">
            <a:avLst/>
          </a:prstGeom>
        </p:spPr>
      </p:pic>
      <p:pic>
        <p:nvPicPr>
          <p:cNvPr id="2" name="Picture 1">
            <a:extLst>
              <a:ext uri="{FF2B5EF4-FFF2-40B4-BE49-F238E27FC236}">
                <a16:creationId xmlns:a16="http://schemas.microsoft.com/office/drawing/2014/main" id="{8EDE4A73-AC44-42A9-8CE6-D94F9D469345}"/>
              </a:ext>
            </a:extLst>
          </p:cNvPr>
          <p:cNvPicPr>
            <a:picLocks noChangeAspect="1"/>
          </p:cNvPicPr>
          <p:nvPr/>
        </p:nvPicPr>
        <p:blipFill>
          <a:blip r:embed="rId4"/>
          <a:stretch>
            <a:fillRect/>
          </a:stretch>
        </p:blipFill>
        <p:spPr>
          <a:xfrm>
            <a:off x="5188336" y="2644887"/>
            <a:ext cx="6681795" cy="3145809"/>
          </a:xfrm>
          <a:prstGeom prst="rect">
            <a:avLst/>
          </a:prstGeom>
        </p:spPr>
      </p:pic>
    </p:spTree>
    <p:extLst>
      <p:ext uri="{BB962C8B-B14F-4D97-AF65-F5344CB8AC3E}">
        <p14:creationId xmlns:p14="http://schemas.microsoft.com/office/powerpoint/2010/main" val="17195880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cxnSp>
        <p:nvCxnSpPr>
          <p:cNvPr id="4" name="Straight Connector 3">
            <a:extLst>
              <a:ext uri="{FF2B5EF4-FFF2-40B4-BE49-F238E27FC236}">
                <a16:creationId xmlns:a16="http://schemas.microsoft.com/office/drawing/2014/main" id="{6A3C3C56-E209-FDFE-70DE-7FD2D228F443}"/>
              </a:ext>
            </a:extLst>
          </p:cNvPr>
          <p:cNvCxnSpPr>
            <a:cxnSpLocks/>
          </p:cNvCxnSpPr>
          <p:nvPr/>
        </p:nvCxnSpPr>
        <p:spPr>
          <a:xfrm>
            <a:off x="6257925" y="1038225"/>
            <a:ext cx="0" cy="26955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图片 1">
            <a:extLst>
              <a:ext uri="{FF2B5EF4-FFF2-40B4-BE49-F238E27FC236}">
                <a16:creationId xmlns:a16="http://schemas.microsoft.com/office/drawing/2014/main" id="{79460FEC-68F4-2C69-94A6-F84A2F525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6" y="4171949"/>
            <a:ext cx="2161616" cy="2572135"/>
          </a:xfrm>
          <a:prstGeom prst="rect">
            <a:avLst/>
          </a:prstGeom>
        </p:spPr>
      </p:pic>
      <p:sp>
        <p:nvSpPr>
          <p:cNvPr id="8" name="TextBox 7">
            <a:extLst>
              <a:ext uri="{FF2B5EF4-FFF2-40B4-BE49-F238E27FC236}">
                <a16:creationId xmlns:a16="http://schemas.microsoft.com/office/drawing/2014/main" id="{B89E96D2-E1C0-37A8-B520-51825BDAE450}"/>
              </a:ext>
            </a:extLst>
          </p:cNvPr>
          <p:cNvSpPr txBox="1"/>
          <p:nvPr/>
        </p:nvSpPr>
        <p:spPr>
          <a:xfrm>
            <a:off x="581026" y="1096926"/>
            <a:ext cx="5648324"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Dạng 1</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đơn vị</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giá trị nhiều đơn vị</a:t>
            </a:r>
          </a:p>
        </p:txBody>
      </p:sp>
      <p:sp>
        <p:nvSpPr>
          <p:cNvPr id="9" name="TextBox 8">
            <a:extLst>
              <a:ext uri="{FF2B5EF4-FFF2-40B4-BE49-F238E27FC236}">
                <a16:creationId xmlns:a16="http://schemas.microsoft.com/office/drawing/2014/main" id="{59CC94EF-F049-B818-10AE-2B89AFF40758}"/>
              </a:ext>
            </a:extLst>
          </p:cNvPr>
          <p:cNvSpPr txBox="1"/>
          <p:nvPr/>
        </p:nvSpPr>
        <p:spPr>
          <a:xfrm>
            <a:off x="6372225" y="1096926"/>
            <a:ext cx="5334000"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Dạng 2</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đơn vị</a:t>
            </a:r>
            <a:endParaRPr lang="en-US" sz="3200" b="1" i="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số phần bằng nhau của đơn vị</a:t>
            </a:r>
          </a:p>
        </p:txBody>
      </p:sp>
    </p:spTree>
    <p:extLst>
      <p:ext uri="{BB962C8B-B14F-4D97-AF65-F5344CB8AC3E}">
        <p14:creationId xmlns:p14="http://schemas.microsoft.com/office/powerpoint/2010/main" val="3619684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11"/>
        <p:cNvGrpSpPr/>
        <p:nvPr/>
      </p:nvGrpSpPr>
      <p:grpSpPr>
        <a:xfrm>
          <a:off x="0" y="0"/>
          <a:ext cx="0" cy="0"/>
          <a:chOff x="0" y="0"/>
          <a:chExt cx="0" cy="0"/>
        </a:xfrm>
      </p:grpSpPr>
      <p:grpSp>
        <p:nvGrpSpPr>
          <p:cNvPr id="49" name="Google Shape;4208;p38">
            <a:extLst>
              <a:ext uri="{FF2B5EF4-FFF2-40B4-BE49-F238E27FC236}">
                <a16:creationId xmlns:a16="http://schemas.microsoft.com/office/drawing/2014/main" id="{1ADDF268-3C8F-4A5D-841C-D63A319D20FC}"/>
              </a:ext>
            </a:extLst>
          </p:cNvPr>
          <p:cNvGrpSpPr/>
          <p:nvPr/>
        </p:nvGrpSpPr>
        <p:grpSpPr>
          <a:xfrm rot="8100000">
            <a:off x="8921399" y="2500495"/>
            <a:ext cx="4062899" cy="3068545"/>
            <a:chOff x="5102217" y="2695575"/>
            <a:chExt cx="1971523" cy="1489013"/>
          </a:xfrm>
        </p:grpSpPr>
        <p:sp>
          <p:nvSpPr>
            <p:cNvPr id="50" name="Google Shape;4209;p38">
              <a:extLst>
                <a:ext uri="{FF2B5EF4-FFF2-40B4-BE49-F238E27FC236}">
                  <a16:creationId xmlns:a16="http://schemas.microsoft.com/office/drawing/2014/main" id="{CFF1ADB8-49C8-43BE-8E5F-07550F1D5D8E}"/>
                </a:ext>
              </a:extLst>
            </p:cNvPr>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 name="Google Shape;4210;p38">
              <a:extLst>
                <a:ext uri="{FF2B5EF4-FFF2-40B4-BE49-F238E27FC236}">
                  <a16:creationId xmlns:a16="http://schemas.microsoft.com/office/drawing/2014/main" id="{708C59D8-DAD8-4DF7-93CE-6BFBE2D777D5}"/>
                </a:ext>
              </a:extLst>
            </p:cNvPr>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4211;p38">
              <a:extLst>
                <a:ext uri="{FF2B5EF4-FFF2-40B4-BE49-F238E27FC236}">
                  <a16:creationId xmlns:a16="http://schemas.microsoft.com/office/drawing/2014/main" id="{FE857028-B8B3-4967-AAD5-4C77647388F2}"/>
                </a:ext>
              </a:extLst>
            </p:cNvPr>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4212;p38">
              <a:extLst>
                <a:ext uri="{FF2B5EF4-FFF2-40B4-BE49-F238E27FC236}">
                  <a16:creationId xmlns:a16="http://schemas.microsoft.com/office/drawing/2014/main" id="{43EE489D-68BD-4CBA-BEED-9074A25C5734}"/>
                </a:ext>
              </a:extLst>
            </p:cNvPr>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4213;p38">
              <a:extLst>
                <a:ext uri="{FF2B5EF4-FFF2-40B4-BE49-F238E27FC236}">
                  <a16:creationId xmlns:a16="http://schemas.microsoft.com/office/drawing/2014/main" id="{A458F0E2-CEEB-4132-910C-B0D07C77F803}"/>
                </a:ext>
              </a:extLst>
            </p:cNvPr>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4214;p38">
              <a:extLst>
                <a:ext uri="{FF2B5EF4-FFF2-40B4-BE49-F238E27FC236}">
                  <a16:creationId xmlns:a16="http://schemas.microsoft.com/office/drawing/2014/main" id="{972F5905-A829-44EE-A071-0C0DA34C074B}"/>
                </a:ext>
              </a:extLst>
            </p:cNvPr>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4215;p38">
              <a:extLst>
                <a:ext uri="{FF2B5EF4-FFF2-40B4-BE49-F238E27FC236}">
                  <a16:creationId xmlns:a16="http://schemas.microsoft.com/office/drawing/2014/main" id="{EA3701D3-0CC3-429A-BF19-BB078630B811}"/>
                </a:ext>
              </a:extLst>
            </p:cNvPr>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4216;p38">
              <a:extLst>
                <a:ext uri="{FF2B5EF4-FFF2-40B4-BE49-F238E27FC236}">
                  <a16:creationId xmlns:a16="http://schemas.microsoft.com/office/drawing/2014/main" id="{EFEAECF1-5ACB-49CC-8F5F-9BE7AAB20B1F}"/>
                </a:ext>
              </a:extLst>
            </p:cNvPr>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4217;p38">
              <a:extLst>
                <a:ext uri="{FF2B5EF4-FFF2-40B4-BE49-F238E27FC236}">
                  <a16:creationId xmlns:a16="http://schemas.microsoft.com/office/drawing/2014/main" id="{5A699440-C48B-4656-AE1E-B10D055F6EB1}"/>
                </a:ext>
              </a:extLst>
            </p:cNvPr>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4218;p38">
              <a:extLst>
                <a:ext uri="{FF2B5EF4-FFF2-40B4-BE49-F238E27FC236}">
                  <a16:creationId xmlns:a16="http://schemas.microsoft.com/office/drawing/2014/main" id="{B5060FB3-371A-4706-AAD4-47CABE083BC4}"/>
                </a:ext>
              </a:extLst>
            </p:cNvPr>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4219;p38">
              <a:extLst>
                <a:ext uri="{FF2B5EF4-FFF2-40B4-BE49-F238E27FC236}">
                  <a16:creationId xmlns:a16="http://schemas.microsoft.com/office/drawing/2014/main" id="{A49464FA-99FF-42F2-8627-213291774C0E}"/>
                </a:ext>
              </a:extLst>
            </p:cNvPr>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4220;p38">
              <a:extLst>
                <a:ext uri="{FF2B5EF4-FFF2-40B4-BE49-F238E27FC236}">
                  <a16:creationId xmlns:a16="http://schemas.microsoft.com/office/drawing/2014/main" id="{809145FA-E610-4FC4-902B-F20EBDF274F7}"/>
                </a:ext>
              </a:extLst>
            </p:cNvPr>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4221;p38">
              <a:extLst>
                <a:ext uri="{FF2B5EF4-FFF2-40B4-BE49-F238E27FC236}">
                  <a16:creationId xmlns:a16="http://schemas.microsoft.com/office/drawing/2014/main" id="{F3F527ED-CA86-42E4-AFAB-3416CFF31ECD}"/>
                </a:ext>
              </a:extLst>
            </p:cNvPr>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4222;p38">
              <a:extLst>
                <a:ext uri="{FF2B5EF4-FFF2-40B4-BE49-F238E27FC236}">
                  <a16:creationId xmlns:a16="http://schemas.microsoft.com/office/drawing/2014/main" id="{2C2C678A-0C6F-4BDB-BF18-0B90DCC1F7B8}"/>
                </a:ext>
              </a:extLst>
            </p:cNvPr>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4223;p38">
              <a:extLst>
                <a:ext uri="{FF2B5EF4-FFF2-40B4-BE49-F238E27FC236}">
                  <a16:creationId xmlns:a16="http://schemas.microsoft.com/office/drawing/2014/main" id="{DA6393D3-3F2E-4B2E-8AEF-74399393D2B1}"/>
                </a:ext>
              </a:extLst>
            </p:cNvPr>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5" name="Google Shape;4234;p38">
            <a:extLst>
              <a:ext uri="{FF2B5EF4-FFF2-40B4-BE49-F238E27FC236}">
                <a16:creationId xmlns:a16="http://schemas.microsoft.com/office/drawing/2014/main" id="{FCB2DD32-0FB3-4349-9782-A0CBD8FE5755}"/>
              </a:ext>
            </a:extLst>
          </p:cNvPr>
          <p:cNvGrpSpPr/>
          <p:nvPr/>
        </p:nvGrpSpPr>
        <p:grpSpPr>
          <a:xfrm>
            <a:off x="10143403" y="1958303"/>
            <a:ext cx="809446" cy="861588"/>
            <a:chOff x="5867114" y="3186397"/>
            <a:chExt cx="457961" cy="487489"/>
          </a:xfrm>
        </p:grpSpPr>
        <p:sp>
          <p:nvSpPr>
            <p:cNvPr id="66" name="Google Shape;4235;p38">
              <a:extLst>
                <a:ext uri="{FF2B5EF4-FFF2-40B4-BE49-F238E27FC236}">
                  <a16:creationId xmlns:a16="http://schemas.microsoft.com/office/drawing/2014/main" id="{96D8F42A-8F73-4F3D-AC9C-61A67E48F8F8}"/>
                </a:ext>
              </a:extLst>
            </p:cNvPr>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4236;p38">
              <a:extLst>
                <a:ext uri="{FF2B5EF4-FFF2-40B4-BE49-F238E27FC236}">
                  <a16:creationId xmlns:a16="http://schemas.microsoft.com/office/drawing/2014/main" id="{F191D0F2-DB5F-4B9D-82C0-81248EA4674E}"/>
                </a:ext>
              </a:extLst>
            </p:cNvPr>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4237;p38">
              <a:extLst>
                <a:ext uri="{FF2B5EF4-FFF2-40B4-BE49-F238E27FC236}">
                  <a16:creationId xmlns:a16="http://schemas.microsoft.com/office/drawing/2014/main" id="{76A727CB-CA7F-452B-B4C6-8A26C587F486}"/>
                </a:ext>
              </a:extLst>
            </p:cNvPr>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4238;p38">
              <a:extLst>
                <a:ext uri="{FF2B5EF4-FFF2-40B4-BE49-F238E27FC236}">
                  <a16:creationId xmlns:a16="http://schemas.microsoft.com/office/drawing/2014/main" id="{11BDF6B7-0A10-4427-9D0A-24146EE90350}"/>
                </a:ext>
              </a:extLst>
            </p:cNvPr>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4239;p38">
              <a:extLst>
                <a:ext uri="{FF2B5EF4-FFF2-40B4-BE49-F238E27FC236}">
                  <a16:creationId xmlns:a16="http://schemas.microsoft.com/office/drawing/2014/main" id="{939852C1-82FA-429C-8ABA-4F940EEAC6EF}"/>
                </a:ext>
              </a:extLst>
            </p:cNvPr>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71" name="Google Shape;4240;p38">
            <a:extLst>
              <a:ext uri="{FF2B5EF4-FFF2-40B4-BE49-F238E27FC236}">
                <a16:creationId xmlns:a16="http://schemas.microsoft.com/office/drawing/2014/main" id="{60D31B6A-60CC-4FFD-A2F1-201A16E3C4C3}"/>
              </a:ext>
            </a:extLst>
          </p:cNvPr>
          <p:cNvGrpSpPr/>
          <p:nvPr/>
        </p:nvGrpSpPr>
        <p:grpSpPr>
          <a:xfrm rot="3179054">
            <a:off x="9909337" y="1151810"/>
            <a:ext cx="501864" cy="859719"/>
            <a:chOff x="5953125" y="3186112"/>
            <a:chExt cx="283939" cy="486441"/>
          </a:xfrm>
        </p:grpSpPr>
        <p:sp>
          <p:nvSpPr>
            <p:cNvPr id="72" name="Google Shape;4241;p38">
              <a:extLst>
                <a:ext uri="{FF2B5EF4-FFF2-40B4-BE49-F238E27FC236}">
                  <a16:creationId xmlns:a16="http://schemas.microsoft.com/office/drawing/2014/main" id="{F61B1E3E-576B-408C-896E-DA27A3624334}"/>
                </a:ext>
              </a:extLst>
            </p:cNvPr>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4242;p38">
              <a:extLst>
                <a:ext uri="{FF2B5EF4-FFF2-40B4-BE49-F238E27FC236}">
                  <a16:creationId xmlns:a16="http://schemas.microsoft.com/office/drawing/2014/main" id="{7BFBA2AE-157F-4619-B021-D9E605C08907}"/>
                </a:ext>
              </a:extLst>
            </p:cNvPr>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4243;p38">
              <a:extLst>
                <a:ext uri="{FF2B5EF4-FFF2-40B4-BE49-F238E27FC236}">
                  <a16:creationId xmlns:a16="http://schemas.microsoft.com/office/drawing/2014/main" id="{B69DE2FD-6369-43B8-8996-C14A4ECA6593}"/>
                </a:ext>
              </a:extLst>
            </p:cNvPr>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76" name="Picture 75" descr="A picture containing toy, doll&#10;&#10;Description automatically generated">
            <a:extLst>
              <a:ext uri="{FF2B5EF4-FFF2-40B4-BE49-F238E27FC236}">
                <a16:creationId xmlns:a16="http://schemas.microsoft.com/office/drawing/2014/main" id="{83042D32-7BD1-44B4-9B8D-245E7344EA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324084" y="1070892"/>
            <a:ext cx="6192096" cy="6192096"/>
          </a:xfrm>
          <a:prstGeom prst="rect">
            <a:avLst/>
          </a:prstGeom>
        </p:spPr>
      </p:pic>
      <p:pic>
        <p:nvPicPr>
          <p:cNvPr id="2" name="Picture 1">
            <a:extLst>
              <a:ext uri="{FF2B5EF4-FFF2-40B4-BE49-F238E27FC236}">
                <a16:creationId xmlns:a16="http://schemas.microsoft.com/office/drawing/2014/main" id="{E9482524-F856-427D-94B1-E986A678940B}"/>
              </a:ext>
            </a:extLst>
          </p:cNvPr>
          <p:cNvPicPr>
            <a:picLocks noChangeAspect="1"/>
          </p:cNvPicPr>
          <p:nvPr/>
        </p:nvPicPr>
        <p:blipFill>
          <a:blip r:embed="rId5"/>
          <a:stretch>
            <a:fillRect/>
          </a:stretch>
        </p:blipFill>
        <p:spPr>
          <a:xfrm>
            <a:off x="3999701" y="2615824"/>
            <a:ext cx="7370703" cy="3267739"/>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pic>
        <p:nvPicPr>
          <p:cNvPr id="2" name="Picture 1">
            <a:extLst>
              <a:ext uri="{FF2B5EF4-FFF2-40B4-BE49-F238E27FC236}">
                <a16:creationId xmlns:a16="http://schemas.microsoft.com/office/drawing/2014/main" id="{BE54FB7D-D1C4-885D-9189-60F50853F509}"/>
              </a:ext>
            </a:extLst>
          </p:cNvPr>
          <p:cNvPicPr>
            <a:picLocks noChangeAspect="1"/>
          </p:cNvPicPr>
          <p:nvPr/>
        </p:nvPicPr>
        <p:blipFill>
          <a:blip r:embed="rId3"/>
          <a:stretch>
            <a:fillRect/>
          </a:stretch>
        </p:blipFill>
        <p:spPr>
          <a:xfrm>
            <a:off x="1075233" y="1258242"/>
            <a:ext cx="2274005" cy="1767993"/>
          </a:xfrm>
          <a:prstGeom prst="rect">
            <a:avLst/>
          </a:prstGeom>
        </p:spPr>
      </p:pic>
      <p:sp>
        <p:nvSpPr>
          <p:cNvPr id="4" name="TextBox 3">
            <a:extLst>
              <a:ext uri="{FF2B5EF4-FFF2-40B4-BE49-F238E27FC236}">
                <a16:creationId xmlns:a16="http://schemas.microsoft.com/office/drawing/2014/main" id="{B4A85960-D440-46D5-C4E6-AFB57B467461}"/>
              </a:ext>
            </a:extLst>
          </p:cNvPr>
          <p:cNvSpPr txBox="1"/>
          <p:nvPr/>
        </p:nvSpPr>
        <p:spPr>
          <a:xfrm>
            <a:off x="5086350" y="39624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72162"/>
                </a:solidFill>
                <a:effectLst/>
                <a:uLnTx/>
                <a:uFillTx/>
                <a:latin typeface="Arial"/>
                <a:ea typeface="+mn-ea"/>
                <a:cs typeface="+mn-cs"/>
              </a:rPr>
              <a:t>(</a:t>
            </a:r>
            <a:r>
              <a:rPr kumimoji="0" lang="en-US" sz="3200" b="1" i="0" u="none" strike="noStrike" kern="1200" cap="none" spc="0" normalizeH="0" baseline="0" noProof="0" dirty="0" err="1">
                <a:ln>
                  <a:noFill/>
                </a:ln>
                <a:solidFill>
                  <a:srgbClr val="072162"/>
                </a:solidFill>
                <a:effectLst/>
                <a:uLnTx/>
                <a:uFillTx/>
                <a:latin typeface="Arial"/>
                <a:ea typeface="+mn-ea"/>
                <a:cs typeface="+mn-cs"/>
              </a:rPr>
              <a:t>Tiết</a:t>
            </a:r>
            <a:r>
              <a:rPr kumimoji="0" lang="en-US" sz="3200" b="1" i="0" u="none" strike="noStrike" kern="1200" cap="none" spc="0" normalizeH="0" baseline="0" noProof="0" dirty="0">
                <a:ln>
                  <a:noFill/>
                </a:ln>
                <a:solidFill>
                  <a:srgbClr val="072162"/>
                </a:solidFill>
                <a:effectLst/>
                <a:uLnTx/>
                <a:uFillTx/>
                <a:latin typeface="Arial"/>
                <a:ea typeface="+mn-ea"/>
                <a:cs typeface="+mn-cs"/>
              </a:rPr>
              <a:t> 2)</a:t>
            </a:r>
          </a:p>
        </p:txBody>
      </p:sp>
      <p:pic>
        <p:nvPicPr>
          <p:cNvPr id="5" name="Picture 4">
            <a:extLst>
              <a:ext uri="{FF2B5EF4-FFF2-40B4-BE49-F238E27FC236}">
                <a16:creationId xmlns:a16="http://schemas.microsoft.com/office/drawing/2014/main" id="{73E1BECE-7E5B-633A-AB1B-3514454F3013}"/>
              </a:ext>
            </a:extLst>
          </p:cNvPr>
          <p:cNvPicPr>
            <a:picLocks noChangeAspect="1"/>
          </p:cNvPicPr>
          <p:nvPr/>
        </p:nvPicPr>
        <p:blipFill>
          <a:blip r:embed="rId4"/>
          <a:stretch>
            <a:fillRect/>
          </a:stretch>
        </p:blipFill>
        <p:spPr>
          <a:xfrm>
            <a:off x="1473795" y="2017259"/>
            <a:ext cx="9626418" cy="2017951"/>
          </a:xfrm>
          <a:prstGeom prst="rect">
            <a:avLst/>
          </a:prstGeom>
        </p:spPr>
      </p:pic>
    </p:spTree>
    <p:extLst>
      <p:ext uri="{BB962C8B-B14F-4D97-AF65-F5344CB8AC3E}">
        <p14:creationId xmlns:p14="http://schemas.microsoft.com/office/powerpoint/2010/main" val="3184960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sp>
        <p:nvSpPr>
          <p:cNvPr id="2" name="TextBox 1">
            <a:extLst>
              <a:ext uri="{FF2B5EF4-FFF2-40B4-BE49-F238E27FC236}">
                <a16:creationId xmlns:a16="http://schemas.microsoft.com/office/drawing/2014/main" id="{8D9BA128-AF9B-E0B9-1EA3-411F9AEAAC2E}"/>
              </a:ext>
            </a:extLst>
          </p:cNvPr>
          <p:cNvSpPr txBox="1"/>
          <p:nvPr/>
        </p:nvSpPr>
        <p:spPr>
          <a:xfrm rot="20811093">
            <a:off x="4385187" y="1951495"/>
            <a:ext cx="3687097" cy="2800767"/>
          </a:xfrm>
          <a:prstGeom prst="rect">
            <a:avLst/>
          </a:prstGeom>
          <a:noFill/>
        </p:spPr>
        <p:txBody>
          <a:bodyPr wrap="square" rtlCol="0">
            <a:spAutoFit/>
          </a:bodyPr>
          <a:lstStyle/>
          <a:p>
            <a:pPr algn="ctr"/>
            <a:r>
              <a:rPr lang="en-US" sz="8800" dirty="0">
                <a:latin typeface="UVN Banh Mi" pitchFamily="2" charset="0"/>
              </a:rPr>
              <a:t>KHÁM PHÁ</a:t>
            </a:r>
          </a:p>
        </p:txBody>
      </p:sp>
    </p:spTree>
    <p:extLst>
      <p:ext uri="{BB962C8B-B14F-4D97-AF65-F5344CB8AC3E}">
        <p14:creationId xmlns:p14="http://schemas.microsoft.com/office/powerpoint/2010/main" val="1483088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0B244-8D06-9430-106E-48E26E5D8CE1}"/>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D468C329-CE35-0BB1-A8A6-0176EF249F09}"/>
              </a:ext>
            </a:extLst>
          </p:cNvPr>
          <p:cNvSpPr>
            <a:spLocks noGrp="1"/>
          </p:cNvSpPr>
          <p:nvPr>
            <p:ph type="title"/>
          </p:nvPr>
        </p:nvSpPr>
        <p:spPr/>
        <p:txBody>
          <a:bodyPr/>
          <a:lstStyle/>
          <a:p>
            <a:endParaRPr lang="en-US"/>
          </a:p>
        </p:txBody>
      </p:sp>
      <p:pic>
        <p:nvPicPr>
          <p:cNvPr id="4" name="1720369322770963680">
            <a:hlinkClick r:id="" action="ppaction://media"/>
            <a:extLst>
              <a:ext uri="{FF2B5EF4-FFF2-40B4-BE49-F238E27FC236}">
                <a16:creationId xmlns:a16="http://schemas.microsoft.com/office/drawing/2014/main" id="{0FB9F213-C99A-0AA2-3C17-93CD670113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853"/>
            <a:ext cx="12192000" cy="6841725"/>
          </a:xfrm>
          <a:prstGeom prst="rect">
            <a:avLst/>
          </a:prstGeom>
        </p:spPr>
      </p:pic>
    </p:spTree>
    <p:extLst>
      <p:ext uri="{BB962C8B-B14F-4D97-AF65-F5344CB8AC3E}">
        <p14:creationId xmlns:p14="http://schemas.microsoft.com/office/powerpoint/2010/main" val="321516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AEC8D-B03B-FD62-7CAE-24EF56703D5D}"/>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4E0F2231-18A1-E341-01EB-17038C250D39}"/>
              </a:ext>
            </a:extLst>
          </p:cNvPr>
          <p:cNvSpPr>
            <a:spLocks noGrp="1"/>
          </p:cNvSpPr>
          <p:nvPr>
            <p:ph type="title"/>
          </p:nvPr>
        </p:nvSpPr>
        <p:spPr/>
        <p:txBody>
          <a:bodyPr/>
          <a:lstStyle/>
          <a:p>
            <a:endParaRPr lang="en-US"/>
          </a:p>
        </p:txBody>
      </p:sp>
      <p:pic>
        <p:nvPicPr>
          <p:cNvPr id="4" name="2694059362702136601">
            <a:hlinkClick r:id="" action="ppaction://media"/>
            <a:extLst>
              <a:ext uri="{FF2B5EF4-FFF2-40B4-BE49-F238E27FC236}">
                <a16:creationId xmlns:a16="http://schemas.microsoft.com/office/drawing/2014/main" id="{1F1E1F3B-6C57-E1DD-344D-DCBAF9D05A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9600"/>
            <a:ext cx="12192000" cy="6766560"/>
          </a:xfrm>
          <a:prstGeom prst="rect">
            <a:avLst/>
          </a:prstGeom>
        </p:spPr>
      </p:pic>
    </p:spTree>
    <p:extLst>
      <p:ext uri="{BB962C8B-B14F-4D97-AF65-F5344CB8AC3E}">
        <p14:creationId xmlns:p14="http://schemas.microsoft.com/office/powerpoint/2010/main" val="18250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342900"/>
            <a:ext cx="11420475" cy="63055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7" name="Picture 6">
            <a:extLst>
              <a:ext uri="{FF2B5EF4-FFF2-40B4-BE49-F238E27FC236}">
                <a16:creationId xmlns:a16="http://schemas.microsoft.com/office/drawing/2014/main" id="{B569D0FD-430F-2717-4055-8524E3157CF6}"/>
              </a:ext>
            </a:extLst>
          </p:cNvPr>
          <p:cNvPicPr>
            <a:picLocks noChangeAspect="1"/>
          </p:cNvPicPr>
          <p:nvPr/>
        </p:nvPicPr>
        <p:blipFill>
          <a:blip r:embed="rId2"/>
          <a:stretch>
            <a:fillRect/>
          </a:stretch>
        </p:blipFill>
        <p:spPr>
          <a:xfrm>
            <a:off x="1223962" y="2800350"/>
            <a:ext cx="8566576" cy="1771650"/>
          </a:xfrm>
          <a:prstGeom prst="rect">
            <a:avLst/>
          </a:prstGeom>
        </p:spPr>
      </p:pic>
      <p:pic>
        <p:nvPicPr>
          <p:cNvPr id="8" name="Picture 7">
            <a:extLst>
              <a:ext uri="{FF2B5EF4-FFF2-40B4-BE49-F238E27FC236}">
                <a16:creationId xmlns:a16="http://schemas.microsoft.com/office/drawing/2014/main" id="{36C27E51-CF6F-72BA-1A23-C31C06CAD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42" y="-95250"/>
            <a:ext cx="2151418" cy="1075709"/>
          </a:xfrm>
          <a:prstGeom prst="rect">
            <a:avLst/>
          </a:prstGeom>
        </p:spPr>
      </p:pic>
      <p:sp>
        <p:nvSpPr>
          <p:cNvPr id="9" name="Speech Bubble: Rectangle with Corners Rounded 8">
            <a:extLst>
              <a:ext uri="{FF2B5EF4-FFF2-40B4-BE49-F238E27FC236}">
                <a16:creationId xmlns:a16="http://schemas.microsoft.com/office/drawing/2014/main" id="{CF26C1FA-9EBE-55C6-D5B3-ED5ABE2B6EE5}"/>
              </a:ext>
            </a:extLst>
          </p:cNvPr>
          <p:cNvSpPr/>
          <p:nvPr/>
        </p:nvSpPr>
        <p:spPr>
          <a:xfrm>
            <a:off x="1232043" y="1736761"/>
            <a:ext cx="2537717" cy="883577"/>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Có</a:t>
            </a:r>
            <a:r>
              <a:rPr lang="en-US" sz="2000" dirty="0">
                <a:solidFill>
                  <a:srgbClr val="002060"/>
                </a:solidFill>
              </a:rPr>
              <a:t> 18 </a:t>
            </a:r>
            <a:r>
              <a:rPr lang="en-US" sz="2000" i="1" dirty="0">
                <a:solidFill>
                  <a:srgbClr val="002060"/>
                </a:solidFill>
              </a:rPr>
              <a:t>l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6 can</a:t>
            </a:r>
          </a:p>
        </p:txBody>
      </p:sp>
      <p:sp>
        <p:nvSpPr>
          <p:cNvPr id="10" name="Speech Bubble: Rectangle with Corners Rounded 9">
            <a:extLst>
              <a:ext uri="{FF2B5EF4-FFF2-40B4-BE49-F238E27FC236}">
                <a16:creationId xmlns:a16="http://schemas.microsoft.com/office/drawing/2014/main" id="{3A574C3A-F374-6408-5713-E69189A13C66}"/>
              </a:ext>
            </a:extLst>
          </p:cNvPr>
          <p:cNvSpPr/>
          <p:nvPr/>
        </p:nvSpPr>
        <p:spPr>
          <a:xfrm>
            <a:off x="4171950" y="1647826"/>
            <a:ext cx="3105150"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Nếu</a:t>
            </a:r>
            <a:r>
              <a:rPr lang="en-US" sz="2000" dirty="0">
                <a:solidFill>
                  <a:srgbClr val="002060"/>
                </a:solidFill>
              </a:rPr>
              <a:t> </a:t>
            </a:r>
            <a:r>
              <a:rPr lang="en-US" sz="2000" dirty="0" err="1">
                <a:solidFill>
                  <a:srgbClr val="002060"/>
                </a:solidFill>
              </a:rPr>
              <a:t>có</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thì</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mấy</a:t>
            </a:r>
            <a:r>
              <a:rPr lang="en-US" sz="2000" dirty="0">
                <a:solidFill>
                  <a:srgbClr val="002060"/>
                </a:solidFill>
              </a:rPr>
              <a:t> can </a:t>
            </a:r>
            <a:r>
              <a:rPr lang="en-US" sz="2000" dirty="0" err="1">
                <a:solidFill>
                  <a:srgbClr val="002060"/>
                </a:solidFill>
              </a:rPr>
              <a:t>như</a:t>
            </a:r>
            <a:r>
              <a:rPr lang="en-US" sz="2000" dirty="0">
                <a:solidFill>
                  <a:srgbClr val="002060"/>
                </a:solidFill>
              </a:rPr>
              <a:t> </a:t>
            </a:r>
            <a:r>
              <a:rPr lang="en-US" sz="2000" dirty="0" err="1">
                <a:solidFill>
                  <a:srgbClr val="002060"/>
                </a:solidFill>
              </a:rPr>
              <a:t>vậy</a:t>
            </a:r>
            <a:r>
              <a:rPr lang="en-US" sz="2000" dirty="0">
                <a:solidFill>
                  <a:srgbClr val="002060"/>
                </a:solidFill>
              </a:rPr>
              <a:t>?</a:t>
            </a:r>
          </a:p>
        </p:txBody>
      </p:sp>
      <p:sp>
        <p:nvSpPr>
          <p:cNvPr id="11" name="Speech Bubble: Rectangle with Corners Rounded 10">
            <a:extLst>
              <a:ext uri="{FF2B5EF4-FFF2-40B4-BE49-F238E27FC236}">
                <a16:creationId xmlns:a16="http://schemas.microsoft.com/office/drawing/2014/main" id="{82DF42E0-B719-4D6D-D941-29B7D466FE20}"/>
              </a:ext>
            </a:extLst>
          </p:cNvPr>
          <p:cNvSpPr/>
          <p:nvPr/>
        </p:nvSpPr>
        <p:spPr>
          <a:xfrm>
            <a:off x="7600949" y="1581151"/>
            <a:ext cx="3609975"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Trước</a:t>
            </a:r>
            <a:r>
              <a:rPr lang="en-US" sz="2000" dirty="0">
                <a:solidFill>
                  <a:srgbClr val="002060"/>
                </a:solidFill>
              </a:rPr>
              <a:t> </a:t>
            </a:r>
            <a:r>
              <a:rPr lang="en-US" sz="2000" dirty="0" err="1">
                <a:solidFill>
                  <a:srgbClr val="002060"/>
                </a:solidFill>
              </a:rPr>
              <a:t>tiên</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a:t>
            </a:r>
            <a:r>
              <a:rPr lang="en-US" sz="2000" dirty="0" err="1">
                <a:solidFill>
                  <a:srgbClr val="002060"/>
                </a:solidFill>
              </a:rPr>
              <a:t>lít</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trong</a:t>
            </a:r>
            <a:r>
              <a:rPr lang="en-US" sz="2000" dirty="0">
                <a:solidFill>
                  <a:srgbClr val="002060"/>
                </a:solidFill>
              </a:rPr>
              <a:t> 1 can </a:t>
            </a:r>
            <a:r>
              <a:rPr lang="en-US" sz="2000" dirty="0" err="1">
                <a:solidFill>
                  <a:srgbClr val="002060"/>
                </a:solidFill>
              </a:rPr>
              <a:t>rồi</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can </a:t>
            </a:r>
            <a:r>
              <a:rPr lang="en-US" sz="2000" dirty="0" err="1">
                <a:solidFill>
                  <a:srgbClr val="002060"/>
                </a:solidFill>
              </a:rPr>
              <a:t>để</a:t>
            </a:r>
            <a:r>
              <a:rPr lang="en-US" sz="2000" dirty="0">
                <a:solidFill>
                  <a:srgbClr val="002060"/>
                </a:solidFill>
              </a:rPr>
              <a:t> </a:t>
            </a:r>
            <a:r>
              <a:rPr lang="en-US" sz="2000" dirty="0" err="1">
                <a:solidFill>
                  <a:srgbClr val="002060"/>
                </a:solidFill>
              </a:rPr>
              <a:t>đựng</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nhé</a:t>
            </a:r>
            <a:r>
              <a:rPr lang="en-US" sz="2000" dirty="0">
                <a:solidFill>
                  <a:srgbClr val="002060"/>
                </a:solidFill>
              </a:rPr>
              <a:t>!</a:t>
            </a:r>
          </a:p>
        </p:txBody>
      </p:sp>
    </p:spTree>
    <p:extLst>
      <p:ext uri="{BB962C8B-B14F-4D97-AF65-F5344CB8AC3E}">
        <p14:creationId xmlns:p14="http://schemas.microsoft.com/office/powerpoint/2010/main" val="74057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429026" y="113899"/>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1909FBC-BBD7-B413-CD80-5AE3671DDCB3}"/>
              </a:ext>
            </a:extLst>
          </p:cNvPr>
          <p:cNvSpPr txBox="1"/>
          <p:nvPr/>
        </p:nvSpPr>
        <p:spPr>
          <a:xfrm>
            <a:off x="667820" y="698643"/>
            <a:ext cx="5034337" cy="1938992"/>
          </a:xfrm>
          <a:prstGeom prst="rect">
            <a:avLst/>
          </a:prstGeom>
          <a:noFill/>
        </p:spPr>
        <p:txBody>
          <a:bodyPr wrap="square" rtlCol="0">
            <a:spAutoFit/>
          </a:bodyPr>
          <a:lstStyle/>
          <a:p>
            <a:pPr algn="ctr"/>
            <a:r>
              <a:rPr lang="en-US" sz="4000" i="1" dirty="0" err="1">
                <a:solidFill>
                  <a:srgbClr val="002060"/>
                </a:solidFill>
              </a:rPr>
              <a:t>Tóm</a:t>
            </a:r>
            <a:r>
              <a:rPr lang="en-US" sz="4000" i="1" dirty="0">
                <a:solidFill>
                  <a:srgbClr val="002060"/>
                </a:solidFill>
              </a:rPr>
              <a:t> </a:t>
            </a:r>
            <a:r>
              <a:rPr lang="en-US" sz="4000" i="1" dirty="0" err="1">
                <a:solidFill>
                  <a:srgbClr val="002060"/>
                </a:solidFill>
              </a:rPr>
              <a:t>tắt</a:t>
            </a:r>
            <a:r>
              <a:rPr lang="en-US" sz="4000" i="1" dirty="0">
                <a:solidFill>
                  <a:srgbClr val="002060"/>
                </a:solidFill>
              </a:rPr>
              <a:t>:</a:t>
            </a:r>
          </a:p>
          <a:p>
            <a:r>
              <a:rPr lang="en-US" sz="4000" dirty="0">
                <a:solidFill>
                  <a:srgbClr val="002060"/>
                </a:solidFill>
              </a:rPr>
              <a:t>18 </a:t>
            </a:r>
            <a:r>
              <a:rPr lang="en-US" sz="4000" i="1" dirty="0">
                <a:solidFill>
                  <a:srgbClr val="002060"/>
                </a:solidFill>
              </a:rPr>
              <a:t>l</a:t>
            </a:r>
            <a:r>
              <a:rPr lang="en-US" sz="4000" dirty="0">
                <a:solidFill>
                  <a:srgbClr val="002060"/>
                </a:solidFill>
              </a:rPr>
              <a:t>: 6 can</a:t>
            </a:r>
          </a:p>
          <a:p>
            <a:r>
              <a:rPr lang="en-US" sz="4000" dirty="0">
                <a:solidFill>
                  <a:srgbClr val="002060"/>
                </a:solidFill>
              </a:rPr>
              <a:t>12 </a:t>
            </a:r>
            <a:r>
              <a:rPr lang="en-US" sz="4000" i="1" dirty="0">
                <a:solidFill>
                  <a:srgbClr val="002060"/>
                </a:solidFill>
              </a:rPr>
              <a:t>l</a:t>
            </a:r>
            <a:r>
              <a:rPr lang="en-US" sz="4000" dirty="0">
                <a:solidFill>
                  <a:srgbClr val="002060"/>
                </a:solidFill>
              </a:rPr>
              <a:t>: …can?</a:t>
            </a:r>
          </a:p>
        </p:txBody>
      </p:sp>
      <p:sp>
        <p:nvSpPr>
          <p:cNvPr id="5" name="Rectangle 4">
            <a:extLst>
              <a:ext uri="{FF2B5EF4-FFF2-40B4-BE49-F238E27FC236}">
                <a16:creationId xmlns:a16="http://schemas.microsoft.com/office/drawing/2014/main" id="{32DD612B-136C-A619-285F-9D33BCFCABEF}"/>
              </a:ext>
            </a:extLst>
          </p:cNvPr>
          <p:cNvSpPr/>
          <p:nvPr/>
        </p:nvSpPr>
        <p:spPr>
          <a:xfrm>
            <a:off x="4633645" y="2671280"/>
            <a:ext cx="6852863" cy="3215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F7F7F27-D349-7238-0B54-C6006CBA3953}"/>
              </a:ext>
            </a:extLst>
          </p:cNvPr>
          <p:cNvSpPr txBox="1"/>
          <p:nvPr/>
        </p:nvSpPr>
        <p:spPr>
          <a:xfrm>
            <a:off x="4095750" y="2674278"/>
            <a:ext cx="7324725" cy="3046988"/>
          </a:xfrm>
          <a:prstGeom prst="rect">
            <a:avLst/>
          </a:prstGeom>
          <a:noFill/>
        </p:spPr>
        <p:txBody>
          <a:bodyPr wrap="square" rtlCol="0">
            <a:spAutoFit/>
          </a:bodyPr>
          <a:lstStyle/>
          <a:p>
            <a:pPr algn="ctr"/>
            <a:r>
              <a:rPr lang="vi-VN"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Bài giải</a:t>
            </a:r>
            <a:r>
              <a:rPr lang="en-US"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a:t>
            </a:r>
            <a:endParaRPr lang="vi-VN"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endParaRPr>
          </a:p>
          <a:p>
            <a:r>
              <a:rPr lang="vi-VN" sz="3200" b="1" i="1" dirty="0">
                <a:solidFill>
                  <a:srgbClr val="002060"/>
                </a:solidFill>
                <a:latin typeface="Calibri" panose="020F0502020204030204" pitchFamily="34" charset="0"/>
                <a:ea typeface="Arial" panose="020B0604020202020204" pitchFamily="34" charset="0"/>
                <a:cs typeface="Calibri" panose="020F0502020204030204" pitchFamily="34" charset="0"/>
              </a:rPr>
              <a:t>      </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Số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ở mỗi can là</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18 : 6 = 3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đựng  đều vào số can là</a:t>
            </a:r>
            <a:r>
              <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rPr>
              <a:t>:</a:t>
            </a:r>
            <a:endPar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 3 = 4 (can)</a:t>
            </a:r>
          </a:p>
          <a:p>
            <a:pPr algn="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Đáp số: 4 can</a:t>
            </a:r>
          </a:p>
        </p:txBody>
      </p:sp>
      <p:sp>
        <p:nvSpPr>
          <p:cNvPr id="7" name="Rectangle 6"/>
          <p:cNvSpPr/>
          <p:nvPr/>
        </p:nvSpPr>
        <p:spPr>
          <a:xfrm>
            <a:off x="4633645" y="3212754"/>
            <a:ext cx="5405504" cy="9829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33644" y="4242697"/>
            <a:ext cx="6281403" cy="9523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7820" y="2990946"/>
            <a:ext cx="3259287" cy="954107"/>
          </a:xfrm>
          <a:prstGeom prst="rect">
            <a:avLst/>
          </a:prstGeom>
          <a:noFill/>
          <a:ln w="19050">
            <a:solidFill>
              <a:srgbClr val="FF0000"/>
            </a:solidFill>
          </a:ln>
        </p:spPr>
        <p:txBody>
          <a:bodyPr wrap="square" rtlCol="0">
            <a:spAutoFit/>
          </a:bodyPr>
          <a:lstStyle/>
          <a:p>
            <a:pPr lvl="0" algn="just">
              <a:defRPr/>
            </a:pPr>
            <a:r>
              <a:rPr lang="en-US" sz="2800" b="1" dirty="0" err="1">
                <a:solidFill>
                  <a:srgbClr val="002060"/>
                </a:solidFill>
                <a:latin typeface="Cambria" panose="02040503050406030204" pitchFamily="18" charset="0"/>
                <a:ea typeface="Cambria" panose="02040503050406030204" pitchFamily="18" charset="0"/>
              </a:rPr>
              <a:t>Bước</a:t>
            </a:r>
            <a:r>
              <a:rPr lang="en-US" sz="2800" b="1" dirty="0">
                <a:solidFill>
                  <a:srgbClr val="002060"/>
                </a:solidFill>
                <a:latin typeface="Cambria" panose="02040503050406030204" pitchFamily="18" charset="0"/>
                <a:ea typeface="Cambria" panose="02040503050406030204" pitchFamily="18" charset="0"/>
              </a:rPr>
              <a:t> 1: </a:t>
            </a:r>
            <a:endParaRPr lang="vi-VN" sz="2800" b="1" dirty="0">
              <a:solidFill>
                <a:srgbClr val="002060"/>
              </a:solidFill>
              <a:latin typeface="Cambria" panose="02040503050406030204" pitchFamily="18" charset="0"/>
              <a:ea typeface="Cambria" panose="02040503050406030204" pitchFamily="18" charset="0"/>
            </a:endParaRPr>
          </a:p>
          <a:p>
            <a:pPr algn="just">
              <a:defRPr/>
            </a:pPr>
            <a:r>
              <a:rPr lang="vi-VN" sz="2800" dirty="0">
                <a:solidFill>
                  <a:srgbClr val="002060"/>
                </a:solidFill>
                <a:latin typeface="Cambria" panose="02040503050406030204" pitchFamily="18" charset="0"/>
                <a:ea typeface="Cambria" panose="02040503050406030204" pitchFamily="18" charset="0"/>
              </a:rPr>
              <a:t>Tìm giá trị 1 đơn vị</a:t>
            </a:r>
            <a:endParaRPr lang="en-US" sz="2800" dirty="0"/>
          </a:p>
        </p:txBody>
      </p:sp>
      <p:sp>
        <p:nvSpPr>
          <p:cNvPr id="11" name="TextBox 10"/>
          <p:cNvSpPr txBox="1"/>
          <p:nvPr/>
        </p:nvSpPr>
        <p:spPr>
          <a:xfrm>
            <a:off x="667820" y="4242697"/>
            <a:ext cx="3259287" cy="1384995"/>
          </a:xfrm>
          <a:prstGeom prst="rect">
            <a:avLst/>
          </a:prstGeom>
          <a:noFill/>
          <a:ln w="19050">
            <a:solidFill>
              <a:srgbClr val="FF0000"/>
            </a:solidFill>
          </a:ln>
        </p:spPr>
        <p:txBody>
          <a:bodyPr wrap="square" rtlCol="0">
            <a:spAutoFit/>
          </a:bodyPr>
          <a:lstStyle/>
          <a:p>
            <a:pPr lvl="0" algn="just">
              <a:defRPr/>
            </a:pPr>
            <a:r>
              <a:rPr lang="en-US" sz="2800" b="1" dirty="0" err="1">
                <a:solidFill>
                  <a:srgbClr val="002060"/>
                </a:solidFill>
                <a:latin typeface="Cambria" panose="02040503050406030204" pitchFamily="18" charset="0"/>
                <a:ea typeface="Cambria" panose="02040503050406030204" pitchFamily="18" charset="0"/>
              </a:rPr>
              <a:t>Bước</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2</a:t>
            </a:r>
            <a:r>
              <a:rPr lang="en-US" sz="2800" b="1" dirty="0">
                <a:solidFill>
                  <a:srgbClr val="002060"/>
                </a:solidFill>
                <a:latin typeface="Cambria" panose="02040503050406030204" pitchFamily="18" charset="0"/>
                <a:ea typeface="Cambria" panose="02040503050406030204" pitchFamily="18" charset="0"/>
              </a:rPr>
              <a:t>: </a:t>
            </a:r>
            <a:endParaRPr lang="vi-VN" sz="2800" b="1" dirty="0">
              <a:solidFill>
                <a:srgbClr val="002060"/>
              </a:solidFill>
              <a:latin typeface="Cambria" panose="02040503050406030204" pitchFamily="18" charset="0"/>
              <a:ea typeface="Cambria" panose="02040503050406030204" pitchFamily="18" charset="0"/>
            </a:endParaRPr>
          </a:p>
          <a:p>
            <a:pPr algn="just">
              <a:defRPr/>
            </a:pPr>
            <a:r>
              <a:rPr lang="vi-VN" sz="2800" dirty="0">
                <a:solidFill>
                  <a:srgbClr val="002060"/>
                </a:solidFill>
                <a:latin typeface="Cambria" panose="02040503050406030204" pitchFamily="18" charset="0"/>
                <a:ea typeface="Cambria" panose="02040503050406030204" pitchFamily="18" charset="0"/>
              </a:rPr>
              <a:t>Tìm số phần bằng nhau của đơn vị</a:t>
            </a:r>
            <a:endParaRPr lang="en-US" sz="2800" dirty="0"/>
          </a:p>
        </p:txBody>
      </p:sp>
      <p:cxnSp>
        <p:nvCxnSpPr>
          <p:cNvPr id="13" name="Straight Arrow Connector 12"/>
          <p:cNvCxnSpPr/>
          <p:nvPr/>
        </p:nvCxnSpPr>
        <p:spPr>
          <a:xfrm>
            <a:off x="3927107" y="3354014"/>
            <a:ext cx="706536" cy="407979"/>
          </a:xfrm>
          <a:prstGeom prst="straightConnector1">
            <a:avLst/>
          </a:prstGeom>
          <a:ln w="28575">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V="1">
            <a:off x="3927107" y="4419802"/>
            <a:ext cx="706537" cy="515392"/>
          </a:xfrm>
          <a:prstGeom prst="straightConnector1">
            <a:avLst/>
          </a:prstGeom>
          <a:ln w="28575">
            <a:solidFill>
              <a:schemeClr val="bg2"/>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641425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down)">
                                      <p:cBhvr>
                                        <p:cTn id="18" dur="500"/>
                                        <p:tgtEl>
                                          <p:spTgt spid="6">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down)">
                                      <p:cBhvr>
                                        <p:cTn id="21" dur="500"/>
                                        <p:tgtEl>
                                          <p:spTgt spid="6">
                                            <p:txEl>
                                              <p:pRg st="2" end="2"/>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wipe(down)">
                                      <p:cBhvr>
                                        <p:cTn id="24" dur="500"/>
                                        <p:tgtEl>
                                          <p:spTgt spid="6">
                                            <p:txEl>
                                              <p:pRg st="3" end="3"/>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wipe(down)">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10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1000"/>
                                        <p:tgtEl>
                                          <p:spTgt spid="11"/>
                                        </p:tgtEl>
                                      </p:cBhvr>
                                    </p:animEffect>
                                  </p:childTnLst>
                                </p:cTn>
                              </p:par>
                              <p:par>
                                <p:cTn id="47" presetID="16" presetClass="entr" presetSubtype="21"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uiExpand="1" build="p"/>
      <p:bldP spid="7" grpId="0" animBg="1"/>
      <p:bldP spid="8"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6442"/>
        </a:solidFill>
        <a:effectLst/>
      </p:bgPr>
    </p:bg>
    <p:spTree>
      <p:nvGrpSpPr>
        <p:cNvPr id="1" name="Shape 688"/>
        <p:cNvGrpSpPr/>
        <p:nvPr/>
      </p:nvGrpSpPr>
      <p:grpSpPr>
        <a:xfrm>
          <a:off x="0" y="0"/>
          <a:ext cx="0" cy="0"/>
          <a:chOff x="0" y="0"/>
          <a:chExt cx="0" cy="0"/>
        </a:xfrm>
      </p:grpSpPr>
      <p:sp>
        <p:nvSpPr>
          <p:cNvPr id="5" name="Rectangle 4">
            <a:extLst>
              <a:ext uri="{FF2B5EF4-FFF2-40B4-BE49-F238E27FC236}">
                <a16:creationId xmlns:a16="http://schemas.microsoft.com/office/drawing/2014/main" id="{315FA2FE-88B1-CA3A-CBB3-0C730FCB10D1}"/>
              </a:ext>
            </a:extLst>
          </p:cNvPr>
          <p:cNvSpPr/>
          <p:nvPr/>
        </p:nvSpPr>
        <p:spPr>
          <a:xfrm>
            <a:off x="446566" y="233916"/>
            <a:ext cx="11323673" cy="6528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7C7C"/>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F266A5E6-C90A-75A7-92A4-DA3D40675104}"/>
              </a:ext>
            </a:extLst>
          </p:cNvPr>
          <p:cNvSpPr/>
          <p:nvPr/>
        </p:nvSpPr>
        <p:spPr>
          <a:xfrm>
            <a:off x="5841879" y="601830"/>
            <a:ext cx="5530717" cy="248081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Bước</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 </a:t>
            </a: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algn="just">
              <a:defRPr/>
            </a:pPr>
            <a:r>
              <a:rPr lang="vi-VN" sz="3000" dirty="0">
                <a:solidFill>
                  <a:srgbClr val="002060"/>
                </a:solidFill>
                <a:latin typeface="Cambria" panose="02040503050406030204" pitchFamily="18" charset="0"/>
                <a:ea typeface="Cambria" panose="02040503050406030204" pitchFamily="18" charset="0"/>
              </a:rPr>
              <a:t>Tìm giá trị 1 đơn vị (giá trị 1 phần - đây là bước rút về đơn vị, thực hiện phép chia).</a:t>
            </a:r>
          </a:p>
        </p:txBody>
      </p:sp>
      <p:sp>
        <p:nvSpPr>
          <p:cNvPr id="2" name="Rectangle: Rounded Corners 2">
            <a:extLst>
              <a:ext uri="{FF2B5EF4-FFF2-40B4-BE49-F238E27FC236}">
                <a16:creationId xmlns:a16="http://schemas.microsoft.com/office/drawing/2014/main" id="{B2204EAA-A6E2-6068-00B8-5029C73A1DFC}"/>
              </a:ext>
            </a:extLst>
          </p:cNvPr>
          <p:cNvSpPr/>
          <p:nvPr/>
        </p:nvSpPr>
        <p:spPr>
          <a:xfrm>
            <a:off x="482885" y="1867301"/>
            <a:ext cx="3890874" cy="2713935"/>
          </a:xfrm>
          <a:custGeom>
            <a:avLst/>
            <a:gdLst>
              <a:gd name="connsiteX0" fmla="*/ 0 w 3890874"/>
              <a:gd name="connsiteY0" fmla="*/ 1356967 h 2713935"/>
              <a:gd name="connsiteX1" fmla="*/ 283443 w 3890874"/>
              <a:gd name="connsiteY1" fmla="*/ 0 h 2713935"/>
              <a:gd name="connsiteX2" fmla="*/ 3607426 w 3890874"/>
              <a:gd name="connsiteY2" fmla="*/ 0 h 2713935"/>
              <a:gd name="connsiteX3" fmla="*/ 3890874 w 3890874"/>
              <a:gd name="connsiteY3" fmla="*/ 1356967 h 2713935"/>
              <a:gd name="connsiteX4" fmla="*/ 3890871 w 3890874"/>
              <a:gd name="connsiteY4" fmla="*/ 1356967 h 2713935"/>
              <a:gd name="connsiteX5" fmla="*/ 3607426 w 3890874"/>
              <a:gd name="connsiteY5" fmla="*/ 2713935 h 2713935"/>
              <a:gd name="connsiteX6" fmla="*/ 283443 w 3890874"/>
              <a:gd name="connsiteY6" fmla="*/ 2713935 h 2713935"/>
              <a:gd name="connsiteX7" fmla="*/ 0 w 3890874"/>
              <a:gd name="connsiteY7" fmla="*/ 1356961 h 2713935"/>
              <a:gd name="connsiteX8" fmla="*/ 0 w 3890874"/>
              <a:gd name="connsiteY8" fmla="*/ 1356967 h 2713935"/>
              <a:gd name="connsiteX0" fmla="*/ 0 w 3890874"/>
              <a:gd name="connsiteY0" fmla="*/ 1356967 h 2713935"/>
              <a:gd name="connsiteX1" fmla="*/ 283443 w 3890874"/>
              <a:gd name="connsiteY1" fmla="*/ 0 h 2713935"/>
              <a:gd name="connsiteX2" fmla="*/ 3607426 w 3890874"/>
              <a:gd name="connsiteY2" fmla="*/ 0 h 2713935"/>
              <a:gd name="connsiteX3" fmla="*/ 3890874 w 3890874"/>
              <a:gd name="connsiteY3" fmla="*/ 1356967 h 2713935"/>
              <a:gd name="connsiteX4" fmla="*/ 3890871 w 3890874"/>
              <a:gd name="connsiteY4" fmla="*/ 1356967 h 2713935"/>
              <a:gd name="connsiteX5" fmla="*/ 3607426 w 3890874"/>
              <a:gd name="connsiteY5" fmla="*/ 2713935 h 2713935"/>
              <a:gd name="connsiteX6" fmla="*/ 283443 w 3890874"/>
              <a:gd name="connsiteY6" fmla="*/ 2713935 h 2713935"/>
              <a:gd name="connsiteX7" fmla="*/ 0 w 3890874"/>
              <a:gd name="connsiteY7" fmla="*/ 1356961 h 2713935"/>
              <a:gd name="connsiteX8" fmla="*/ 0 w 3890874"/>
              <a:gd name="connsiteY8" fmla="*/ 1356967 h 2713935"/>
              <a:gd name="connsiteX0" fmla="*/ 0 w 3890874"/>
              <a:gd name="connsiteY0" fmla="*/ 1356967 h 2713935"/>
              <a:gd name="connsiteX1" fmla="*/ 283443 w 3890874"/>
              <a:gd name="connsiteY1" fmla="*/ 0 h 2713935"/>
              <a:gd name="connsiteX2" fmla="*/ 3607426 w 3890874"/>
              <a:gd name="connsiteY2" fmla="*/ 0 h 2713935"/>
              <a:gd name="connsiteX3" fmla="*/ 3890874 w 3890874"/>
              <a:gd name="connsiteY3" fmla="*/ 1356967 h 2713935"/>
              <a:gd name="connsiteX4" fmla="*/ 3890871 w 3890874"/>
              <a:gd name="connsiteY4" fmla="*/ 1356967 h 2713935"/>
              <a:gd name="connsiteX5" fmla="*/ 3607426 w 3890874"/>
              <a:gd name="connsiteY5" fmla="*/ 2713935 h 2713935"/>
              <a:gd name="connsiteX6" fmla="*/ 283443 w 3890874"/>
              <a:gd name="connsiteY6" fmla="*/ 2713935 h 2713935"/>
              <a:gd name="connsiteX7" fmla="*/ 0 w 3890874"/>
              <a:gd name="connsiteY7" fmla="*/ 1356961 h 2713935"/>
              <a:gd name="connsiteX8" fmla="*/ 0 w 3890874"/>
              <a:gd name="connsiteY8" fmla="*/ 1356967 h 2713935"/>
              <a:gd name="connsiteX0" fmla="*/ 0 w 3890874"/>
              <a:gd name="connsiteY0" fmla="*/ 1356967 h 2713935"/>
              <a:gd name="connsiteX1" fmla="*/ 283443 w 3890874"/>
              <a:gd name="connsiteY1" fmla="*/ 0 h 2713935"/>
              <a:gd name="connsiteX2" fmla="*/ 3607426 w 3890874"/>
              <a:gd name="connsiteY2" fmla="*/ 0 h 2713935"/>
              <a:gd name="connsiteX3" fmla="*/ 3890874 w 3890874"/>
              <a:gd name="connsiteY3" fmla="*/ 1356967 h 2713935"/>
              <a:gd name="connsiteX4" fmla="*/ 3890871 w 3890874"/>
              <a:gd name="connsiteY4" fmla="*/ 1356967 h 2713935"/>
              <a:gd name="connsiteX5" fmla="*/ 3607426 w 3890874"/>
              <a:gd name="connsiteY5" fmla="*/ 2713935 h 2713935"/>
              <a:gd name="connsiteX6" fmla="*/ 283443 w 3890874"/>
              <a:gd name="connsiteY6" fmla="*/ 2713935 h 2713935"/>
              <a:gd name="connsiteX7" fmla="*/ 0 w 3890874"/>
              <a:gd name="connsiteY7" fmla="*/ 1356961 h 2713935"/>
              <a:gd name="connsiteX8" fmla="*/ 0 w 3890874"/>
              <a:gd name="connsiteY8" fmla="*/ 1356967 h 2713935"/>
              <a:gd name="connsiteX0" fmla="*/ 0 w 3890874"/>
              <a:gd name="connsiteY0" fmla="*/ 1356967 h 2713935"/>
              <a:gd name="connsiteX1" fmla="*/ 283443 w 3890874"/>
              <a:gd name="connsiteY1" fmla="*/ 0 h 2713935"/>
              <a:gd name="connsiteX2" fmla="*/ 3607426 w 3890874"/>
              <a:gd name="connsiteY2" fmla="*/ 0 h 2713935"/>
              <a:gd name="connsiteX3" fmla="*/ 3890874 w 3890874"/>
              <a:gd name="connsiteY3" fmla="*/ 1356967 h 2713935"/>
              <a:gd name="connsiteX4" fmla="*/ 3890871 w 3890874"/>
              <a:gd name="connsiteY4" fmla="*/ 1356967 h 2713935"/>
              <a:gd name="connsiteX5" fmla="*/ 3607426 w 3890874"/>
              <a:gd name="connsiteY5" fmla="*/ 2713935 h 2713935"/>
              <a:gd name="connsiteX6" fmla="*/ 283443 w 3890874"/>
              <a:gd name="connsiteY6" fmla="*/ 2713935 h 2713935"/>
              <a:gd name="connsiteX7" fmla="*/ 0 w 3890874"/>
              <a:gd name="connsiteY7" fmla="*/ 1356961 h 2713935"/>
              <a:gd name="connsiteX8" fmla="*/ 0 w 3890874"/>
              <a:gd name="connsiteY8" fmla="*/ 1356967 h 271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0874" h="2713935" fill="none" extrusionOk="0">
                <a:moveTo>
                  <a:pt x="0" y="1356967"/>
                </a:moveTo>
                <a:cubicBezTo>
                  <a:pt x="82026" y="774675"/>
                  <a:pt x="15082" y="-239699"/>
                  <a:pt x="283443" y="0"/>
                </a:cubicBezTo>
                <a:cubicBezTo>
                  <a:pt x="1469907" y="-608469"/>
                  <a:pt x="3128193" y="217067"/>
                  <a:pt x="3607426" y="0"/>
                </a:cubicBezTo>
                <a:cubicBezTo>
                  <a:pt x="3917420" y="-305305"/>
                  <a:pt x="3739134" y="583089"/>
                  <a:pt x="3890874" y="1356967"/>
                </a:cubicBezTo>
                <a:lnTo>
                  <a:pt x="3890871" y="1356967"/>
                </a:lnTo>
                <a:cubicBezTo>
                  <a:pt x="3889984" y="2014025"/>
                  <a:pt x="3705072" y="2654325"/>
                  <a:pt x="3607426" y="2713935"/>
                </a:cubicBezTo>
                <a:cubicBezTo>
                  <a:pt x="2318728" y="2523417"/>
                  <a:pt x="2125982" y="2180852"/>
                  <a:pt x="283443" y="2713935"/>
                </a:cubicBezTo>
                <a:cubicBezTo>
                  <a:pt x="306287" y="2751052"/>
                  <a:pt x="12685" y="2422354"/>
                  <a:pt x="0" y="1356961"/>
                </a:cubicBezTo>
                <a:lnTo>
                  <a:pt x="0" y="1356967"/>
                </a:lnTo>
                <a:close/>
              </a:path>
              <a:path w="3890874" h="2713935" stroke="0" extrusionOk="0">
                <a:moveTo>
                  <a:pt x="0" y="1356967"/>
                </a:moveTo>
                <a:cubicBezTo>
                  <a:pt x="-8756" y="596800"/>
                  <a:pt x="163895" y="-123654"/>
                  <a:pt x="283443" y="0"/>
                </a:cubicBezTo>
                <a:cubicBezTo>
                  <a:pt x="1541138" y="58015"/>
                  <a:pt x="2855354" y="44645"/>
                  <a:pt x="3607426" y="0"/>
                </a:cubicBezTo>
                <a:cubicBezTo>
                  <a:pt x="3761416" y="207710"/>
                  <a:pt x="4036146" y="862395"/>
                  <a:pt x="3890874" y="1356967"/>
                </a:cubicBezTo>
                <a:lnTo>
                  <a:pt x="3890871" y="1356967"/>
                </a:lnTo>
                <a:cubicBezTo>
                  <a:pt x="3839558" y="2234853"/>
                  <a:pt x="3794960" y="2714518"/>
                  <a:pt x="3607426" y="2713935"/>
                </a:cubicBezTo>
                <a:cubicBezTo>
                  <a:pt x="2195976" y="2282709"/>
                  <a:pt x="1271664" y="3068837"/>
                  <a:pt x="283443" y="2713935"/>
                </a:cubicBezTo>
                <a:cubicBezTo>
                  <a:pt x="39736" y="2456646"/>
                  <a:pt x="-68309" y="1922029"/>
                  <a:pt x="0" y="1356961"/>
                </a:cubicBezTo>
                <a:lnTo>
                  <a:pt x="0" y="1356967"/>
                </a:lnTo>
                <a:close/>
              </a:path>
              <a:path w="3890874" h="2713935" fill="none" stroke="0" extrusionOk="0">
                <a:moveTo>
                  <a:pt x="0" y="1356967"/>
                </a:moveTo>
                <a:cubicBezTo>
                  <a:pt x="-13004" y="674742"/>
                  <a:pt x="30631" y="-60587"/>
                  <a:pt x="283443" y="0"/>
                </a:cubicBezTo>
                <a:cubicBezTo>
                  <a:pt x="1518433" y="39041"/>
                  <a:pt x="2900738" y="73864"/>
                  <a:pt x="3607426" y="0"/>
                </a:cubicBezTo>
                <a:cubicBezTo>
                  <a:pt x="3641654" y="11635"/>
                  <a:pt x="3773120" y="598505"/>
                  <a:pt x="3890874" y="1356967"/>
                </a:cubicBezTo>
                <a:lnTo>
                  <a:pt x="3890871" y="1356967"/>
                </a:lnTo>
                <a:cubicBezTo>
                  <a:pt x="3908867" y="2056731"/>
                  <a:pt x="3699182" y="2640147"/>
                  <a:pt x="3607426" y="2713935"/>
                </a:cubicBezTo>
                <a:cubicBezTo>
                  <a:pt x="2406960" y="2453380"/>
                  <a:pt x="2025547" y="2195182"/>
                  <a:pt x="283443" y="2713935"/>
                </a:cubicBezTo>
                <a:cubicBezTo>
                  <a:pt x="162228" y="2546631"/>
                  <a:pt x="64488" y="2390286"/>
                  <a:pt x="0" y="1356961"/>
                </a:cubicBezTo>
                <a:lnTo>
                  <a:pt x="0" y="1356967"/>
                </a:lnTo>
                <a:close/>
              </a:path>
              <a:path w="3890874" h="2713935" fill="none" stroke="0" extrusionOk="0">
                <a:moveTo>
                  <a:pt x="0" y="1356967"/>
                </a:moveTo>
                <a:cubicBezTo>
                  <a:pt x="77094" y="713965"/>
                  <a:pt x="134028" y="-115322"/>
                  <a:pt x="283443" y="0"/>
                </a:cubicBezTo>
                <a:cubicBezTo>
                  <a:pt x="1686531" y="-650004"/>
                  <a:pt x="2956614" y="247817"/>
                  <a:pt x="3607426" y="0"/>
                </a:cubicBezTo>
                <a:cubicBezTo>
                  <a:pt x="3683430" y="171803"/>
                  <a:pt x="3751495" y="609452"/>
                  <a:pt x="3890874" y="1356967"/>
                </a:cubicBezTo>
                <a:lnTo>
                  <a:pt x="3890871" y="1356967"/>
                </a:lnTo>
                <a:cubicBezTo>
                  <a:pt x="3886323" y="2051333"/>
                  <a:pt x="3729091" y="2633424"/>
                  <a:pt x="3607426" y="2713935"/>
                </a:cubicBezTo>
                <a:cubicBezTo>
                  <a:pt x="2448991" y="2578431"/>
                  <a:pt x="2065542" y="2390252"/>
                  <a:pt x="283443" y="2713935"/>
                </a:cubicBezTo>
                <a:cubicBezTo>
                  <a:pt x="138402" y="2709648"/>
                  <a:pt x="14753" y="2364907"/>
                  <a:pt x="0" y="1356961"/>
                </a:cubicBezTo>
                <a:lnTo>
                  <a:pt x="0" y="1356967"/>
                </a:lnTo>
                <a:close/>
              </a:path>
              <a:path w="3890874" h="2713935" fill="none" stroke="0" extrusionOk="0">
                <a:moveTo>
                  <a:pt x="0" y="1356967"/>
                </a:moveTo>
                <a:cubicBezTo>
                  <a:pt x="71363" y="750009"/>
                  <a:pt x="4880" y="-193848"/>
                  <a:pt x="283443" y="0"/>
                </a:cubicBezTo>
                <a:cubicBezTo>
                  <a:pt x="1492361" y="-490226"/>
                  <a:pt x="2897749" y="118632"/>
                  <a:pt x="3607426" y="0"/>
                </a:cubicBezTo>
                <a:cubicBezTo>
                  <a:pt x="3763525" y="96723"/>
                  <a:pt x="3822921" y="790484"/>
                  <a:pt x="3890874" y="1356967"/>
                </a:cubicBezTo>
                <a:lnTo>
                  <a:pt x="3890871" y="1356967"/>
                </a:lnTo>
                <a:cubicBezTo>
                  <a:pt x="3875490" y="2086806"/>
                  <a:pt x="3695340" y="2666724"/>
                  <a:pt x="3607426" y="2713935"/>
                </a:cubicBezTo>
                <a:cubicBezTo>
                  <a:pt x="2319179" y="2553228"/>
                  <a:pt x="2016002" y="2230262"/>
                  <a:pt x="283443" y="2713935"/>
                </a:cubicBezTo>
                <a:cubicBezTo>
                  <a:pt x="270434" y="2702529"/>
                  <a:pt x="118393" y="2374761"/>
                  <a:pt x="0" y="1356961"/>
                </a:cubicBezTo>
                <a:lnTo>
                  <a:pt x="0" y="1356967"/>
                </a:lnTo>
                <a:close/>
              </a:path>
              <a:path w="3890874" h="2713935" fill="none" stroke="0" extrusionOk="0">
                <a:moveTo>
                  <a:pt x="0" y="1356967"/>
                </a:moveTo>
                <a:cubicBezTo>
                  <a:pt x="88617" y="761840"/>
                  <a:pt x="22552" y="-240301"/>
                  <a:pt x="283443" y="0"/>
                </a:cubicBezTo>
                <a:cubicBezTo>
                  <a:pt x="1435530" y="-587099"/>
                  <a:pt x="3051406" y="167234"/>
                  <a:pt x="3607426" y="0"/>
                </a:cubicBezTo>
                <a:cubicBezTo>
                  <a:pt x="3847768" y="-186169"/>
                  <a:pt x="3879801" y="670659"/>
                  <a:pt x="3890874" y="1356967"/>
                </a:cubicBezTo>
                <a:lnTo>
                  <a:pt x="3890871" y="1356967"/>
                </a:lnTo>
                <a:cubicBezTo>
                  <a:pt x="3886848" y="2045107"/>
                  <a:pt x="3692770" y="2657178"/>
                  <a:pt x="3607426" y="2713935"/>
                </a:cubicBezTo>
                <a:cubicBezTo>
                  <a:pt x="2338007" y="2534915"/>
                  <a:pt x="2154445" y="2227324"/>
                  <a:pt x="283443" y="2713935"/>
                </a:cubicBezTo>
                <a:cubicBezTo>
                  <a:pt x="262778" y="2717861"/>
                  <a:pt x="32663" y="2377464"/>
                  <a:pt x="0" y="1356961"/>
                </a:cubicBezTo>
                <a:lnTo>
                  <a:pt x="0" y="1356967"/>
                </a:lnTo>
                <a:close/>
              </a:path>
            </a:pathLst>
          </a:custGeom>
          <a:solidFill>
            <a:schemeClr val="bg1"/>
          </a:solidFill>
          <a:ln w="76200">
            <a:solidFill>
              <a:srgbClr val="FFB655"/>
            </a:solidFill>
            <a:extLst>
              <a:ext uri="{C807C97D-BFC1-408E-A445-0C87EB9F89A2}">
                <ask:lineSketchStyleProps xmlns:ask="http://schemas.microsoft.com/office/drawing/2018/sketchyshapes" xmlns="" sd="2214188587">
                  <a:custGeom>
                    <a:avLst/>
                    <a:gdLst>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278" h="1712232" fill="none" extrusionOk="0">
                        <a:moveTo>
                          <a:pt x="0" y="856116"/>
                        </a:moveTo>
                        <a:cubicBezTo>
                          <a:pt x="66314" y="478909"/>
                          <a:pt x="48401" y="-130232"/>
                          <a:pt x="287407" y="0"/>
                        </a:cubicBezTo>
                        <a:cubicBezTo>
                          <a:pt x="1507009" y="-373767"/>
                          <a:pt x="3102119" y="86769"/>
                          <a:pt x="3657867" y="0"/>
                        </a:cubicBezTo>
                        <a:cubicBezTo>
                          <a:pt x="3921479" y="-153360"/>
                          <a:pt x="3804805" y="368498"/>
                          <a:pt x="3945278" y="856116"/>
                        </a:cubicBezTo>
                        <a:lnTo>
                          <a:pt x="3945275" y="856116"/>
                        </a:lnTo>
                        <a:cubicBezTo>
                          <a:pt x="3944655" y="1280637"/>
                          <a:pt x="3758572" y="1674955"/>
                          <a:pt x="3657867" y="1712232"/>
                        </a:cubicBezTo>
                        <a:cubicBezTo>
                          <a:pt x="2379811" y="1601570"/>
                          <a:pt x="2104494" y="1393844"/>
                          <a:pt x="287407" y="1712232"/>
                        </a:cubicBezTo>
                        <a:cubicBezTo>
                          <a:pt x="245363" y="1730468"/>
                          <a:pt x="8914" y="1498541"/>
                          <a:pt x="0" y="856112"/>
                        </a:cubicBezTo>
                        <a:lnTo>
                          <a:pt x="0" y="856116"/>
                        </a:lnTo>
                        <a:close/>
                      </a:path>
                      <a:path w="3945278" h="1712232" stroke="0" extrusionOk="0">
                        <a:moveTo>
                          <a:pt x="0" y="856116"/>
                        </a:moveTo>
                        <a:cubicBezTo>
                          <a:pt x="-3811" y="377870"/>
                          <a:pt x="149301" y="-71537"/>
                          <a:pt x="287407" y="0"/>
                        </a:cubicBezTo>
                        <a:cubicBezTo>
                          <a:pt x="1477210" y="-12248"/>
                          <a:pt x="2797032" y="51856"/>
                          <a:pt x="3657867" y="0"/>
                        </a:cubicBezTo>
                        <a:cubicBezTo>
                          <a:pt x="3814490" y="111287"/>
                          <a:pt x="4038575" y="508871"/>
                          <a:pt x="3945278" y="856116"/>
                        </a:cubicBezTo>
                        <a:lnTo>
                          <a:pt x="3945275" y="856116"/>
                        </a:lnTo>
                        <a:cubicBezTo>
                          <a:pt x="3895657" y="1408473"/>
                          <a:pt x="3821813" y="1717121"/>
                          <a:pt x="3657867" y="1712232"/>
                        </a:cubicBezTo>
                        <a:cubicBezTo>
                          <a:pt x="2204295" y="1511033"/>
                          <a:pt x="1261357" y="1897467"/>
                          <a:pt x="287407" y="1712232"/>
                        </a:cubicBezTo>
                        <a:cubicBezTo>
                          <a:pt x="98239" y="1592544"/>
                          <a:pt x="-24293" y="1263454"/>
                          <a:pt x="0" y="856112"/>
                        </a:cubicBezTo>
                        <a:lnTo>
                          <a:pt x="0" y="856116"/>
                        </a:lnTo>
                        <a:close/>
                      </a:path>
                      <a:path w="3945278" h="1712232" fill="none" stroke="0" extrusionOk="0">
                        <a:moveTo>
                          <a:pt x="0" y="856116"/>
                        </a:moveTo>
                        <a:cubicBezTo>
                          <a:pt x="-2604" y="426373"/>
                          <a:pt x="64953" y="-48815"/>
                          <a:pt x="287407" y="0"/>
                        </a:cubicBezTo>
                        <a:cubicBezTo>
                          <a:pt x="1567985" y="-66440"/>
                          <a:pt x="2905432" y="17540"/>
                          <a:pt x="3657867" y="0"/>
                        </a:cubicBezTo>
                        <a:cubicBezTo>
                          <a:pt x="3712915" y="6997"/>
                          <a:pt x="3892082" y="386042"/>
                          <a:pt x="3945278" y="856116"/>
                        </a:cubicBezTo>
                        <a:lnTo>
                          <a:pt x="3945275" y="856116"/>
                        </a:lnTo>
                        <a:cubicBezTo>
                          <a:pt x="3952444" y="1307937"/>
                          <a:pt x="3763043" y="1671206"/>
                          <a:pt x="3657867" y="1712232"/>
                        </a:cubicBezTo>
                        <a:cubicBezTo>
                          <a:pt x="2434246" y="1570163"/>
                          <a:pt x="2041028" y="1404512"/>
                          <a:pt x="287407" y="1712232"/>
                        </a:cubicBezTo>
                        <a:cubicBezTo>
                          <a:pt x="168268" y="1626135"/>
                          <a:pt x="64765" y="1501297"/>
                          <a:pt x="0" y="856112"/>
                        </a:cubicBezTo>
                        <a:lnTo>
                          <a:pt x="0" y="856116"/>
                        </a:lnTo>
                        <a:close/>
                      </a:path>
                      <a:path w="3945278" h="1712232" fill="none" stroke="0" extrusionOk="0">
                        <a:moveTo>
                          <a:pt x="0" y="856116"/>
                        </a:moveTo>
                        <a:cubicBezTo>
                          <a:pt x="73187" y="450509"/>
                          <a:pt x="103215" y="-83470"/>
                          <a:pt x="287407" y="0"/>
                        </a:cubicBezTo>
                        <a:cubicBezTo>
                          <a:pt x="1610173" y="-361288"/>
                          <a:pt x="2984299" y="134393"/>
                          <a:pt x="3657867" y="0"/>
                        </a:cubicBezTo>
                        <a:cubicBezTo>
                          <a:pt x="3779886" y="70738"/>
                          <a:pt x="3876835" y="390277"/>
                          <a:pt x="3945278" y="856116"/>
                        </a:cubicBezTo>
                        <a:lnTo>
                          <a:pt x="3945275" y="856116"/>
                        </a:lnTo>
                        <a:cubicBezTo>
                          <a:pt x="3940046" y="1308808"/>
                          <a:pt x="3771821" y="1670849"/>
                          <a:pt x="3657867" y="1712232"/>
                        </a:cubicBezTo>
                        <a:cubicBezTo>
                          <a:pt x="2441100" y="1629717"/>
                          <a:pt x="2046656" y="1496504"/>
                          <a:pt x="287407" y="1712232"/>
                        </a:cubicBezTo>
                        <a:cubicBezTo>
                          <a:pt x="195852" y="1698645"/>
                          <a:pt x="12761" y="1461442"/>
                          <a:pt x="0" y="856112"/>
                        </a:cubicBezTo>
                        <a:lnTo>
                          <a:pt x="0" y="856116"/>
                        </a:lnTo>
                        <a:close/>
                      </a:path>
                      <a:path w="3945278" h="1712232" fill="none" stroke="0" extrusionOk="0">
                        <a:moveTo>
                          <a:pt x="0" y="856116"/>
                        </a:moveTo>
                        <a:cubicBezTo>
                          <a:pt x="82284" y="465518"/>
                          <a:pt x="49678" y="-134316"/>
                          <a:pt x="287407" y="0"/>
                        </a:cubicBezTo>
                        <a:cubicBezTo>
                          <a:pt x="1519323" y="-297432"/>
                          <a:pt x="3036144" y="103246"/>
                          <a:pt x="3657867" y="0"/>
                        </a:cubicBezTo>
                        <a:cubicBezTo>
                          <a:pt x="3843552" y="-18093"/>
                          <a:pt x="3918419" y="420397"/>
                          <a:pt x="3945278" y="856116"/>
                        </a:cubicBezTo>
                        <a:lnTo>
                          <a:pt x="3945275" y="856116"/>
                        </a:lnTo>
                        <a:cubicBezTo>
                          <a:pt x="3940491" y="1311333"/>
                          <a:pt x="3750357" y="1681239"/>
                          <a:pt x="3657867" y="1712232"/>
                        </a:cubicBezTo>
                        <a:cubicBezTo>
                          <a:pt x="2381066" y="1611468"/>
                          <a:pt x="2054899" y="1431334"/>
                          <a:pt x="287407" y="1712232"/>
                        </a:cubicBezTo>
                        <a:cubicBezTo>
                          <a:pt x="243470" y="1701716"/>
                          <a:pt x="71522" y="1484771"/>
                          <a:pt x="0" y="856112"/>
                        </a:cubicBezTo>
                        <a:lnTo>
                          <a:pt x="0" y="856116"/>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giải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toán</a:t>
            </a: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 liên</a:t>
            </a:r>
            <a:r>
              <a:rPr kumimoji="0" lang="vi-VN" sz="4000" b="1" i="0" u="none" strike="noStrike" kern="1200" cap="none" spc="0" normalizeH="0" noProof="0" dirty="0">
                <a:ln>
                  <a:noFill/>
                </a:ln>
                <a:solidFill>
                  <a:srgbClr val="FF0000"/>
                </a:solidFill>
                <a:effectLst/>
                <a:uLnTx/>
                <a:uFillTx/>
                <a:latin typeface="Calibri" panose="020F0502020204030204"/>
                <a:ea typeface="+mn-ea"/>
                <a:cs typeface="+mn-cs"/>
              </a:rPr>
              <a:t> quan đến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rút</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vị</a:t>
            </a: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 (dạng</a:t>
            </a:r>
            <a:r>
              <a:rPr kumimoji="0" lang="vi-VN" sz="4000" b="1" i="0" u="none" strike="noStrike" kern="1200" cap="none" spc="0" normalizeH="0" noProof="0" dirty="0">
                <a:ln>
                  <a:noFill/>
                </a:ln>
                <a:solidFill>
                  <a:srgbClr val="FF0000"/>
                </a:solidFill>
                <a:effectLst/>
                <a:uLnTx/>
                <a:uFillTx/>
                <a:latin typeface="Calibri" panose="020F0502020204030204"/>
                <a:ea typeface="+mn-ea"/>
                <a:cs typeface="+mn-cs"/>
              </a:rPr>
              <a:t> 2)</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110F2F5E-3E83-E256-64D3-E3A90B111998}"/>
              </a:ext>
            </a:extLst>
          </p:cNvPr>
          <p:cNvCxnSpPr>
            <a:cxnSpLocks/>
            <a:stCxn id="2" idx="3"/>
            <a:endCxn id="10" idx="1"/>
          </p:cNvCxnSpPr>
          <p:nvPr/>
        </p:nvCxnSpPr>
        <p:spPr>
          <a:xfrm flipV="1">
            <a:off x="4373759" y="1842237"/>
            <a:ext cx="1468120" cy="138203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7B9944-95A5-5910-4CCE-BEBB24660B2F}"/>
              </a:ext>
            </a:extLst>
          </p:cNvPr>
          <p:cNvSpPr/>
          <p:nvPr/>
        </p:nvSpPr>
        <p:spPr>
          <a:xfrm>
            <a:off x="5841878" y="4101669"/>
            <a:ext cx="5530717" cy="2159888"/>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2</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lvl="0" algn="just"/>
            <a:r>
              <a:rPr lang="vi-VN" sz="2800" dirty="0">
                <a:solidFill>
                  <a:srgbClr val="002060"/>
                </a:solidFill>
                <a:latin typeface="Cambria" panose="02040503050406030204" pitchFamily="18" charset="0"/>
                <a:ea typeface="Cambria" panose="02040503050406030204" pitchFamily="18" charset="0"/>
              </a:rPr>
              <a:t>Tìm số phần bằng nhau của đơn vị (thực hiện phép chia).</a:t>
            </a:r>
          </a:p>
        </p:txBody>
      </p:sp>
      <p:cxnSp>
        <p:nvCxnSpPr>
          <p:cNvPr id="12" name="Straight Connector 11">
            <a:extLst>
              <a:ext uri="{FF2B5EF4-FFF2-40B4-BE49-F238E27FC236}">
                <a16:creationId xmlns:a16="http://schemas.microsoft.com/office/drawing/2014/main" id="{3C10D6E9-E51F-5F31-D5D0-07EB616705E0}"/>
              </a:ext>
            </a:extLst>
          </p:cNvPr>
          <p:cNvCxnSpPr>
            <a:cxnSpLocks/>
            <a:stCxn id="2" idx="3"/>
            <a:endCxn id="7" idx="1"/>
          </p:cNvCxnSpPr>
          <p:nvPr/>
        </p:nvCxnSpPr>
        <p:spPr>
          <a:xfrm>
            <a:off x="4373759" y="3224269"/>
            <a:ext cx="1468119" cy="195734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835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553955" y="23266"/>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lvl="0" algn="ctr">
              <a:defRPr/>
            </a:pPr>
            <a:endParaRPr lang="en-US" b="1" dirty="0">
              <a:solidFill>
                <a:srgbClr val="FF0000"/>
              </a:solidFill>
              <a:latin typeface="Calibri" panose="020F0502020204030204"/>
            </a:endParaRPr>
          </a:p>
        </p:txBody>
      </p:sp>
      <p:cxnSp>
        <p:nvCxnSpPr>
          <p:cNvPr id="4" name="Straight Connector 3">
            <a:extLst>
              <a:ext uri="{FF2B5EF4-FFF2-40B4-BE49-F238E27FC236}">
                <a16:creationId xmlns:a16="http://schemas.microsoft.com/office/drawing/2014/main" id="{6A3C3C56-E209-FDFE-70DE-7FD2D228F443}"/>
              </a:ext>
            </a:extLst>
          </p:cNvPr>
          <p:cNvCxnSpPr>
            <a:cxnSpLocks/>
          </p:cNvCxnSpPr>
          <p:nvPr/>
        </p:nvCxnSpPr>
        <p:spPr>
          <a:xfrm>
            <a:off x="6284997" y="4263949"/>
            <a:ext cx="1" cy="162836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图片 1">
            <a:extLst>
              <a:ext uri="{FF2B5EF4-FFF2-40B4-BE49-F238E27FC236}">
                <a16:creationId xmlns:a16="http://schemas.microsoft.com/office/drawing/2014/main" id="{79460FEC-68F4-2C69-94A6-F84A2F525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572" y="23266"/>
            <a:ext cx="2161616" cy="2572135"/>
          </a:xfrm>
          <a:prstGeom prst="rect">
            <a:avLst/>
          </a:prstGeom>
        </p:spPr>
      </p:pic>
      <p:sp>
        <p:nvSpPr>
          <p:cNvPr id="8" name="TextBox 7">
            <a:extLst>
              <a:ext uri="{FF2B5EF4-FFF2-40B4-BE49-F238E27FC236}">
                <a16:creationId xmlns:a16="http://schemas.microsoft.com/office/drawing/2014/main" id="{B89E96D2-E1C0-37A8-B520-51825BDAE450}"/>
              </a:ext>
            </a:extLst>
          </p:cNvPr>
          <p:cNvSpPr txBox="1"/>
          <p:nvPr/>
        </p:nvSpPr>
        <p:spPr>
          <a:xfrm>
            <a:off x="595314" y="4144599"/>
            <a:ext cx="5648324" cy="1569660"/>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Dạng 1</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Bước 2: </a:t>
            </a:r>
          </a:p>
          <a:p>
            <a:pPr algn="just"/>
            <a:r>
              <a:rPr lang="vi-VN" sz="3200" b="1" i="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Tìm giá trị nhiều đơn vị</a:t>
            </a:r>
          </a:p>
        </p:txBody>
      </p:sp>
      <p:sp>
        <p:nvSpPr>
          <p:cNvPr id="9" name="TextBox 8">
            <a:extLst>
              <a:ext uri="{FF2B5EF4-FFF2-40B4-BE49-F238E27FC236}">
                <a16:creationId xmlns:a16="http://schemas.microsoft.com/office/drawing/2014/main" id="{59CC94EF-F049-B818-10AE-2B89AFF40758}"/>
              </a:ext>
            </a:extLst>
          </p:cNvPr>
          <p:cNvSpPr txBox="1"/>
          <p:nvPr/>
        </p:nvSpPr>
        <p:spPr>
          <a:xfrm>
            <a:off x="6421354" y="4144599"/>
            <a:ext cx="5334000"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Dạng 2</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Bước 2:</a:t>
            </a:r>
          </a:p>
          <a:p>
            <a:pPr algn="just"/>
            <a:r>
              <a:rPr lang="vi-VN" sz="3200" b="1" i="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Tìm số phần bằng nhau của đơn vị</a:t>
            </a:r>
          </a:p>
        </p:txBody>
      </p:sp>
      <p:sp>
        <p:nvSpPr>
          <p:cNvPr id="11" name="TextBox 10"/>
          <p:cNvSpPr txBox="1"/>
          <p:nvPr/>
        </p:nvSpPr>
        <p:spPr>
          <a:xfrm>
            <a:off x="2451131" y="288216"/>
            <a:ext cx="8903369" cy="1015663"/>
          </a:xfrm>
          <a:prstGeom prst="rect">
            <a:avLst/>
          </a:prstGeom>
          <a:noFill/>
          <a:ln w="28575">
            <a:solidFill>
              <a:schemeClr val="accent6"/>
            </a:solidFill>
          </a:ln>
        </p:spPr>
        <p:txBody>
          <a:bodyPr wrap="square" rtlCol="0">
            <a:spAutoFit/>
          </a:bodyPr>
          <a:lstStyle/>
          <a:p>
            <a:pPr lvl="0" algn="ctr">
              <a:defRPr/>
            </a:pPr>
            <a:r>
              <a:rPr lang="vi-VN" sz="3000" b="1" dirty="0">
                <a:solidFill>
                  <a:schemeClr val="accent6"/>
                </a:solidFill>
                <a:latin typeface="Calibri" panose="020F0502020204030204"/>
              </a:rPr>
              <a:t>SO SÁNH c</a:t>
            </a:r>
            <a:r>
              <a:rPr lang="en-US" sz="3000" b="1" dirty="0" err="1">
                <a:solidFill>
                  <a:schemeClr val="accent6"/>
                </a:solidFill>
                <a:latin typeface="Calibri" panose="020F0502020204030204"/>
              </a:rPr>
              <a:t>ách</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giải</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bài</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toán</a:t>
            </a:r>
            <a:r>
              <a:rPr lang="vi-VN" sz="3000" b="1" dirty="0">
                <a:solidFill>
                  <a:schemeClr val="accent6"/>
                </a:solidFill>
                <a:latin typeface="Calibri" panose="020F0502020204030204"/>
              </a:rPr>
              <a:t> liên quan đến</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rút</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về</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đơn</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vị</a:t>
            </a:r>
            <a:r>
              <a:rPr lang="vi-VN" sz="3000" b="1" dirty="0">
                <a:solidFill>
                  <a:schemeClr val="accent6"/>
                </a:solidFill>
                <a:latin typeface="Calibri" panose="020F0502020204030204"/>
              </a:rPr>
              <a:t> </a:t>
            </a:r>
          </a:p>
          <a:p>
            <a:pPr lvl="0" algn="ctr">
              <a:defRPr/>
            </a:pPr>
            <a:r>
              <a:rPr lang="vi-VN" sz="3000" b="1" dirty="0">
                <a:solidFill>
                  <a:srgbClr val="FF0000"/>
                </a:solidFill>
                <a:latin typeface="Calibri" panose="020F0502020204030204"/>
              </a:rPr>
              <a:t>(DẠNG 1 VÀ DẠNG 2)</a:t>
            </a:r>
            <a:endParaRPr lang="en-US" sz="3000" b="1" dirty="0">
              <a:solidFill>
                <a:srgbClr val="FF0000"/>
              </a:solidFill>
              <a:latin typeface="Calibri" panose="020F0502020204030204"/>
            </a:endParaRPr>
          </a:p>
        </p:txBody>
      </p:sp>
      <p:sp>
        <p:nvSpPr>
          <p:cNvPr id="13" name="Rectangle: Rounded Corners 9">
            <a:extLst>
              <a:ext uri="{FF2B5EF4-FFF2-40B4-BE49-F238E27FC236}">
                <a16:creationId xmlns:a16="http://schemas.microsoft.com/office/drawing/2014/main" id="{F266A5E6-C90A-75A7-92A4-DA3D40675104}"/>
              </a:ext>
            </a:extLst>
          </p:cNvPr>
          <p:cNvSpPr/>
          <p:nvPr/>
        </p:nvSpPr>
        <p:spPr>
          <a:xfrm>
            <a:off x="2451131" y="1805937"/>
            <a:ext cx="8457952" cy="95439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GIỐNG</a:t>
            </a:r>
            <a:r>
              <a:rPr kumimoji="0" lang="vi-VN" sz="3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dirty="0">
                <a:solidFill>
                  <a:srgbClr val="002060"/>
                </a:solidFill>
                <a:latin typeface="Cambria" panose="02040503050406030204" pitchFamily="18" charset="0"/>
                <a:ea typeface="Cambria" panose="02040503050406030204" pitchFamily="18" charset="0"/>
              </a:rPr>
              <a:t>Bước 1: </a:t>
            </a:r>
            <a:r>
              <a:rPr lang="vi-VN" sz="3000" dirty="0">
                <a:solidFill>
                  <a:srgbClr val="002060"/>
                </a:solidFill>
                <a:latin typeface="Cambria" panose="02040503050406030204" pitchFamily="18" charset="0"/>
                <a:ea typeface="Cambria" panose="02040503050406030204" pitchFamily="18" charset="0"/>
              </a:rPr>
              <a:t>Tìm giá trị của 1 đơn vị</a:t>
            </a:r>
          </a:p>
        </p:txBody>
      </p:sp>
      <p:sp>
        <p:nvSpPr>
          <p:cNvPr id="16" name="Rectangle: Rounded Corners 9">
            <a:extLst>
              <a:ext uri="{FF2B5EF4-FFF2-40B4-BE49-F238E27FC236}">
                <a16:creationId xmlns:a16="http://schemas.microsoft.com/office/drawing/2014/main" id="{F266A5E6-C90A-75A7-92A4-DA3D40675104}"/>
              </a:ext>
            </a:extLst>
          </p:cNvPr>
          <p:cNvSpPr/>
          <p:nvPr/>
        </p:nvSpPr>
        <p:spPr>
          <a:xfrm>
            <a:off x="701211" y="3271291"/>
            <a:ext cx="2407874" cy="71907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KHÁC</a:t>
            </a:r>
            <a:r>
              <a:rPr kumimoji="0" lang="vi-VN" sz="3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NHAU</a:t>
            </a:r>
            <a:endParaRPr lang="vi-VN"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5859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par>
                                <p:cTn id="8" presetID="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3"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25.997"/>
  <p:tag name="ISPRING_CUSTOM_TIMING_USED" val="1"/>
  <p:tag name="GENSWF_SLIDE_TITLE" val="Trang bìa"/>
  <p:tag name="TIMING" val="|1.355|2.11|1.624|1.626|3.858|1.454|1.391|1.422|1.562|1.515"/>
  <p:tag name="ISPRING_SLIDE_ID_2" val="{80925AB4-089C-44E8-8CEE-EC25776BB75D}"/>
</p:tagLst>
</file>

<file path=ppt/theme/theme1.xml><?xml version="1.0" encoding="utf-8"?>
<a:theme xmlns:a="http://schemas.openxmlformats.org/drawingml/2006/main" name="1_SlidesMania">
  <a:themeElements>
    <a:clrScheme name="Simple Light">
      <a:dk1>
        <a:srgbClr val="072162"/>
      </a:dk1>
      <a:lt1>
        <a:srgbClr val="FCD75E"/>
      </a:lt1>
      <a:dk2>
        <a:srgbClr val="171717"/>
      </a:dk2>
      <a:lt2>
        <a:srgbClr val="FFFFFF"/>
      </a:lt2>
      <a:accent1>
        <a:srgbClr val="1D69B4"/>
      </a:accent1>
      <a:accent2>
        <a:srgbClr val="F1C232"/>
      </a:accent2>
      <a:accent3>
        <a:srgbClr val="7CAA23"/>
      </a:accent3>
      <a:accent4>
        <a:srgbClr val="FF4824"/>
      </a:accent4>
      <a:accent5>
        <a:srgbClr val="4775E7"/>
      </a:accent5>
      <a:accent6>
        <a:srgbClr val="C830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line Learning Planner by Sildesgo">
  <a:themeElements>
    <a:clrScheme name="Simple Light">
      <a:dk1>
        <a:srgbClr val="7C7C7C"/>
      </a:dk1>
      <a:lt1>
        <a:srgbClr val="FFFFFF"/>
      </a:lt1>
      <a:dk2>
        <a:srgbClr val="7C7C7C"/>
      </a:dk2>
      <a:lt2>
        <a:srgbClr val="F3F3F3"/>
      </a:lt2>
      <a:accent1>
        <a:srgbClr val="4D8CF5"/>
      </a:accent1>
      <a:accent2>
        <a:srgbClr val="34A853"/>
      </a:accent2>
      <a:accent3>
        <a:srgbClr val="FBBC05"/>
      </a:accent3>
      <a:accent4>
        <a:srgbClr val="EA4335"/>
      </a:accent4>
      <a:accent5>
        <a:srgbClr val="F1F1F1"/>
      </a:accent5>
      <a:accent6>
        <a:srgbClr val="1C1C3D"/>
      </a:accent6>
      <a:hlink>
        <a:srgbClr val="7C7C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619</Words>
  <Application>Microsoft Office PowerPoint</Application>
  <PresentationFormat>Widescreen</PresentationFormat>
  <Paragraphs>73</Paragraphs>
  <Slides>18</Slides>
  <Notes>8</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Abril Fatface</vt:lpstr>
      <vt:lpstr>Aldrich</vt:lpstr>
      <vt:lpstr>Arial</vt:lpstr>
      <vt:lpstr>Calibri</vt:lpstr>
      <vt:lpstr>Cambria</vt:lpstr>
      <vt:lpstr>Gochi Hand</vt:lpstr>
      <vt:lpstr>Griffy</vt:lpstr>
      <vt:lpstr>SVN-Wallington</vt:lpstr>
      <vt:lpstr>Ubuntu</vt:lpstr>
      <vt:lpstr>Ubuntu Light</vt:lpstr>
      <vt:lpstr>UVN Banh Mi</vt:lpstr>
      <vt:lpstr>1_SlidesMania</vt:lpstr>
      <vt:lpstr>Online Learning Planner by Sildesgo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70</cp:revision>
  <dcterms:created xsi:type="dcterms:W3CDTF">2023-12-05T08:03:01Z</dcterms:created>
  <dcterms:modified xsi:type="dcterms:W3CDTF">2025-04-02T09:04:54Z</dcterms:modified>
</cp:coreProperties>
</file>