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64" r:id="rId4"/>
    <p:sldMasterId id="2147483676" r:id="rId5"/>
  </p:sldMasterIdLst>
  <p:notesMasterIdLst>
    <p:notesMasterId r:id="rId7"/>
  </p:notesMasterIdLst>
  <p:sldIdLst>
    <p:sldId id="259" r:id="rId6"/>
    <p:sldId id="288" r:id="rId8"/>
    <p:sldId id="284" r:id="rId9"/>
    <p:sldId id="285" r:id="rId10"/>
    <p:sldId id="302" r:id="rId11"/>
    <p:sldId id="286" r:id="rId12"/>
    <p:sldId id="257" r:id="rId13"/>
    <p:sldId id="262" r:id="rId14"/>
    <p:sldId id="291" r:id="rId15"/>
    <p:sldId id="292" r:id="rId16"/>
    <p:sldId id="293" r:id="rId17"/>
    <p:sldId id="303" r:id="rId18"/>
    <p:sldId id="294" r:id="rId19"/>
    <p:sldId id="304" r:id="rId20"/>
    <p:sldId id="305" r:id="rId21"/>
    <p:sldId id="306" r:id="rId22"/>
    <p:sldId id="307" r:id="rId23"/>
    <p:sldId id="256" r:id="rId24"/>
    <p:sldId id="308" r:id="rId25"/>
    <p:sldId id="258" r:id="rId26"/>
    <p:sldId id="309" r:id="rId27"/>
    <p:sldId id="260" r:id="rId28"/>
    <p:sldId id="28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A3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6479" autoAdjust="0"/>
  </p:normalViewPr>
  <p:slideViewPr>
    <p:cSldViewPr snapToGrid="0">
      <p:cViewPr varScale="1">
        <p:scale>
          <a:sx n="58" d="100"/>
          <a:sy n="58" d="100"/>
        </p:scale>
        <p:origin x="98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A7BF15-29D1-4530-880D-B76A735A7A55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82273E-BD00-451E-882B-DC5A7F0D458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2273E-BD00-451E-882B-DC5A7F0D458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Chún</a:t>
            </a:r>
            <a:r>
              <a:rPr lang="en-US" baseline="0" dirty="0" err="1"/>
              <a:t>g</a:t>
            </a:r>
            <a:r>
              <a:rPr lang="en-US" baseline="0" dirty="0"/>
              <a:t> ta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 </a:t>
            </a:r>
            <a:r>
              <a:rPr lang="en-US" baseline="0" dirty="0" err="1"/>
              <a:t>khám</a:t>
            </a:r>
            <a:r>
              <a:rPr lang="en-US" baseline="0" dirty="0"/>
              <a:t> </a:t>
            </a:r>
            <a:r>
              <a:rPr lang="en-US" baseline="0" dirty="0" err="1"/>
              <a:t>phá</a:t>
            </a:r>
            <a:r>
              <a:rPr lang="en-US" baseline="0" dirty="0"/>
              <a:t> </a:t>
            </a:r>
            <a:r>
              <a:rPr lang="en-US" baseline="0" dirty="0" err="1"/>
              <a:t>đại</a:t>
            </a:r>
            <a:r>
              <a:rPr lang="en-US" baseline="0" dirty="0"/>
              <a:t> </a:t>
            </a:r>
            <a:r>
              <a:rPr lang="en-US" baseline="0" dirty="0" err="1"/>
              <a:t>dương</a:t>
            </a:r>
            <a:r>
              <a:rPr lang="en-US" baseline="0" dirty="0"/>
              <a:t> </a:t>
            </a:r>
            <a:r>
              <a:rPr lang="en-US" baseline="0" dirty="0" err="1"/>
              <a:t>mênh</a:t>
            </a:r>
            <a:r>
              <a:rPr lang="en-US" baseline="0" dirty="0"/>
              <a:t> </a:t>
            </a:r>
            <a:r>
              <a:rPr lang="en-US" baseline="0" dirty="0" err="1"/>
              <a:t>mông</a:t>
            </a:r>
            <a:r>
              <a:rPr lang="en-US" baseline="0" dirty="0"/>
              <a:t>, </a:t>
            </a:r>
            <a:r>
              <a:rPr lang="en-US" baseline="0" dirty="0" err="1"/>
              <a:t>nơi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bao</a:t>
            </a:r>
            <a:r>
              <a:rPr lang="en-US" baseline="0" dirty="0"/>
              <a:t> </a:t>
            </a:r>
            <a:r>
              <a:rPr lang="en-US" baseline="0" dirty="0" err="1"/>
              <a:t>điều</a:t>
            </a:r>
            <a:r>
              <a:rPr lang="en-US" baseline="0" dirty="0"/>
              <a:t> </a:t>
            </a:r>
            <a:r>
              <a:rPr lang="en-US" baseline="0" dirty="0" err="1"/>
              <a:t>kì</a:t>
            </a:r>
            <a:r>
              <a:rPr lang="en-US" baseline="0" dirty="0"/>
              <a:t> </a:t>
            </a:r>
            <a:r>
              <a:rPr lang="en-US" baseline="0" dirty="0" err="1"/>
              <a:t>thú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bơi</a:t>
            </a:r>
            <a:r>
              <a:rPr lang="en-US" baseline="0" dirty="0"/>
              <a:t> </a:t>
            </a:r>
            <a:r>
              <a:rPr lang="en-US" baseline="0" dirty="0" err="1"/>
              <a:t>xuống</a:t>
            </a:r>
            <a:r>
              <a:rPr lang="en-US" baseline="0" dirty="0"/>
              <a:t> </a:t>
            </a:r>
            <a:r>
              <a:rPr lang="en-US" baseline="0" dirty="0" err="1"/>
              <a:t>nước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bạch</a:t>
            </a:r>
            <a:r>
              <a:rPr lang="en-US" baseline="0" dirty="0"/>
              <a:t> </a:t>
            </a:r>
            <a:r>
              <a:rPr lang="en-US" baseline="0" dirty="0" err="1"/>
              <a:t>tuộc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win.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qua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. 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 err="1"/>
              <a:t>Lưu</a:t>
            </a:r>
            <a:r>
              <a:rPr lang="en-US" baseline="0" dirty="0"/>
              <a:t> ý </a:t>
            </a:r>
            <a:r>
              <a:rPr lang="en-US" baseline="0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dắt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khởi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: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cần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BVMT </a:t>
            </a:r>
            <a:r>
              <a:rPr lang="en-US" baseline="0" dirty="0" err="1"/>
              <a:t>biển</a:t>
            </a:r>
            <a:r>
              <a:rPr lang="en-US" baseline="0" dirty="0"/>
              <a:t>, </a:t>
            </a:r>
            <a:r>
              <a:rPr lang="en-US" baseline="0" dirty="0" err="1"/>
              <a:t>giữ</a:t>
            </a:r>
            <a:r>
              <a:rPr lang="en-US" baseline="0" dirty="0"/>
              <a:t> </a:t>
            </a:r>
            <a:r>
              <a:rPr lang="en-US" baseline="0" dirty="0" err="1"/>
              <a:t>gìn</a:t>
            </a:r>
            <a:r>
              <a:rPr lang="en-US" baseline="0" dirty="0"/>
              <a:t> </a:t>
            </a:r>
            <a:r>
              <a:rPr lang="en-US" baseline="0" dirty="0" err="1"/>
              <a:t>môi</a:t>
            </a:r>
            <a:r>
              <a:rPr lang="en-US" baseline="0" dirty="0"/>
              <a:t> </a:t>
            </a:r>
            <a:r>
              <a:rPr lang="en-US" baseline="0" dirty="0" err="1"/>
              <a:t>trường</a:t>
            </a:r>
            <a:r>
              <a:rPr lang="en-US" baseline="0" dirty="0"/>
              <a:t> </a:t>
            </a:r>
            <a:r>
              <a:rPr lang="en-US" baseline="0" dirty="0" err="1"/>
              <a:t>xanh-sạch-đẹp</a:t>
            </a:r>
            <a:r>
              <a:rPr lang="en-US" baseline="0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2273E-BD00-451E-882B-DC5A7F0D458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hòm kho báu để đến câu hỏi.</a:t>
            </a:r>
            <a:endParaRPr lang="en-US"/>
          </a:p>
          <a:p>
            <a:r>
              <a:rPr lang="en-US"/>
              <a:t>Nhấn vào dòng chữ Treasure Hunt để đến trò chơi thứ 2.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80E338D-16E0-4AE8-BFC6-4E8BF33108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mũi tên góc phải quay lại trò chơi Treasure Hunt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mũi tên góc phải quay lại trò chơi Treasure Hunt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Nhấn vào mũi tên góc phải quay lại trò chơi Treasure Hunt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2273E-BD00-451E-882B-DC5A7F0D458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fade/>
      </p:transition>
    </mc:Choice>
    <mc:Fallback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F1EF5E-1461-4168-9B47-27241763AB8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3DDC10-3B70-4871-B50D-36777F03F03A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fade/>
      </p:transition>
    </mc:Choice>
    <mc:Fallback>
      <p:transition spd="slow" advClick="0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F1EF5E-1461-4168-9B47-27241763AB8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3DDC10-3B70-4871-B50D-36777F03F03A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fade/>
      </p:transition>
    </mc:Choice>
    <mc:Fallback>
      <p:transition spd="slow" advClick="0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7" Type="http://schemas.openxmlformats.org/officeDocument/2006/relationships/image" Target="../media/image1.png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8288" y="218192"/>
            <a:ext cx="1350586" cy="135058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zh-CN" altLang="en-US" sz="300" dirty="0">
              <a:solidFill>
                <a:schemeClr val="bg1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sym typeface="+mn-ea"/>
            </a:endParaRPr>
          </a:p>
          <a:p>
            <a:r>
              <a:rPr lang="en-US" altLang="zh-CN" sz="6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  <a:endParaRPr lang="en-US" altLang="zh-CN" sz="600" dirty="0">
              <a:solidFill>
                <a:schemeClr val="bg1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>
            <a:fillRect/>
          </a:stretch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581892" y="532014"/>
            <a:ext cx="11039302" cy="5868785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outerShdw blurRad="114300" dist="38100" dir="2700000" algn="tl" rotWithShape="0">
              <a:srgbClr val="5080A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94339" y="-81740"/>
            <a:ext cx="1363820" cy="15110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10679423" y="5442759"/>
            <a:ext cx="1379823" cy="15287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>
            <a:fillRect/>
          </a:stretch>
        </p:blipFill>
        <p:spPr>
          <a:xfrm>
            <a:off x="7805583" y="127692"/>
            <a:ext cx="4423102" cy="1519092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0837" y="208764"/>
            <a:ext cx="1350586" cy="135058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fade/>
      </p:transition>
    </mc:Choice>
    <mc:Fallback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4.png"/><Relationship Id="rId2" Type="http://schemas.openxmlformats.org/officeDocument/2006/relationships/image" Target="../media/image6.GIF"/><Relationship Id="rId1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51.png"/><Relationship Id="rId7" Type="http://schemas.openxmlformats.org/officeDocument/2006/relationships/image" Target="../media/image50.png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8.png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1.png"/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2.png"/><Relationship Id="rId2" Type="http://schemas.openxmlformats.org/officeDocument/2006/relationships/image" Target="../media/image6.GIF"/><Relationship Id="rId1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71.png"/><Relationship Id="rId8" Type="http://schemas.openxmlformats.org/officeDocument/2006/relationships/image" Target="../media/image70.png"/><Relationship Id="rId7" Type="http://schemas.openxmlformats.org/officeDocument/2006/relationships/image" Target="../media/image69.png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34" Type="http://schemas.openxmlformats.org/officeDocument/2006/relationships/slideLayout" Target="../slideLayouts/slideLayout15.xml"/><Relationship Id="rId33" Type="http://schemas.openxmlformats.org/officeDocument/2006/relationships/image" Target="../media/image92.png"/><Relationship Id="rId32" Type="http://schemas.microsoft.com/office/2007/relationships/hdphoto" Target="../media/image91.wdp"/><Relationship Id="rId31" Type="http://schemas.openxmlformats.org/officeDocument/2006/relationships/image" Target="../media/image90.png"/><Relationship Id="rId30" Type="http://schemas.openxmlformats.org/officeDocument/2006/relationships/image" Target="../media/image89.png"/><Relationship Id="rId3" Type="http://schemas.openxmlformats.org/officeDocument/2006/relationships/image" Target="../media/image65.png"/><Relationship Id="rId29" Type="http://schemas.openxmlformats.org/officeDocument/2006/relationships/image" Target="../media/image18.png"/><Relationship Id="rId28" Type="http://schemas.microsoft.com/office/2007/relationships/media" Target="../media/audio2.wav"/><Relationship Id="rId27" Type="http://schemas.openxmlformats.org/officeDocument/2006/relationships/audio" Target="../media/audio2.wav"/><Relationship Id="rId26" Type="http://schemas.openxmlformats.org/officeDocument/2006/relationships/image" Target="../media/image88.GIF"/><Relationship Id="rId25" Type="http://schemas.microsoft.com/office/2007/relationships/hdphoto" Target="../media/image87.wdp"/><Relationship Id="rId24" Type="http://schemas.openxmlformats.org/officeDocument/2006/relationships/image" Target="../media/image86.png"/><Relationship Id="rId23" Type="http://schemas.openxmlformats.org/officeDocument/2006/relationships/image" Target="../media/image85.png"/><Relationship Id="rId22" Type="http://schemas.openxmlformats.org/officeDocument/2006/relationships/image" Target="../media/image84.png"/><Relationship Id="rId21" Type="http://schemas.openxmlformats.org/officeDocument/2006/relationships/image" Target="../media/image83.png"/><Relationship Id="rId20" Type="http://schemas.openxmlformats.org/officeDocument/2006/relationships/image" Target="../media/image82.png"/><Relationship Id="rId2" Type="http://schemas.openxmlformats.org/officeDocument/2006/relationships/image" Target="../media/image64.png"/><Relationship Id="rId19" Type="http://schemas.openxmlformats.org/officeDocument/2006/relationships/image" Target="../media/image81.png"/><Relationship Id="rId18" Type="http://schemas.openxmlformats.org/officeDocument/2006/relationships/image" Target="../media/image80.png"/><Relationship Id="rId17" Type="http://schemas.microsoft.com/office/2007/relationships/hdphoto" Target="../media/image79.wdp"/><Relationship Id="rId16" Type="http://schemas.openxmlformats.org/officeDocument/2006/relationships/image" Target="../media/image78.png"/><Relationship Id="rId15" Type="http://schemas.openxmlformats.org/officeDocument/2006/relationships/image" Target="../media/image77.png"/><Relationship Id="rId14" Type="http://schemas.openxmlformats.org/officeDocument/2006/relationships/image" Target="../media/image76.png"/><Relationship Id="rId13" Type="http://schemas.openxmlformats.org/officeDocument/2006/relationships/image" Target="../media/image75.png"/><Relationship Id="rId12" Type="http://schemas.microsoft.com/office/2007/relationships/hdphoto" Target="../media/image74.wdp"/><Relationship Id="rId11" Type="http://schemas.openxmlformats.org/officeDocument/2006/relationships/image" Target="../media/image73.png"/><Relationship Id="rId10" Type="http://schemas.openxmlformats.org/officeDocument/2006/relationships/image" Target="../media/image72.png"/><Relationship Id="rId1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76.png"/><Relationship Id="rId8" Type="http://schemas.microsoft.com/office/2007/relationships/hdphoto" Target="../media/image74.wdp"/><Relationship Id="rId7" Type="http://schemas.openxmlformats.org/officeDocument/2006/relationships/image" Target="../media/image73.png"/><Relationship Id="rId6" Type="http://schemas.openxmlformats.org/officeDocument/2006/relationships/image" Target="../media/image64.png"/><Relationship Id="rId5" Type="http://schemas.openxmlformats.org/officeDocument/2006/relationships/image" Target="../media/image70.png"/><Relationship Id="rId4" Type="http://schemas.openxmlformats.org/officeDocument/2006/relationships/image" Target="../media/image67.png"/><Relationship Id="rId3" Type="http://schemas.openxmlformats.org/officeDocument/2006/relationships/image" Target="../media/image65.png"/><Relationship Id="rId27" Type="http://schemas.openxmlformats.org/officeDocument/2006/relationships/notesSlide" Target="../notesSlides/notesSlide5.xml"/><Relationship Id="rId26" Type="http://schemas.openxmlformats.org/officeDocument/2006/relationships/slideLayout" Target="../slideLayouts/slideLayout32.xml"/><Relationship Id="rId25" Type="http://schemas.openxmlformats.org/officeDocument/2006/relationships/slide" Target="slide23.xml"/><Relationship Id="rId24" Type="http://schemas.openxmlformats.org/officeDocument/2006/relationships/image" Target="../media/image97.png"/><Relationship Id="rId23" Type="http://schemas.openxmlformats.org/officeDocument/2006/relationships/slide" Target="slide22.xml"/><Relationship Id="rId22" Type="http://schemas.openxmlformats.org/officeDocument/2006/relationships/image" Target="../media/image96.png"/><Relationship Id="rId21" Type="http://schemas.openxmlformats.org/officeDocument/2006/relationships/slide" Target="slide21.xml"/><Relationship Id="rId20" Type="http://schemas.openxmlformats.org/officeDocument/2006/relationships/image" Target="../media/image95.png"/><Relationship Id="rId2" Type="http://schemas.openxmlformats.org/officeDocument/2006/relationships/slide" Target="slide1.xml"/><Relationship Id="rId19" Type="http://schemas.openxmlformats.org/officeDocument/2006/relationships/slide" Target="slide20.xml"/><Relationship Id="rId18" Type="http://schemas.openxmlformats.org/officeDocument/2006/relationships/image" Target="../media/image94.png"/><Relationship Id="rId17" Type="http://schemas.openxmlformats.org/officeDocument/2006/relationships/image" Target="../media/image92.png"/><Relationship Id="rId16" Type="http://schemas.openxmlformats.org/officeDocument/2006/relationships/image" Target="../media/image88.GIF"/><Relationship Id="rId15" Type="http://schemas.openxmlformats.org/officeDocument/2006/relationships/image" Target="../media/image85.png"/><Relationship Id="rId14" Type="http://schemas.openxmlformats.org/officeDocument/2006/relationships/image" Target="../media/image83.png"/><Relationship Id="rId13" Type="http://schemas.openxmlformats.org/officeDocument/2006/relationships/image" Target="../media/image81.png"/><Relationship Id="rId12" Type="http://schemas.microsoft.com/office/2007/relationships/hdphoto" Target="../media/image79.wdp"/><Relationship Id="rId11" Type="http://schemas.openxmlformats.org/officeDocument/2006/relationships/image" Target="../media/image78.png"/><Relationship Id="rId10" Type="http://schemas.openxmlformats.org/officeDocument/2006/relationships/image" Target="../media/image77.png"/><Relationship Id="rId1" Type="http://schemas.openxmlformats.org/officeDocument/2006/relationships/image" Target="../media/image93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9" Type="http://schemas.microsoft.com/office/2007/relationships/hdphoto" Target="../media/image105.wdp"/><Relationship Id="rId8" Type="http://schemas.openxmlformats.org/officeDocument/2006/relationships/image" Target="../media/image104.png"/><Relationship Id="rId7" Type="http://schemas.openxmlformats.org/officeDocument/2006/relationships/image" Target="../media/image103.png"/><Relationship Id="rId6" Type="http://schemas.microsoft.com/office/2007/relationships/hdphoto" Target="../media/image102.wdp"/><Relationship Id="rId5" Type="http://schemas.openxmlformats.org/officeDocument/2006/relationships/image" Target="../media/image101.png"/><Relationship Id="rId4" Type="http://schemas.openxmlformats.org/officeDocument/2006/relationships/image" Target="../media/image100.png"/><Relationship Id="rId3" Type="http://schemas.microsoft.com/office/2007/relationships/hdphoto" Target="../media/image99.wdp"/><Relationship Id="rId2" Type="http://schemas.openxmlformats.org/officeDocument/2006/relationships/image" Target="../media/image98.png"/><Relationship Id="rId14" Type="http://schemas.openxmlformats.org/officeDocument/2006/relationships/notesSlide" Target="../notesSlides/notesSlide6.xml"/><Relationship Id="rId13" Type="http://schemas.openxmlformats.org/officeDocument/2006/relationships/slideLayout" Target="../slideLayouts/slideLayout32.xml"/><Relationship Id="rId12" Type="http://schemas.openxmlformats.org/officeDocument/2006/relationships/audio" Target="../media/audio1.wav"/><Relationship Id="rId11" Type="http://schemas.openxmlformats.org/officeDocument/2006/relationships/image" Target="../media/image88.GIF"/><Relationship Id="rId10" Type="http://schemas.openxmlformats.org/officeDocument/2006/relationships/slide" Target="slide19.xml"/><Relationship Id="rId1" Type="http://schemas.openxmlformats.org/officeDocument/2006/relationships/image" Target="../media/image93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slide" Target="slide19.xml"/><Relationship Id="rId8" Type="http://schemas.microsoft.com/office/2007/relationships/hdphoto" Target="../media/image105.wdp"/><Relationship Id="rId7" Type="http://schemas.openxmlformats.org/officeDocument/2006/relationships/image" Target="../media/image108.png"/><Relationship Id="rId6" Type="http://schemas.openxmlformats.org/officeDocument/2006/relationships/image" Target="../media/image107.png"/><Relationship Id="rId5" Type="http://schemas.openxmlformats.org/officeDocument/2006/relationships/image" Target="../media/image101.png"/><Relationship Id="rId4" Type="http://schemas.openxmlformats.org/officeDocument/2006/relationships/image" Target="../media/image106.png"/><Relationship Id="rId3" Type="http://schemas.microsoft.com/office/2007/relationships/hdphoto" Target="../media/image99.wdp"/><Relationship Id="rId2" Type="http://schemas.openxmlformats.org/officeDocument/2006/relationships/image" Target="../media/image98.png"/><Relationship Id="rId13" Type="http://schemas.openxmlformats.org/officeDocument/2006/relationships/notesSlide" Target="../notesSlides/notesSlide7.xml"/><Relationship Id="rId12" Type="http://schemas.openxmlformats.org/officeDocument/2006/relationships/slideLayout" Target="../slideLayouts/slideLayout32.xml"/><Relationship Id="rId11" Type="http://schemas.openxmlformats.org/officeDocument/2006/relationships/audio" Target="../media/audio1.wav"/><Relationship Id="rId10" Type="http://schemas.openxmlformats.org/officeDocument/2006/relationships/image" Target="../media/image88.GIF"/><Relationship Id="rId1" Type="http://schemas.openxmlformats.org/officeDocument/2006/relationships/image" Target="../media/image93.jpe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slide" Target="slide19.xml"/><Relationship Id="rId8" Type="http://schemas.microsoft.com/office/2007/relationships/hdphoto" Target="../media/image112.wdp"/><Relationship Id="rId7" Type="http://schemas.openxmlformats.org/officeDocument/2006/relationships/image" Target="../media/image111.png"/><Relationship Id="rId6" Type="http://schemas.openxmlformats.org/officeDocument/2006/relationships/image" Target="../media/image110.png"/><Relationship Id="rId5" Type="http://schemas.openxmlformats.org/officeDocument/2006/relationships/image" Target="../media/image101.png"/><Relationship Id="rId4" Type="http://schemas.openxmlformats.org/officeDocument/2006/relationships/image" Target="../media/image109.png"/><Relationship Id="rId3" Type="http://schemas.microsoft.com/office/2007/relationships/hdphoto" Target="../media/image99.wdp"/><Relationship Id="rId2" Type="http://schemas.openxmlformats.org/officeDocument/2006/relationships/image" Target="../media/image98.png"/><Relationship Id="rId13" Type="http://schemas.openxmlformats.org/officeDocument/2006/relationships/notesSlide" Target="../notesSlides/notesSlide8.xml"/><Relationship Id="rId12" Type="http://schemas.openxmlformats.org/officeDocument/2006/relationships/slideLayout" Target="../slideLayouts/slideLayout32.xml"/><Relationship Id="rId11" Type="http://schemas.openxmlformats.org/officeDocument/2006/relationships/audio" Target="../media/audio1.wav"/><Relationship Id="rId10" Type="http://schemas.openxmlformats.org/officeDocument/2006/relationships/image" Target="../media/image88.GIF"/><Relationship Id="rId1" Type="http://schemas.openxmlformats.org/officeDocument/2006/relationships/image" Target="../media/image93.jpe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9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19.png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image" Target="../media/image113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slide" Target="slide5.xml"/><Relationship Id="rId7" Type="http://schemas.openxmlformats.org/officeDocument/2006/relationships/image" Target="../media/image15.png"/><Relationship Id="rId6" Type="http://schemas.openxmlformats.org/officeDocument/2006/relationships/slide" Target="slide4.xml"/><Relationship Id="rId5" Type="http://schemas.openxmlformats.org/officeDocument/2006/relationships/image" Target="../media/image10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7" Type="http://schemas.openxmlformats.org/officeDocument/2006/relationships/notesSlide" Target="../notesSlides/notesSlide3.xml"/><Relationship Id="rId16" Type="http://schemas.openxmlformats.org/officeDocument/2006/relationships/slideLayout" Target="../slideLayouts/slideLayout13.xml"/><Relationship Id="rId15" Type="http://schemas.openxmlformats.org/officeDocument/2006/relationships/image" Target="../media/image18.png"/><Relationship Id="rId14" Type="http://schemas.microsoft.com/office/2007/relationships/media" Target="../media/media1.mp3"/><Relationship Id="rId13" Type="http://schemas.openxmlformats.org/officeDocument/2006/relationships/audio" Target="../media/media1.mp3"/><Relationship Id="rId12" Type="http://schemas.openxmlformats.org/officeDocument/2006/relationships/image" Target="../media/image17.png"/><Relationship Id="rId11" Type="http://schemas.openxmlformats.org/officeDocument/2006/relationships/slide" Target="slide7.xml"/><Relationship Id="rId10" Type="http://schemas.openxmlformats.org/officeDocument/2006/relationships/slide" Target="slide6.xml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7" Type="http://schemas.openxmlformats.org/officeDocument/2006/relationships/audio" Target="../media/audio1.wav"/><Relationship Id="rId6" Type="http://schemas.openxmlformats.org/officeDocument/2006/relationships/image" Target="../media/image20.png"/><Relationship Id="rId5" Type="http://schemas.openxmlformats.org/officeDocument/2006/relationships/slide" Target="slide3.xml"/><Relationship Id="rId4" Type="http://schemas.openxmlformats.org/officeDocument/2006/relationships/image" Target="../media/image19.png"/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7" Type="http://schemas.openxmlformats.org/officeDocument/2006/relationships/audio" Target="../media/audio1.wav"/><Relationship Id="rId6" Type="http://schemas.openxmlformats.org/officeDocument/2006/relationships/image" Target="../media/image22.png"/><Relationship Id="rId5" Type="http://schemas.openxmlformats.org/officeDocument/2006/relationships/slide" Target="slide3.xml"/><Relationship Id="rId4" Type="http://schemas.openxmlformats.org/officeDocument/2006/relationships/image" Target="../media/image21.png"/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7" Type="http://schemas.openxmlformats.org/officeDocument/2006/relationships/audio" Target="../media/audio1.wav"/><Relationship Id="rId6" Type="http://schemas.openxmlformats.org/officeDocument/2006/relationships/slide" Target="slide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0.png"/><Relationship Id="rId2" Type="http://schemas.openxmlformats.org/officeDocument/2006/relationships/image" Target="../media/image6.GIF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microsoft.com/office/2007/relationships/hdphoto" Target="../media/image34.wdp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609" y="476250"/>
            <a:ext cx="10002981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/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4839629" y="89210"/>
                <a:ext cx="2687444" cy="1115122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bg1"/>
                    </a:solidFill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r>
                  <a:rPr lang="en-US" sz="44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9629" y="89210"/>
                <a:ext cx="2687444" cy="1115122"/>
              </a:xfrm>
              <a:prstGeom prst="rect">
                <a:avLst/>
              </a:prstGeom>
              <a:blipFill rotWithShape="1">
                <a:blip r:embed="rId2"/>
                <a:stretch>
                  <a:fillRect l="-247" t="-597" r="-221" b="-536"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2999678" y="1683834"/>
                <a:ext cx="6300439" cy="1559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 </a:t>
                </a:r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 Math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+ </a:t>
                </a:r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=</a:t>
                </a:r>
                <a:endParaRPr lang="en-US" sz="6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9678" y="1683834"/>
                <a:ext cx="6300439" cy="1559401"/>
              </a:xfrm>
              <a:prstGeom prst="rect">
                <a:avLst/>
              </a:prstGeom>
              <a:blipFill rotWithShape="1">
                <a:blip r:embed="rId3"/>
                <a:stretch>
                  <a:fillRect l="-9" t="-29" r="9" b="1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5040352" y="1694986"/>
                <a:ext cx="3523785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 + </m:t>
                          </m:r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0352" y="1694986"/>
                <a:ext cx="3523785" cy="1480021"/>
              </a:xfrm>
              <a:prstGeom prst="rect">
                <a:avLst/>
              </a:prstGeom>
              <a:blipFill rotWithShape="1">
                <a:blip r:embed="rId4"/>
                <a:stretch>
                  <a:fillRect l="-10" t="-12" r="1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6512314" y="1694986"/>
                <a:ext cx="3523785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1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2314" y="1694986"/>
                <a:ext cx="3523785" cy="1480021"/>
              </a:xfrm>
              <a:prstGeom prst="rect">
                <a:avLst/>
              </a:prstGeom>
              <a:blipFill rotWithShape="1">
                <a:blip r:embed="rId5"/>
                <a:stretch>
                  <a:fillRect l="-11" t="-12" r="1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: Rounded Corners 11"/>
          <p:cNvSpPr/>
          <p:nvPr/>
        </p:nvSpPr>
        <p:spPr>
          <a:xfrm>
            <a:off x="814039" y="3858321"/>
            <a:ext cx="10872439" cy="1527718"/>
          </a:xfrm>
          <a:prstGeom prst="roundRect">
            <a:avLst/>
          </a:prstGeom>
          <a:solidFill>
            <a:srgbClr val="F7A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8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/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10614" y="373631"/>
            <a:ext cx="3338751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3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73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73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73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00733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2900527" y="1948240"/>
                <a:ext cx="6300439" cy="1555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 </a:t>
                </a:r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 Math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+ </a:t>
                </a:r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=</a:t>
                </a:r>
                <a:endParaRPr lang="en-US" sz="6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0527" y="1948240"/>
                <a:ext cx="6300439" cy="1555554"/>
              </a:xfrm>
              <a:prstGeom prst="rect">
                <a:avLst/>
              </a:prstGeom>
              <a:blipFill rotWithShape="1">
                <a:blip r:embed="rId2"/>
                <a:stretch>
                  <a:fillRect l="-8" t="-4" r="7" b="3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4941201" y="1959392"/>
                <a:ext cx="3523785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𝟒</m:t>
                          </m:r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 +</m:t>
                          </m:r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1201" y="1959392"/>
                <a:ext cx="3523785" cy="1480021"/>
              </a:xfrm>
              <a:prstGeom prst="rect">
                <a:avLst/>
              </a:prstGeom>
              <a:blipFill rotWithShape="1">
                <a:blip r:embed="rId3"/>
                <a:stretch>
                  <a:fillRect l="-8" t="-28" r="12" b="1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6413163" y="1959392"/>
                <a:ext cx="3523785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1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163" y="1959392"/>
                <a:ext cx="3523785" cy="1480021"/>
              </a:xfrm>
              <a:prstGeom prst="rect">
                <a:avLst/>
              </a:prstGeom>
              <a:blipFill rotWithShape="1">
                <a:blip r:embed="rId4"/>
                <a:stretch>
                  <a:fillRect l="-8" t="-28" r="13" b="1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58" y="396607"/>
            <a:ext cx="10896900" cy="73592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/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6" name="Nhóm 7"/>
          <p:cNvGrpSpPr/>
          <p:nvPr/>
        </p:nvGrpSpPr>
        <p:grpSpPr>
          <a:xfrm>
            <a:off x="1056369" y="522347"/>
            <a:ext cx="704966" cy="707886"/>
            <a:chOff x="1240918" y="397651"/>
            <a:chExt cx="704966" cy="707886"/>
          </a:xfrm>
        </p:grpSpPr>
        <p:sp>
          <p:nvSpPr>
            <p:cNvPr id="38" name="Oval 22"/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" name="TextBox 23"/>
            <p:cNvSpPr txBox="1"/>
            <p:nvPr/>
          </p:nvSpPr>
          <p:spPr>
            <a:xfrm>
              <a:off x="1312611" y="397651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744893" y="489738"/>
            <a:ext cx="4094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8076" y="1396387"/>
            <a:ext cx="4504063" cy="122838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752239" y="2939758"/>
                <a:ext cx="3202818" cy="115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𝐚</m:t>
                    </m:r>
                    <m:r>
                      <a:rPr lang="en-US" sz="48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)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239" y="2939758"/>
                <a:ext cx="3202818" cy="1156407"/>
              </a:xfrm>
              <a:prstGeom prst="rect">
                <a:avLst/>
              </a:prstGeom>
              <a:blipFill rotWithShape="1">
                <a:blip r:embed="rId3"/>
                <a:stretch>
                  <a:fillRect l="-12" t="-30" r="9" b="3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4288653" y="2917724"/>
                <a:ext cx="3522305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</a:t>
                </a:r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)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𝟐𝟑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8653" y="2917724"/>
                <a:ext cx="3522305" cy="1159228"/>
              </a:xfrm>
              <a:prstGeom prst="rect">
                <a:avLst/>
              </a:prstGeom>
              <a:blipFill rotWithShape="1">
                <a:blip r:embed="rId4"/>
                <a:stretch>
                  <a:fillRect l="-14" t="-46" r="13" b="2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8056422" y="2917724"/>
                <a:ext cx="3522305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</a:t>
                </a:r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)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𝟏𝟐𝟓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6422" y="2917724"/>
                <a:ext cx="3522305" cy="1159228"/>
              </a:xfrm>
              <a:prstGeom prst="rect">
                <a:avLst/>
              </a:prstGeom>
              <a:blipFill rotWithShape="1">
                <a:blip r:embed="rId5"/>
                <a:stretch>
                  <a:fillRect l="-5" t="-46" r="4" b="2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366650" y="4195680"/>
                <a:ext cx="3202818" cy="115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650" y="4195680"/>
                <a:ext cx="3202818" cy="1156407"/>
              </a:xfrm>
              <a:prstGeom prst="rect">
                <a:avLst/>
              </a:prstGeom>
              <a:blipFill rotWithShape="1">
                <a:blip r:embed="rId6"/>
                <a:stretch>
                  <a:fillRect l="-8" t="-20" r="4" b="2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3936115" y="4173646"/>
                <a:ext cx="3599422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𝟐𝟑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𝟑𝟏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6115" y="4173646"/>
                <a:ext cx="3599422" cy="1159228"/>
              </a:xfrm>
              <a:prstGeom prst="rect">
                <a:avLst/>
              </a:prstGeom>
              <a:blipFill rotWithShape="1">
                <a:blip r:embed="rId7"/>
                <a:stretch>
                  <a:fillRect l="-11" t="-37" r="17" b="1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/>
              <p:cNvSpPr txBox="1"/>
              <p:nvPr/>
            </p:nvSpPr>
            <p:spPr>
              <a:xfrm>
                <a:off x="7946254" y="4129578"/>
                <a:ext cx="3996030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𝟐𝟕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𝟒𝟑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6254" y="4129578"/>
                <a:ext cx="3996030" cy="1159228"/>
              </a:xfrm>
              <a:prstGeom prst="rect">
                <a:avLst/>
              </a:prstGeom>
              <a:blipFill rotWithShape="1">
                <a:blip r:embed="rId8"/>
                <a:stretch>
                  <a:fillRect l="-12" t="-15" r="12" b="4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/>
          <p:cNvSpPr/>
          <p:nvPr/>
        </p:nvSpPr>
        <p:spPr>
          <a:xfrm>
            <a:off x="383136" y="245661"/>
            <a:ext cx="11625249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6" name="Nhóm 7"/>
          <p:cNvGrpSpPr/>
          <p:nvPr/>
        </p:nvGrpSpPr>
        <p:grpSpPr>
          <a:xfrm>
            <a:off x="1056369" y="522347"/>
            <a:ext cx="704966" cy="707886"/>
            <a:chOff x="1240918" y="397651"/>
            <a:chExt cx="704966" cy="707886"/>
          </a:xfrm>
        </p:grpSpPr>
        <p:sp>
          <p:nvSpPr>
            <p:cNvPr id="38" name="Oval 22"/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TextBox 23"/>
            <p:cNvSpPr txBox="1"/>
            <p:nvPr/>
          </p:nvSpPr>
          <p:spPr>
            <a:xfrm>
              <a:off x="1312611" y="397651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0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744893" y="489738"/>
            <a:ext cx="93711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phép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thích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069" y="1563133"/>
            <a:ext cx="3051281" cy="341649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6517" y="1402241"/>
            <a:ext cx="6636114" cy="323784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/>
              <p:cNvSpPr txBox="1"/>
              <p:nvPr/>
            </p:nvSpPr>
            <p:spPr>
              <a:xfrm>
                <a:off x="4090351" y="4493135"/>
                <a:ext cx="3202818" cy="1080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+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l 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l </a:t>
                </a:r>
                <a:endPara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0351" y="4493135"/>
                <a:ext cx="3202818" cy="1080617"/>
              </a:xfrm>
              <a:prstGeom prst="rect">
                <a:avLst/>
              </a:prstGeom>
              <a:blipFill rotWithShape="1">
                <a:blip r:embed="rId4"/>
                <a:stretch>
                  <a:fillRect l="-10" t="-47" r="6" b="3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/>
              <p:cNvSpPr txBox="1"/>
              <p:nvPr/>
            </p:nvSpPr>
            <p:spPr>
              <a:xfrm>
                <a:off x="7741187" y="4449067"/>
                <a:ext cx="4450813" cy="10677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+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l 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  <m:r>
                      <m:rPr>
                        <m:nor/>
                      </m:rPr>
                      <a:rPr lang="en-US" sz="4400" b="1" i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l</m:t>
                    </m:r>
                    <m:r>
                      <a:rPr lang="en-US" sz="44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4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𝟏</m:t>
                    </m:r>
                    <m:r>
                      <m:rPr>
                        <m:nor/>
                      </m:rPr>
                      <a:rPr lang="en-US" sz="44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4400" b="1" i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l</m:t>
                    </m:r>
                  </m:oMath>
                </a14:m>
                <a:endPara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1187" y="4449067"/>
                <a:ext cx="4450813" cy="1067728"/>
              </a:xfrm>
              <a:prstGeom prst="rect">
                <a:avLst/>
              </a:prstGeom>
              <a:blipFill rotWithShape="1">
                <a:blip r:embed="rId5"/>
                <a:stretch>
                  <a:fillRect l="-12" t="-24" b="5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/>
          <p:cNvSpPr/>
          <p:nvPr/>
        </p:nvSpPr>
        <p:spPr>
          <a:xfrm>
            <a:off x="383136" y="245661"/>
            <a:ext cx="11625249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6" name="Nhóm 7"/>
          <p:cNvGrpSpPr/>
          <p:nvPr/>
        </p:nvGrpSpPr>
        <p:grpSpPr>
          <a:xfrm>
            <a:off x="1056369" y="500313"/>
            <a:ext cx="704966" cy="729920"/>
            <a:chOff x="1240918" y="375617"/>
            <a:chExt cx="704966" cy="729920"/>
          </a:xfrm>
        </p:grpSpPr>
        <p:sp>
          <p:nvSpPr>
            <p:cNvPr id="38" name="Oval 22"/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TextBox 23"/>
            <p:cNvSpPr txBox="1"/>
            <p:nvPr/>
          </p:nvSpPr>
          <p:spPr>
            <a:xfrm>
              <a:off x="1378712" y="375617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744893" y="489738"/>
            <a:ext cx="93711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41222" y="1606717"/>
            <a:ext cx="4701110" cy="1205715"/>
            <a:chOff x="741222" y="1606717"/>
            <a:chExt cx="4701110" cy="1205715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" name="TextBox 1"/>
                <p:cNvSpPr txBox="1"/>
                <p:nvPr/>
              </p:nvSpPr>
              <p:spPr>
                <a:xfrm>
                  <a:off x="741222" y="1606717"/>
                  <a:ext cx="4701110" cy="12057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𝐚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 +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/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</m:oMath>
                  </a14:m>
                  <a:endPara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2" name="TextBox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22" y="1606717"/>
                  <a:ext cx="4701110" cy="1205715"/>
                </a:xfrm>
                <a:prstGeom prst="rect">
                  <a:avLst/>
                </a:prstGeom>
                <a:blipFill rotWithShape="1">
                  <a:blip r:embed="rId2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Rectangle: Rounded Corners 6"/>
            <p:cNvSpPr/>
            <p:nvPr/>
          </p:nvSpPr>
          <p:spPr>
            <a:xfrm>
              <a:off x="2930487" y="1608464"/>
              <a:ext cx="583894" cy="539826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756431" y="1584683"/>
            <a:ext cx="4701110" cy="1235635"/>
            <a:chOff x="6756431" y="1584683"/>
            <a:chExt cx="4701110" cy="1235635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TextBox 7"/>
                <p:cNvSpPr txBox="1"/>
                <p:nvPr/>
              </p:nvSpPr>
              <p:spPr>
                <a:xfrm>
                  <a:off x="6756431" y="1584683"/>
                  <a:ext cx="4701110" cy="11594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𝐛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𝟖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 +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/>
                      </m:f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𝟖</m:t>
                          </m:r>
                        </m:den>
                      </m:f>
                    </m:oMath>
                  </a14:m>
                  <a:endPara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56431" y="1584683"/>
                  <a:ext cx="4701110" cy="1159485"/>
                </a:xfrm>
                <a:prstGeom prst="rect">
                  <a:avLst/>
                </a:prstGeom>
                <a:blipFill rotWithShape="1">
                  <a:blip r:embed="rId3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Rectangle: Rounded Corners 8"/>
            <p:cNvSpPr/>
            <p:nvPr/>
          </p:nvSpPr>
          <p:spPr>
            <a:xfrm>
              <a:off x="8648241" y="2280492"/>
              <a:ext cx="583894" cy="539826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200518" y="3457551"/>
            <a:ext cx="4701110" cy="1268686"/>
            <a:chOff x="741222" y="1606717"/>
            <a:chExt cx="4701110" cy="1268686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741222" y="1606717"/>
                  <a:ext cx="4701110" cy="11592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𝐜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𝟐𝟏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 +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𝟐𝟏</m:t>
                          </m:r>
                        </m:den>
                      </m:f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num>
                        <m:den/>
                      </m:f>
                    </m:oMath>
                  </a14:m>
                  <a:endPara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22" y="1606717"/>
                  <a:ext cx="4701110" cy="1159228"/>
                </a:xfrm>
                <a:prstGeom prst="rect">
                  <a:avLst/>
                </a:prstGeom>
                <a:blipFill rotWithShape="1">
                  <a:blip r:embed="rId4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Rectangle: Rounded Corners 13"/>
            <p:cNvSpPr/>
            <p:nvPr/>
          </p:nvSpPr>
          <p:spPr>
            <a:xfrm>
              <a:off x="4241494" y="2335577"/>
              <a:ext cx="583894" cy="539826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8" name="Rectangle: Rounded Corners 17"/>
          <p:cNvSpPr/>
          <p:nvPr/>
        </p:nvSpPr>
        <p:spPr>
          <a:xfrm>
            <a:off x="2928651" y="1606628"/>
            <a:ext cx="583894" cy="539826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: Rounded Corners 18"/>
          <p:cNvSpPr/>
          <p:nvPr/>
        </p:nvSpPr>
        <p:spPr>
          <a:xfrm>
            <a:off x="8646405" y="2256623"/>
            <a:ext cx="583894" cy="574712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: Rounded Corners 19"/>
          <p:cNvSpPr/>
          <p:nvPr/>
        </p:nvSpPr>
        <p:spPr>
          <a:xfrm>
            <a:off x="7632852" y="4173558"/>
            <a:ext cx="795052" cy="574712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/>
          <p:cNvSpPr/>
          <p:nvPr/>
        </p:nvSpPr>
        <p:spPr>
          <a:xfrm>
            <a:off x="383136" y="201594"/>
            <a:ext cx="11625249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6" name="Nhóm 7"/>
          <p:cNvGrpSpPr/>
          <p:nvPr/>
        </p:nvGrpSpPr>
        <p:grpSpPr>
          <a:xfrm>
            <a:off x="351290" y="555398"/>
            <a:ext cx="704966" cy="707886"/>
            <a:chOff x="1240918" y="397651"/>
            <a:chExt cx="704966" cy="707886"/>
          </a:xfrm>
        </p:grpSpPr>
        <p:sp>
          <p:nvSpPr>
            <p:cNvPr id="38" name="Oval 22"/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TextBox 23"/>
            <p:cNvSpPr txBox="1"/>
            <p:nvPr/>
          </p:nvSpPr>
          <p:spPr>
            <a:xfrm>
              <a:off x="1312611" y="397651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1123720" y="489738"/>
                <a:ext cx="10675345" cy="15747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defRPr/>
                </a:pPr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Mai dành hai ngày cuối tuần để đọc sách. Ngày thứ nhất, Mai đọc được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cuốn sách. Ngày thứ hai, Mai đọc thêm được </a:t>
                </a:r>
                <a:r>
                  <a:rPr lang="en-US" sz="28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cuốn sách. Hỏi cả hai ngày, Mai đọc được bao nhiêu phần của cuốn sách?</a:t>
                </a:r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3720" y="489738"/>
                <a:ext cx="10675345" cy="1574790"/>
              </a:xfrm>
              <a:prstGeom prst="rect">
                <a:avLst/>
              </a:prstGeom>
              <a:blipFill rotWithShape="1">
                <a:blip r:embed="rId2"/>
                <a:stretch>
                  <a:fillRect l="-4" t="-10" r="1" b="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672028" y="2412694"/>
                <a:ext cx="4869455" cy="21954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latinLnBrk="0"/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Tóm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tắt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 latinLnBrk="0"/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Ngày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:r>
                  <a:rPr lang="en-US" sz="28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cuốn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sách</a:t>
                </a:r>
                <a:endPara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 latinLnBrk="0"/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Ngày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cuốn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sách</a:t>
                </a:r>
                <a:endPara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 latinLnBrk="0"/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Cả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2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ngày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…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cuốn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sách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028" y="2412694"/>
                <a:ext cx="4869455" cy="2195473"/>
              </a:xfrm>
              <a:prstGeom prst="rect">
                <a:avLst/>
              </a:prstGeom>
              <a:blipFill rotWithShape="1">
                <a:blip r:embed="rId3"/>
                <a:stretch>
                  <a:fillRect l="-4" t="-15" r="10" b="2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5761822" y="2423711"/>
                <a:ext cx="6169445" cy="30031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Cả hai ngày, Mai đọc được số phần của cuốn sách là:</a:t>
                </a:r>
                <a:endParaRPr lang="vi-VN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(cuốn sách)</a:t>
                </a:r>
                <a:endParaRPr lang="vi-VN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cuốn sách</a:t>
                </a:r>
                <a:endParaRPr lang="vi-VN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1822" y="2423711"/>
                <a:ext cx="6169445" cy="3003130"/>
              </a:xfrm>
              <a:prstGeom prst="rect">
                <a:avLst/>
              </a:prstGeom>
              <a:blipFill rotWithShape="1">
                <a:blip r:embed="rId4"/>
                <a:stretch>
                  <a:fillRect l="-8" t="-18" r="4" b="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647" y="-253389"/>
            <a:ext cx="11671353" cy="83496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6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5125" y="-46782"/>
            <a:ext cx="12416646" cy="696196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8691">
            <a:off x="9621055" y="4944773"/>
            <a:ext cx="1279848" cy="1477763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6031">
            <a:off x="1879310" y="5552227"/>
            <a:ext cx="594607" cy="9049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898" y="5142450"/>
            <a:ext cx="1059945" cy="16132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747" y="5146072"/>
            <a:ext cx="1059945" cy="16132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880" y="5827878"/>
            <a:ext cx="613640" cy="93396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590" y="6514605"/>
            <a:ext cx="878033" cy="50683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10" y="6550403"/>
            <a:ext cx="691697" cy="39825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9172" y="6541226"/>
            <a:ext cx="612349" cy="45359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75297" y="6441471"/>
            <a:ext cx="612349" cy="45359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63" y="6403995"/>
            <a:ext cx="476697" cy="27446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9017" y="6468442"/>
            <a:ext cx="878033" cy="50683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65" y="6495063"/>
            <a:ext cx="612349" cy="45359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95613" y="6495062"/>
            <a:ext cx="612349" cy="45359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35898" y="6678457"/>
            <a:ext cx="364765" cy="27019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790" y="6541226"/>
            <a:ext cx="675797" cy="39009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069" y="6603526"/>
            <a:ext cx="517035" cy="29845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932" y="6616732"/>
            <a:ext cx="517035" cy="29845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591911" y="6330532"/>
            <a:ext cx="613640" cy="5320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2">
            <a:off x="8387116" y="5047982"/>
            <a:ext cx="1298096" cy="149883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284497" y="154739"/>
            <a:ext cx="613640" cy="53207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64958" y="6385222"/>
            <a:ext cx="818275" cy="50624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969" y="1040397"/>
            <a:ext cx="860496" cy="37034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94">
            <a:off x="4424896" y="5039814"/>
            <a:ext cx="1059945" cy="1415731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49" y="2159017"/>
            <a:ext cx="1195492" cy="547753"/>
          </a:xfrm>
          <a:prstGeom prst="rect">
            <a:avLst/>
          </a:prstGeom>
        </p:spPr>
      </p:pic>
      <p:sp>
        <p:nvSpPr>
          <p:cNvPr id="59" name="Oval 58"/>
          <p:cNvSpPr/>
          <p:nvPr/>
        </p:nvSpPr>
        <p:spPr>
          <a:xfrm>
            <a:off x="6247653" y="5619859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5944348" y="5372524"/>
            <a:ext cx="247335" cy="247335"/>
          </a:xfrm>
          <a:prstGeom prst="ellipse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6231550" y="5305283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5955583" y="4860090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498644" y="4983420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195339" y="4736085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482541" y="4668844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206574" y="4223651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101580" y="3962354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11980623" y="5102682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11677318" y="4855347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82">
            <a:off x="10531484" y="3174446"/>
            <a:ext cx="768755" cy="1026799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65">
            <a:off x="5573527" y="4175572"/>
            <a:ext cx="385978" cy="978716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30">
            <a:off x="1040888" y="3826561"/>
            <a:ext cx="1172023" cy="2104732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94865" y="3049089"/>
            <a:ext cx="1099570" cy="659742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6756232" y="4644067"/>
            <a:ext cx="1654829" cy="2344899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054">
            <a:off x="9451670" y="6005985"/>
            <a:ext cx="2103252" cy="1214071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8851">
            <a:off x="1886098" y="5171195"/>
            <a:ext cx="1200380" cy="1826993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501" y="5722493"/>
            <a:ext cx="1725759" cy="1278340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89" y="4862993"/>
            <a:ext cx="1829081" cy="2111929"/>
          </a:xfrm>
          <a:prstGeom prst="rect">
            <a:avLst/>
          </a:prstGeom>
        </p:spPr>
      </p:pic>
      <p:sp>
        <p:nvSpPr>
          <p:cNvPr id="97" name="Oval 96"/>
          <p:cNvSpPr/>
          <p:nvPr/>
        </p:nvSpPr>
        <p:spPr>
          <a:xfrm rot="20904273">
            <a:off x="2004017" y="3804147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Oval 98"/>
          <p:cNvSpPr/>
          <p:nvPr/>
        </p:nvSpPr>
        <p:spPr>
          <a:xfrm rot="3390765">
            <a:off x="1886956" y="3196280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Oval 100"/>
          <p:cNvSpPr/>
          <p:nvPr/>
        </p:nvSpPr>
        <p:spPr>
          <a:xfrm rot="3390765">
            <a:off x="10723076" y="5364895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Oval 101"/>
          <p:cNvSpPr/>
          <p:nvPr/>
        </p:nvSpPr>
        <p:spPr>
          <a:xfrm rot="3390765">
            <a:off x="10680967" y="5728889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Oval 102"/>
          <p:cNvSpPr/>
          <p:nvPr/>
        </p:nvSpPr>
        <p:spPr>
          <a:xfrm rot="856175">
            <a:off x="10390458" y="6019477"/>
            <a:ext cx="336470" cy="336470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Oval 103"/>
          <p:cNvSpPr/>
          <p:nvPr/>
        </p:nvSpPr>
        <p:spPr>
          <a:xfrm rot="20904273">
            <a:off x="10694727" y="6508310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Oval 104"/>
          <p:cNvSpPr/>
          <p:nvPr/>
        </p:nvSpPr>
        <p:spPr>
          <a:xfrm rot="3390765">
            <a:off x="7316068" y="5543405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Oval 105"/>
          <p:cNvSpPr/>
          <p:nvPr/>
        </p:nvSpPr>
        <p:spPr>
          <a:xfrm rot="3390765">
            <a:off x="6920357" y="5269577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7" name="Picture 10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5192">
            <a:off x="3848414" y="6048949"/>
            <a:ext cx="1279687" cy="748854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8761">
            <a:off x="3616635" y="4336177"/>
            <a:ext cx="1279687" cy="791713"/>
          </a:xfrm>
          <a:prstGeom prst="rect">
            <a:avLst/>
          </a:prstGeom>
        </p:spPr>
      </p:pic>
      <p:pic>
        <p:nvPicPr>
          <p:cNvPr id="110" name="Picture 10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20" y="3907122"/>
            <a:ext cx="1073520" cy="489498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31481" y="4989089"/>
            <a:ext cx="1073520" cy="489498"/>
          </a:xfrm>
          <a:prstGeom prst="rect">
            <a:avLst/>
          </a:prstGeom>
        </p:spPr>
      </p:pic>
      <p:pic>
        <p:nvPicPr>
          <p:cNvPr id="112" name="Picture 11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200" y="6235991"/>
            <a:ext cx="587146" cy="557228"/>
          </a:xfrm>
          <a:prstGeom prst="rect">
            <a:avLst/>
          </a:prstGeom>
        </p:spPr>
      </p:pic>
      <p:pic>
        <p:nvPicPr>
          <p:cNvPr id="113" name="图片 2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0294" y="-46782"/>
            <a:ext cx="1342288" cy="1475449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726" y="4233238"/>
            <a:ext cx="3242521" cy="1027488"/>
          </a:xfrm>
          <a:prstGeom prst="rect">
            <a:avLst/>
          </a:prstGeom>
        </p:spPr>
      </p:pic>
      <p:pic>
        <p:nvPicPr>
          <p:cNvPr id="115" name="图片 2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74790" y="910785"/>
            <a:ext cx="1342288" cy="1475449"/>
          </a:xfrm>
          <a:prstGeom prst="rect">
            <a:avLst/>
          </a:prstGeom>
        </p:spPr>
      </p:pic>
      <p:pic>
        <p:nvPicPr>
          <p:cNvPr id="71" name="图片 2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3498" y="3271533"/>
            <a:ext cx="1342288" cy="1475449"/>
          </a:xfrm>
          <a:prstGeom prst="rect">
            <a:avLst/>
          </a:prstGeom>
        </p:spPr>
      </p:pic>
      <p:pic>
        <p:nvPicPr>
          <p:cNvPr id="72" name="图片 2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87549" y="195187"/>
            <a:ext cx="1342288" cy="1475449"/>
          </a:xfrm>
          <a:prstGeom prst="rect">
            <a:avLst/>
          </a:prstGeom>
        </p:spPr>
      </p:pic>
      <p:pic>
        <p:nvPicPr>
          <p:cNvPr id="73" name="图片 2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30427" y="3891375"/>
            <a:ext cx="1342288" cy="1475449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57" y="3615645"/>
            <a:ext cx="354649" cy="3326367"/>
          </a:xfrm>
          <a:prstGeom prst="rect">
            <a:avLst/>
          </a:prstGeom>
        </p:spPr>
      </p:pic>
      <p:pic>
        <p:nvPicPr>
          <p:cNvPr id="3" name="nhạc vui">
            <a:hlinkClick r:id="" action="ppaction://media"/>
          </p:cNvPr>
          <p:cNvPicPr>
            <a:picLocks noChangeAspect="1"/>
          </p:cNvPicPr>
          <p:nvPr>
            <a:audioFile r:link="rId27"/>
            <p:extLst>
              <p:ext uri="{DAA4B4D4-6D71-4841-9C94-3DE7FCFB9230}">
                <p14:media xmlns:p14="http://schemas.microsoft.com/office/powerpoint/2010/main" r:embed="rId28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-2725635" y="-982133"/>
            <a:ext cx="2390217" cy="2390217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47370" y="4464194"/>
            <a:ext cx="1098354" cy="685081"/>
          </a:xfrm>
          <a:prstGeom prst="rect">
            <a:avLst/>
          </a:prstGeom>
        </p:spPr>
      </p:pic>
      <p:pic>
        <p:nvPicPr>
          <p:cNvPr id="109" name="Picture 108" descr="A picture containing diagram&#10;&#10;Description automatically generated"/>
          <p:cNvPicPr>
            <a:picLocks noChangeAspect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68702" b="91549" l="54940" r="95042">
                        <a14:foregroundMark x1="63288" y1="79296" x2="92162" y2="81035"/>
                        <a14:foregroundMark x1="72986" y1="77800" x2="65038" y2="83583"/>
                        <a14:foregroundMark x1="63471" y1="78447" x2="68392" y2="83300"/>
                        <a14:foregroundMark x1="68392" y1="83300" x2="76741" y2="81440"/>
                        <a14:foregroundMark x1="76741" y1="81440" x2="69267" y2="83259"/>
                        <a14:foregroundMark x1="69267" y1="83259" x2="78345" y2="80873"/>
                        <a14:foregroundMark x1="78345" y1="80873" x2="67554" y2="80146"/>
                        <a14:foregroundMark x1="67554" y1="80146" x2="69304" y2="81682"/>
                        <a14:foregroundMark x1="61939" y1="78002" x2="70580" y2="77638"/>
                        <a14:foregroundMark x1="70580" y1="77638" x2="82464" y2="78447"/>
                        <a14:foregroundMark x1="65038" y1="83381" x2="81517" y2="85968"/>
                        <a14:foregroundMark x1="84214" y1="76506" x2="85199" y2="86413"/>
                        <a14:foregroundMark x1="85199" y1="86413" x2="85199" y2="86413"/>
                        <a14:foregroundMark x1="85600" y1="79094" x2="85600" y2="79094"/>
                        <a14:foregroundMark x1="80933" y1="82329" x2="80933" y2="82329"/>
                        <a14:foregroundMark x1="85381" y1="77800" x2="85381" y2="77800"/>
                        <a14:foregroundMark x1="85600" y1="79094" x2="85600" y2="83381"/>
                        <a14:foregroundMark x1="63872" y1="81237" x2="65221" y2="81440"/>
                        <a14:foregroundMark x1="63106" y1="86171" x2="65221" y2="85766"/>
                        <a14:foregroundMark x1="64856" y1="85119" x2="64856" y2="85119"/>
                        <a14:foregroundMark x1="65804" y1="84230" x2="64273" y2="84472"/>
                        <a14:foregroundMark x1="74736" y1="84027" x2="76668" y2="83825"/>
                        <a14:foregroundMark x1="75684" y1="82087" x2="76085" y2="83381"/>
                        <a14:foregroundMark x1="63288" y1="84674" x2="63288" y2="84674"/>
                        <a14:foregroundMark x1="79366" y1="81237" x2="78782" y2="85321"/>
                        <a14:foregroundMark x1="80751" y1="81682" x2="81517" y2="81884"/>
                        <a14:foregroundMark x1="81918" y1="84230" x2="81918" y2="84230"/>
                        <a14:foregroundMark x1="87532" y1="78002" x2="88115" y2="77800"/>
                        <a14:foregroundMark x1="54940" y1="81682" x2="54940" y2="81682"/>
                        <a14:foregroundMark x1="80933" y1="82329" x2="81918" y2="83825"/>
                        <a14:foregroundMark x1="85600" y1="83381" x2="85600" y2="84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41" t="65888" b="5589"/>
          <a:stretch>
            <a:fillRect/>
          </a:stretch>
        </p:blipFill>
        <p:spPr>
          <a:xfrm>
            <a:off x="4371546" y="2820492"/>
            <a:ext cx="3427893" cy="1789609"/>
          </a:xfrm>
          <a:prstGeom prst="rect">
            <a:avLst/>
          </a:prstGeom>
        </p:spPr>
      </p:pic>
      <p:grpSp>
        <p:nvGrpSpPr>
          <p:cNvPr id="117" name="Group 116"/>
          <p:cNvGrpSpPr/>
          <p:nvPr/>
        </p:nvGrpSpPr>
        <p:grpSpPr>
          <a:xfrm>
            <a:off x="600660" y="791107"/>
            <a:ext cx="12675737" cy="1325907"/>
            <a:chOff x="1766870" y="987951"/>
            <a:chExt cx="9485618" cy="1325907"/>
          </a:xfrm>
        </p:grpSpPr>
        <p:sp>
          <p:nvSpPr>
            <p:cNvPr id="118" name="TextBox 117"/>
            <p:cNvSpPr txBox="1"/>
            <p:nvPr/>
          </p:nvSpPr>
          <p:spPr>
            <a:xfrm>
              <a:off x="1780986" y="987951"/>
              <a:ext cx="947150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000" b="0" i="0" u="none" strike="noStrike" kern="1200" cap="none" spc="0" normalizeH="0" baseline="0" noProof="0">
                  <a:ln w="2349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63500">
                      <a:srgbClr val="4472C4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#9Slide07 IcielStormtrooper" panose="020B0500000000000000" pitchFamily="34" charset="0"/>
                  <a:ea typeface="+mn-ea"/>
                  <a:cs typeface="+mn-cs"/>
                </a:rPr>
                <a:t>KHO BÁU ĐẠI DƯƠNG</a:t>
              </a:r>
              <a:endParaRPr kumimoji="0" lang="en-US" sz="8000" b="0" i="0" u="none" strike="noStrike" kern="1200" cap="none" spc="0" normalizeH="0" baseline="0" noProof="0">
                <a:ln w="23495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63500">
                    <a:srgbClr val="4472C4">
                      <a:satMod val="175000"/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#9Slide07 IcielStormtrooper" panose="020B0500000000000000" pitchFamily="34" charset="0"/>
                <a:ea typeface="+mn-ea"/>
                <a:cs typeface="+mn-cs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1766870" y="990419"/>
              <a:ext cx="85426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000" b="0" i="0" u="none" strike="noStrike" kern="1200" cap="none" spc="0" normalizeH="0" baseline="0" noProof="0">
                  <a:ln>
                    <a:solidFill>
                      <a:srgbClr val="5B9BD5">
                        <a:lumMod val="50000"/>
                      </a:srgbClr>
                    </a:solidFill>
                  </a:ln>
                  <a:gradFill>
                    <a:gsLst>
                      <a:gs pos="0">
                        <a:srgbClr val="4472C4">
                          <a:lumMod val="5000"/>
                          <a:lumOff val="95000"/>
                        </a:srgbClr>
                      </a:gs>
                      <a:gs pos="25000">
                        <a:srgbClr val="5B9BD5">
                          <a:lumMod val="50000"/>
                        </a:srgbClr>
                      </a:gs>
                      <a:gs pos="46000">
                        <a:srgbClr val="5B9BD5">
                          <a:lumMod val="60000"/>
                          <a:lumOff val="40000"/>
                        </a:srgbClr>
                      </a:gs>
                      <a:gs pos="70000">
                        <a:srgbClr val="D63A75"/>
                      </a:gs>
                      <a:gs pos="90000">
                        <a:srgbClr val="ED7D31">
                          <a:lumMod val="75000"/>
                        </a:srgbClr>
                      </a:gs>
                    </a:gsLst>
                    <a:lin ang="5400000" scaled="1"/>
                  </a:gradFill>
                  <a:effectLst>
                    <a:glow rad="63500">
                      <a:srgbClr val="4472C4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#9Slide07 IcielStormtrooper" panose="020B0500000000000000" pitchFamily="34" charset="0"/>
                  <a:ea typeface="+mn-ea"/>
                  <a:cs typeface="+mn-cs"/>
                </a:rPr>
                <a:t>KHO BÁU ĐẠI DƯƠNG</a:t>
              </a:r>
              <a:endParaRPr kumimoji="0" lang="en-US" sz="8000" b="0" i="0" u="none" strike="noStrike" kern="1200" cap="none" spc="0" normalizeH="0" baseline="0" noProof="0">
                <a:ln>
                  <a:solidFill>
                    <a:srgbClr val="5B9BD5">
                      <a:lumMod val="50000"/>
                    </a:srgbClr>
                  </a:solidFill>
                </a:ln>
                <a:gradFill>
                  <a:gsLst>
                    <a:gs pos="0">
                      <a:srgbClr val="4472C4">
                        <a:lumMod val="5000"/>
                        <a:lumOff val="95000"/>
                      </a:srgbClr>
                    </a:gs>
                    <a:gs pos="25000">
                      <a:srgbClr val="5B9BD5">
                        <a:lumMod val="50000"/>
                      </a:srgbClr>
                    </a:gs>
                    <a:gs pos="46000">
                      <a:srgbClr val="5B9BD5">
                        <a:lumMod val="60000"/>
                        <a:lumOff val="40000"/>
                      </a:srgbClr>
                    </a:gs>
                    <a:gs pos="70000">
                      <a:srgbClr val="D63A75"/>
                    </a:gs>
                    <a:gs pos="90000">
                      <a:srgbClr val="ED7D31">
                        <a:lumMod val="75000"/>
                      </a:srgbClr>
                    </a:gs>
                  </a:gsLst>
                  <a:lin ang="5400000" scaled="1"/>
                </a:gradFill>
                <a:effectLst>
                  <a:glow rad="63500">
                    <a:srgbClr val="4472C4">
                      <a:satMod val="175000"/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#9Slide07 IcielStormtrooper" panose="020B0500000000000000" pitchFamily="34" charset="0"/>
                <a:ea typeface="+mn-ea"/>
                <a:cs typeface="+mn-cs"/>
              </a:endParaRPr>
            </a:p>
          </p:txBody>
        </p:sp>
      </p:grpSp>
      <p:sp>
        <p:nvSpPr>
          <p:cNvPr id="124" name="Title 1"/>
          <p:cNvSpPr txBox="1"/>
          <p:nvPr/>
        </p:nvSpPr>
        <p:spPr>
          <a:xfrm>
            <a:off x="10164373" y="-7874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By:Linh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D63A75"/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&amp;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Hiền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26" name="Title 1"/>
          <p:cNvSpPr txBox="1"/>
          <p:nvPr/>
        </p:nvSpPr>
        <p:spPr>
          <a:xfrm>
            <a:off x="10171083" y="-154027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0" name="Title 1"/>
          <p:cNvSpPr txBox="1"/>
          <p:nvPr/>
        </p:nvSpPr>
        <p:spPr>
          <a:xfrm>
            <a:off x="1927386" y="5926450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2" name="Title 1"/>
          <p:cNvSpPr txBox="1"/>
          <p:nvPr/>
        </p:nvSpPr>
        <p:spPr>
          <a:xfrm>
            <a:off x="908324" y="2991109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>
          <a:blip r:embed="rId33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94185" y="239673"/>
            <a:ext cx="1331645" cy="830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6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3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7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1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7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3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2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6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28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32" dur="26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5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C 0.01146 -0.03773 -0.07083 -0.17106 -0.12461 -0.20578 C -0.17838 -0.24074 -0.27409 -0.17662 -0.32265 -0.20879 C -0.37135 -0.2412 -0.36745 -0.35555 -0.41653 -0.39976 C -0.61745 -0.5368 -0.9082 -0.31018 -0.9082 -0.34537 " pathEditMode="relative" rAng="0" ptsTypes="AAAAA">
                                      <p:cBhvr>
                                        <p:cTn id="38" dur="2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52" y="-2222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3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1.11706 3.7037E-7 " pathEditMode="relative" rAng="0" ptsTypes="AA">
                                      <p:cBhvr>
                                        <p:cTn id="40" dur="2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46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5000" fill="hold"/>
                                        <p:tgtEl>
                                          <p:spTgt spid="41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3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00023 C -2.08333E-7 0.03473 0.02786 0.06204 0.06172 0.06204 C 0.09675 0.06204 0.09271 0.03935 0.12487 -0.00023 C 0.1569 -0.03958 0.2207 -0.15277 0.25456 -0.175 C 0.28958 -0.21203 0.50313 -0.14815 0.50313 -0.11296 " pathEditMode="relative" rAng="0" ptsTypes="AAAAA">
                                      <p:cBhvr>
                                        <p:cTn id="44" dur="2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56" y="-620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5000" fill="hold"/>
                                        <p:tgtEl>
                                          <p:spTgt spid="5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4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5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8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10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10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12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19023 -1.08356 " pathEditMode="relative" rAng="0" ptsTypes="AA">
                                      <p:cBhvr>
                                        <p:cTn id="66" dur="2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-5419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-0.95652 0.022 " pathEditMode="relative" rAng="0" ptsTypes="AA">
                                      <p:cBhvr>
                                        <p:cTn id="68" dur="28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826" y="1088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0.83256 -0.0088 " pathEditMode="relative" rAng="0" ptsTypes="AA">
                                      <p:cBhvr>
                                        <p:cTn id="70" dur="242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28" y="-44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59259E-6 L 0.83255 -0.00879 " pathEditMode="relative" rAng="0" ptsTypes="AA">
                                      <p:cBhvr>
                                        <p:cTn id="72" dur="2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28" y="-44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0.34349 -1.19421 " pathEditMode="relative" rAng="0" ptsTypes="AA">
                                      <p:cBhvr>
                                        <p:cTn id="74" dur="3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-59722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-0.53464 -1.23287 " pathEditMode="relative" rAng="0" ptsTypes="AA">
                                      <p:cBhvr>
                                        <p:cTn id="76" dur="2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32" y="-61644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86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8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7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4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5" presetClass="emph" presetSubtype="0" repeatCount="indefinite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39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5" presetClass="emph" presetSubtype="0" repeatCount="indefinite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4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41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2" dur="3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5" presetClass="emph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4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5" presetClass="emph" presetSubtype="0" repeatCount="indefinite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3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9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4 -0.00023 C 0.12851 -0.00069 0.17383 -0.11458 0.17383 -0.2537 C 0.17383 -0.39699 0.12812 -0.51157 0.0694 -0.51157 C 0.01055 -0.51203 -0.03503 -0.62662 -0.03503 -0.76944 C -0.03477 -0.90833 0.01055 -1.02291 0.06966 -1.02361 " pathEditMode="relative" rAng="16200000" ptsTypes="AAAAA">
                                      <p:cBhvr>
                                        <p:cTn id="98" dur="20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157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7 L -1.27956 3.7037E-7 " pathEditMode="relative" rAng="0" ptsTypes="AA">
                                      <p:cBhvr>
                                        <p:cTn id="100" dur="4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905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97" grpId="0" animBg="1"/>
      <p:bldP spid="99" grpId="0" animBg="1"/>
      <p:bldP spid="101" grpId="0" animBg="1"/>
      <p:bldP spid="102" grpId="0" animBg="1"/>
      <p:bldP spid="103" grpId="0" animBg="1"/>
      <p:bldP spid="105" grpId="0" animBg="1"/>
      <p:bldP spid="105" grpId="1" animBg="1"/>
      <p:bldP spid="10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468915" y="896106"/>
            <a:ext cx="9388451" cy="1130181"/>
            <a:chOff x="1000125" y="741363"/>
            <a:chExt cx="8341696" cy="1130181"/>
          </a:xfrm>
        </p:grpSpPr>
        <p:sp>
          <p:nvSpPr>
            <p:cNvPr id="3" name="TextBox 2"/>
            <p:cNvSpPr txBox="1"/>
            <p:nvPr/>
          </p:nvSpPr>
          <p:spPr>
            <a:xfrm>
              <a:off x="1000125" y="763548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5B9BD5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Treasure hunt</a:t>
              </a:r>
              <a:endParaRPr kumimoji="0" lang="en-US" sz="6600" b="0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5B9BD5">
                    <a:lumMod val="60000"/>
                    <a:lumOff val="40000"/>
                  </a:srgbClr>
                </a:solidFill>
                <a:effectLst/>
                <a:uLnTx/>
                <a:uFillTx/>
                <a:latin typeface="SVN-SAF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75223" y="754348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Treasure hunt</a:t>
              </a:r>
              <a:endParaRPr kumimoji="0" lang="en-US" sz="6600" b="0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SVN-SAF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" name="TextBox 1">
              <a:hlinkClick r:id="rId2" action="ppaction://hlinksldjump"/>
            </p:cNvPr>
            <p:cNvSpPr txBox="1"/>
            <p:nvPr/>
          </p:nvSpPr>
          <p:spPr>
            <a:xfrm>
              <a:off x="1150321" y="741363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Treasure hunt</a:t>
              </a:r>
              <a:endParaRPr kumimoji="0" lang="en-US" sz="6600" b="1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SAF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689" y="5335403"/>
            <a:ext cx="1059945" cy="161325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3" y="5189914"/>
            <a:ext cx="925229" cy="140821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10" y="6550403"/>
            <a:ext cx="691697" cy="3982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591911" y="6330532"/>
            <a:ext cx="613640" cy="53207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2">
            <a:off x="10711260" y="5655653"/>
            <a:ext cx="1042938" cy="120421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94">
            <a:off x="5189687" y="2285328"/>
            <a:ext cx="1059945" cy="141573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82">
            <a:off x="4290452" y="5570766"/>
            <a:ext cx="768755" cy="102679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65">
            <a:off x="5573527" y="4175572"/>
            <a:ext cx="385978" cy="97871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30">
            <a:off x="10848862" y="1562390"/>
            <a:ext cx="751493" cy="134954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787825" y="1696796"/>
            <a:ext cx="1328735" cy="188282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371" y="5668375"/>
            <a:ext cx="1058134" cy="122176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59380" y="2210401"/>
            <a:ext cx="1073520" cy="489498"/>
          </a:xfrm>
          <a:prstGeom prst="rect">
            <a:avLst/>
          </a:prstGeom>
        </p:spPr>
      </p:pic>
      <p:pic>
        <p:nvPicPr>
          <p:cNvPr id="35" name="图片 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0294" y="-46782"/>
            <a:ext cx="1342288" cy="1475449"/>
          </a:xfrm>
          <a:prstGeom prst="rect">
            <a:avLst/>
          </a:prstGeom>
        </p:spPr>
      </p:pic>
      <p:pic>
        <p:nvPicPr>
          <p:cNvPr id="36" name="图片 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0962" y="249824"/>
            <a:ext cx="1342288" cy="1475449"/>
          </a:xfrm>
          <a:prstGeom prst="rect">
            <a:avLst/>
          </a:prstGeom>
        </p:spPr>
      </p:pic>
      <p:pic>
        <p:nvPicPr>
          <p:cNvPr id="38" name="图片 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3498" y="3271533"/>
            <a:ext cx="1342288" cy="1475449"/>
          </a:xfrm>
          <a:prstGeom prst="rect">
            <a:avLst/>
          </a:prstGeom>
        </p:spPr>
      </p:pic>
      <p:pic>
        <p:nvPicPr>
          <p:cNvPr id="39" name="图片 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28372" y="1638692"/>
            <a:ext cx="1342288" cy="147544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596" y="-519364"/>
            <a:ext cx="354649" cy="332636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047" y="3724611"/>
            <a:ext cx="354649" cy="332636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0001" y="5778400"/>
            <a:ext cx="1194516" cy="74506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561" y="2785234"/>
            <a:ext cx="842000" cy="525184"/>
          </a:xfrm>
          <a:prstGeom prst="rect">
            <a:avLst/>
          </a:prstGeom>
        </p:spPr>
      </p:pic>
      <p:pic>
        <p:nvPicPr>
          <p:cNvPr id="47" name="Picture 46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252215" y="4180140"/>
            <a:ext cx="2322777" cy="2365453"/>
          </a:xfrm>
          <a:prstGeom prst="rect">
            <a:avLst/>
          </a:prstGeom>
        </p:spPr>
      </p:pic>
      <p:pic>
        <p:nvPicPr>
          <p:cNvPr id="52" name="Picture 51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673170" y="3681803"/>
            <a:ext cx="2139881" cy="1950889"/>
          </a:xfrm>
          <a:prstGeom prst="rect">
            <a:avLst/>
          </a:prstGeom>
        </p:spPr>
      </p:pic>
      <p:pic>
        <p:nvPicPr>
          <p:cNvPr id="53" name="Picture 52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247242" y="4685121"/>
            <a:ext cx="2170364" cy="1999661"/>
          </a:xfrm>
          <a:prstGeom prst="rect">
            <a:avLst/>
          </a:prstGeom>
        </p:spPr>
      </p:pic>
      <p:sp>
        <p:nvSpPr>
          <p:cNvPr id="6" name="Rectangle: Rounded Corners 5">
            <a:hlinkClick r:id="rId25" action="ppaction://hlinksldjump"/>
          </p:cNvPr>
          <p:cNvSpPr/>
          <p:nvPr/>
        </p:nvSpPr>
        <p:spPr>
          <a:xfrm>
            <a:off x="10587210" y="6224530"/>
            <a:ext cx="1277956" cy="46270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0" fill="hold"/>
                                        <p:tgtEl>
                                          <p:spTgt spid="2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00023 C -6.25E-7 0.03472 0.02787 0.06204 0.06172 0.06204 C 0.09675 0.06204 0.09271 0.03935 0.12487 -0.00023 C 0.1569 -0.03958 0.2207 -0.15278 0.25456 -0.175 C 0.28958 -0.21203 0.50313 -0.14815 0.50313 -0.11296 " pathEditMode="relative" rAng="0" ptsTypes="AAAAA">
                                      <p:cBhvr>
                                        <p:cTn id="16" dur="2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56" y="-620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5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2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19023 -1.08356 " pathEditMode="relative" rAng="0" ptsTypes="AA">
                                      <p:cBhvr>
                                        <p:cTn id="24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-5419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7 L -0.95651 0.02199 " pathEditMode="relative" rAng="0" ptsTypes="AA">
                                      <p:cBhvr>
                                        <p:cTn id="26" dur="28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826" y="10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59259E-6 L 0.34349 -1.19422 " pathEditMode="relative" rAng="0" ptsTypes="AA">
                                      <p:cBhvr>
                                        <p:cTn id="28" dur="3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-5969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-0.53463 -1.23287 " pathEditMode="relative" rAng="0" ptsTypes="AA">
                                      <p:cBhvr>
                                        <p:cTn id="30" dur="2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32" y="-6164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3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9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9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9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9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hidden="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5" y="759255"/>
            <a:ext cx="11034904" cy="54200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>
            <a:fillRect/>
          </a:stretch>
        </p:blipFill>
        <p:spPr>
          <a:xfrm>
            <a:off x="785888" y="3824425"/>
            <a:ext cx="1851634" cy="10038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>
            <a:fillRect/>
          </a:stretch>
        </p:blipFill>
        <p:spPr>
          <a:xfrm>
            <a:off x="5956853" y="1835030"/>
            <a:ext cx="1851634" cy="14705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>
            <a:fillRect/>
          </a:stretch>
        </p:blipFill>
        <p:spPr>
          <a:xfrm rot="21293575" flipH="1">
            <a:off x="2073643" y="2835286"/>
            <a:ext cx="1927323" cy="13103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>
            <a:fillRect/>
          </a:stretch>
        </p:blipFill>
        <p:spPr>
          <a:xfrm>
            <a:off x="9230291" y="3415317"/>
            <a:ext cx="2044046" cy="12507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>
            <a:fillRect/>
          </a:stretch>
        </p:blipFill>
        <p:spPr>
          <a:xfrm>
            <a:off x="8208269" y="920333"/>
            <a:ext cx="2044045" cy="212260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>
            <a:fillRect/>
          </a:stretch>
        </p:blipFill>
        <p:spPr>
          <a:xfrm>
            <a:off x="1249207" y="885620"/>
            <a:ext cx="1851634" cy="14705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8281" y="205295"/>
            <a:ext cx="10120237" cy="147536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>
            <a:fillRect/>
          </a:stretch>
        </p:blipFill>
        <p:spPr>
          <a:xfrm>
            <a:off x="1195752" y="257908"/>
            <a:ext cx="9366739" cy="280181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/>
              <p:cNvSpPr txBox="1"/>
              <p:nvPr/>
            </p:nvSpPr>
            <p:spPr>
              <a:xfrm>
                <a:off x="3657599" y="909208"/>
                <a:ext cx="5967047" cy="14262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6000" b="1" dirty="0"/>
                  <a:t>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6000" b="1" i="1" smtClean="0"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kumimoji="0" lang="en-US" sz="34400" b="1" i="0" u="none" strike="noStrike" kern="1200" cap="none" spc="0" normalizeH="0" baseline="0" noProof="0" dirty="0">
                  <a:ln>
                    <a:noFill/>
                  </a:ln>
                  <a:solidFill>
                    <a:srgbClr val="D41E09"/>
                  </a:solidFill>
                  <a:effectLst/>
                  <a:uLnTx/>
                  <a:uFillTx/>
                  <a:latin typeface="SVN-SAF" panose="02040603050506020204" pitchFamily="18" charset="0"/>
                </a:endParaRPr>
              </a:p>
            </p:txBody>
          </p:sp>
        </mc:Choice>
        <mc:Fallback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599" y="909208"/>
                <a:ext cx="5967047" cy="1426288"/>
              </a:xfrm>
              <a:prstGeom prst="rect">
                <a:avLst/>
              </a:prstGeom>
              <a:blipFill rotWithShape="1">
                <a:blip r:embed="rId4"/>
                <a:stretch>
                  <a:fillRect l="-11" t="-37" r="10" b="4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>
              <a:fillRect/>
            </a:stretch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5724885" y="3810001"/>
                  <a:ext cx="1735016" cy="20008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𝟏𝟑</m:t>
                            </m:r>
                          </m:num>
                          <m:den>
                            <m:r>
                              <a:rPr lang="en-US" sz="6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 Black" panose="020B0A04020102020204" pitchFamily="34" charset="0"/>
                  </a:endParaRPr>
                </a:p>
              </p:txBody>
            </p:sp>
          </mc:Choice>
          <mc:Fallback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24885" y="3810001"/>
                  <a:ext cx="1735016" cy="2000869"/>
                </a:xfrm>
                <a:prstGeom prst="rect">
                  <a:avLst/>
                </a:prstGeom>
                <a:blipFill rotWithShape="1">
                  <a:blip r:embed="rId7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>
            <a:fillRect/>
          </a:stretch>
        </p:blipFill>
        <p:spPr>
          <a:xfrm>
            <a:off x="7115907" y="3454172"/>
            <a:ext cx="4585042" cy="3850978"/>
          </a:xfrm>
          <a:prstGeom prst="rect">
            <a:avLst/>
          </a:prstGeom>
        </p:spPr>
      </p:pic>
      <p:sp>
        <p:nvSpPr>
          <p:cNvPr id="2" name="Arrow: Striped Right 1">
            <a:hlinkClick r:id="rId10" action="ppaction://hlinksldjump"/>
          </p:cNvPr>
          <p:cNvSpPr/>
          <p:nvPr/>
        </p:nvSpPr>
        <p:spPr>
          <a:xfrm>
            <a:off x="10807547" y="6026227"/>
            <a:ext cx="1230721" cy="667538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1" y="-393237"/>
            <a:ext cx="354649" cy="33263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7" y="3938005"/>
            <a:ext cx="354649" cy="33263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>
            <a:fillRect/>
          </a:stretch>
        </p:blipFill>
        <p:spPr>
          <a:xfrm>
            <a:off x="1195752" y="257908"/>
            <a:ext cx="10105294" cy="280181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/>
              <p:cNvSpPr txBox="1"/>
              <p:nvPr/>
            </p:nvSpPr>
            <p:spPr>
              <a:xfrm>
                <a:off x="3305059" y="743955"/>
                <a:ext cx="6682155" cy="1559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en-US" sz="6600" b="1" dirty="0"/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  <m:r>
                      <a:rPr lang="en-US" sz="6600" b="1" i="1" smtClean="0"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kumimoji="0" lang="en-US" sz="41300" b="1" i="0" u="none" strike="noStrike" kern="1200" cap="none" spc="0" normalizeH="0" baseline="0" noProof="0" dirty="0">
                  <a:ln>
                    <a:noFill/>
                  </a:ln>
                  <a:solidFill>
                    <a:srgbClr val="D41E09"/>
                  </a:solidFill>
                  <a:effectLst/>
                  <a:uLnTx/>
                  <a:uFillTx/>
                  <a:latin typeface="SVN-SAF" panose="02040603050506020204" pitchFamily="18" charset="0"/>
                </a:endParaRPr>
              </a:p>
            </p:txBody>
          </p:sp>
        </mc:Choice>
        <mc:Fallback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5059" y="743955"/>
                <a:ext cx="6682155" cy="1559401"/>
              </a:xfrm>
              <a:prstGeom prst="rect">
                <a:avLst/>
              </a:prstGeom>
              <a:blipFill rotWithShape="1">
                <a:blip r:embed="rId4"/>
                <a:stretch>
                  <a:fillRect l="-8" t="-24" r="9" b="1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>
              <a:fillRect/>
            </a:stretch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5669800" y="3666781"/>
                  <a:ext cx="1735016" cy="2000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num>
                          <m:den>
                            <m:r>
                              <a:rPr lang="en-US" sz="6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𝟐𝟓</m:t>
                            </m:r>
                          </m:den>
                        </m:f>
                      </m:oMath>
                    </m:oMathPara>
                  </a14:m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 Black" panose="020B0A04020102020204" pitchFamily="34" charset="0"/>
                  </a:endParaRPr>
                </a:p>
              </p:txBody>
            </p:sp>
          </mc:Choice>
          <mc:Fallback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69800" y="3666781"/>
                  <a:ext cx="1735016" cy="2000419"/>
                </a:xfrm>
                <a:prstGeom prst="rect">
                  <a:avLst/>
                </a:prstGeom>
                <a:blipFill rotWithShape="1">
                  <a:blip r:embed="rId6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953" b="91296" l="1262" r="32801">
                        <a14:backgroundMark x1="10135" y1="61191" x2="10135" y2="61191"/>
                        <a14:backgroundMark x1="13162" y1="59817" x2="13162" y2="59817"/>
                        <a14:backgroundMark x1="10513" y1="64660" x2="8116" y2="52880"/>
                        <a14:backgroundMark x1="9714" y1="66230" x2="9714" y2="662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5" t="23212" r="67481" b="-1"/>
          <a:stretch>
            <a:fillRect/>
          </a:stretch>
        </p:blipFill>
        <p:spPr>
          <a:xfrm>
            <a:off x="7795846" y="1622415"/>
            <a:ext cx="3505200" cy="5734258"/>
          </a:xfrm>
          <a:prstGeom prst="rect">
            <a:avLst/>
          </a:prstGeom>
        </p:spPr>
      </p:pic>
      <p:sp>
        <p:nvSpPr>
          <p:cNvPr id="9" name="Arrow: Striped Right 8">
            <a:hlinkClick r:id="rId9" action="ppaction://hlinksldjump"/>
          </p:cNvPr>
          <p:cNvSpPr/>
          <p:nvPr/>
        </p:nvSpPr>
        <p:spPr>
          <a:xfrm>
            <a:off x="11071952" y="6114361"/>
            <a:ext cx="1012127" cy="605094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841" y="601950"/>
            <a:ext cx="354649" cy="33263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1" y="-393237"/>
            <a:ext cx="354649" cy="33263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7" y="3938005"/>
            <a:ext cx="354649" cy="33263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>
            <a:fillRect/>
          </a:stretch>
        </p:blipFill>
        <p:spPr>
          <a:xfrm>
            <a:off x="1195751" y="257908"/>
            <a:ext cx="10527325" cy="280181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/>
              <p:cNvSpPr txBox="1"/>
              <p:nvPr/>
            </p:nvSpPr>
            <p:spPr>
              <a:xfrm>
                <a:off x="2754215" y="765989"/>
                <a:ext cx="7373816" cy="1425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𝟖𝟏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𝟔𝟕</m:t>
                        </m:r>
                      </m:den>
                    </m:f>
                  </m:oMath>
                </a14:m>
                <a:r>
                  <a:rPr lang="en-US" sz="6000" b="1" dirty="0"/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𝟏𝟗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𝟔𝟕</m:t>
                        </m:r>
                      </m:den>
                    </m:f>
                    <m:r>
                      <a:rPr lang="en-US" sz="6000" b="1" i="1" smtClean="0"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kumimoji="0" lang="en-US" sz="34400" b="1" i="0" u="none" strike="noStrike" kern="1200" cap="none" spc="0" normalizeH="0" baseline="0" noProof="0" dirty="0">
                  <a:ln>
                    <a:noFill/>
                  </a:ln>
                  <a:solidFill>
                    <a:srgbClr val="D41E09"/>
                  </a:solidFill>
                  <a:effectLst/>
                  <a:uLnTx/>
                  <a:uFillTx/>
                  <a:latin typeface="SVN-SAF" panose="02040603050506020204" pitchFamily="18" charset="0"/>
                </a:endParaRPr>
              </a:p>
            </p:txBody>
          </p:sp>
        </mc:Choice>
        <mc:Fallback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4215" y="765989"/>
                <a:ext cx="7373816" cy="1425968"/>
              </a:xfrm>
              <a:prstGeom prst="rect">
                <a:avLst/>
              </a:prstGeom>
              <a:blipFill rotWithShape="1">
                <a:blip r:embed="rId4"/>
                <a:stretch>
                  <a:fillRect l="-3" t="-13" r="6" b="4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>
              <a:fillRect/>
            </a:stretch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5526581" y="3754917"/>
                  <a:ext cx="1735016" cy="2000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𝟏𝟎𝟎</m:t>
                            </m:r>
                          </m:num>
                          <m:den>
                            <m:r>
                              <a:rPr lang="en-US" sz="6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𝟔𝟕</m:t>
                            </m:r>
                          </m:den>
                        </m:f>
                      </m:oMath>
                    </m:oMathPara>
                  </a14:m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 Black" panose="020B0A04020102020204" pitchFamily="34" charset="0"/>
                  </a:endParaRPr>
                </a:p>
              </p:txBody>
            </p:sp>
          </mc:Choice>
          <mc:Fallback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26581" y="3754917"/>
                  <a:ext cx="1735016" cy="2000419"/>
                </a:xfrm>
                <a:prstGeom prst="rect">
                  <a:avLst/>
                </a:prstGeom>
                <a:blipFill rotWithShape="1">
                  <a:blip r:embed="rId6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388" b="63162" l="36743" r="627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92" t="34375" r="34156" b="36186"/>
          <a:stretch>
            <a:fillRect/>
          </a:stretch>
        </p:blipFill>
        <p:spPr>
          <a:xfrm>
            <a:off x="7897242" y="3711024"/>
            <a:ext cx="2857154" cy="2798845"/>
          </a:xfrm>
          <a:prstGeom prst="rect">
            <a:avLst/>
          </a:prstGeom>
        </p:spPr>
      </p:pic>
      <p:sp>
        <p:nvSpPr>
          <p:cNvPr id="9" name="Arrow: Striped Right 8">
            <a:hlinkClick r:id="rId9" action="ppaction://hlinksldjump"/>
          </p:cNvPr>
          <p:cNvSpPr/>
          <p:nvPr/>
        </p:nvSpPr>
        <p:spPr>
          <a:xfrm>
            <a:off x="10851614" y="6114361"/>
            <a:ext cx="1232465" cy="605094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1" y="-393237"/>
            <a:ext cx="354649" cy="33263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7" y="3938005"/>
            <a:ext cx="354649" cy="33263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15" b="4215"/>
          <a:stretch>
            <a:fillRect/>
          </a:stretch>
        </p:blipFill>
        <p:spPr>
          <a:xfrm>
            <a:off x="0" y="-40341"/>
            <a:ext cx="12192000" cy="689834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462914" y="322706"/>
            <a:ext cx="4937092" cy="4186545"/>
            <a:chOff x="6462914" y="322706"/>
            <a:chExt cx="4937092" cy="4186545"/>
          </a:xfrm>
        </p:grpSpPr>
        <p:pic>
          <p:nvPicPr>
            <p:cNvPr id="18" name="Hình ảnh 4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2" t="10560" r="74202" b="53586"/>
            <a:stretch>
              <a:fillRect/>
            </a:stretch>
          </p:blipFill>
          <p:spPr>
            <a:xfrm>
              <a:off x="7474329" y="322706"/>
              <a:ext cx="2745177" cy="2614454"/>
            </a:xfrm>
            <a:prstGeom prst="rect">
              <a:avLst/>
            </a:prstGeom>
          </p:spPr>
        </p:pic>
        <p:pic>
          <p:nvPicPr>
            <p:cNvPr id="19" name="Hình ảnh 30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30" t="16230" r="60030" b="55476"/>
            <a:stretch>
              <a:fillRect/>
            </a:stretch>
          </p:blipFill>
          <p:spPr>
            <a:xfrm>
              <a:off x="9039007" y="1662542"/>
              <a:ext cx="2360999" cy="2549237"/>
            </a:xfrm>
            <a:prstGeom prst="rect">
              <a:avLst/>
            </a:prstGeom>
          </p:spPr>
        </p:pic>
        <p:pic>
          <p:nvPicPr>
            <p:cNvPr id="20" name="Hình ảnh 13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56" t="10390" r="22098" b="52530"/>
            <a:stretch>
              <a:fillRect/>
            </a:stretch>
          </p:blipFill>
          <p:spPr>
            <a:xfrm>
              <a:off x="6462914" y="1116320"/>
              <a:ext cx="1634324" cy="3392931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148354" y="530654"/>
            <a:ext cx="5372791" cy="6502156"/>
            <a:chOff x="1606913" y="-630065"/>
            <a:chExt cx="6053923" cy="7488065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23" t="12883" r="5573" b="12251"/>
            <a:stretch>
              <a:fillRect/>
            </a:stretch>
          </p:blipFill>
          <p:spPr>
            <a:xfrm>
              <a:off x="2840869" y="-630065"/>
              <a:ext cx="3375212" cy="5342671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00" t="13339" r="30127" b="8166"/>
            <a:stretch>
              <a:fillRect/>
            </a:stretch>
          </p:blipFill>
          <p:spPr>
            <a:xfrm>
              <a:off x="3677541" y="1664980"/>
              <a:ext cx="3983295" cy="5043368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79" t="11408" r="31417" b="13726"/>
            <a:stretch>
              <a:fillRect/>
            </a:stretch>
          </p:blipFill>
          <p:spPr>
            <a:xfrm>
              <a:off x="1606913" y="1515329"/>
              <a:ext cx="3375212" cy="53426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6355" y="59648"/>
            <a:ext cx="8492464" cy="3627434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á dữ"/>
          <p:cNvSpPr/>
          <p:nvPr/>
        </p:nvSpPr>
        <p:spPr>
          <a:xfrm>
            <a:off x="-77211" y="218813"/>
            <a:ext cx="850044" cy="657084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17" name="cá hiền"/>
          <p:cNvSpPr/>
          <p:nvPr/>
        </p:nvSpPr>
        <p:spPr>
          <a:xfrm>
            <a:off x="789247" y="231043"/>
            <a:ext cx="850044" cy="657084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18" name="ca dẹt"/>
          <p:cNvSpPr/>
          <p:nvPr/>
        </p:nvSpPr>
        <p:spPr>
          <a:xfrm>
            <a:off x="1666908" y="190890"/>
            <a:ext cx="850044" cy="657084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effectLst>
            <a:outerShdw blurRad="50800" dist="381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>
            <a:fillRect/>
          </a:stretch>
        </p:blipFill>
        <p:spPr>
          <a:xfrm>
            <a:off x="785888" y="3824425"/>
            <a:ext cx="1851634" cy="10038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>
            <a:fillRect/>
          </a:stretch>
        </p:blipFill>
        <p:spPr>
          <a:xfrm>
            <a:off x="6786412" y="1526843"/>
            <a:ext cx="1851634" cy="14705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>
            <a:fillRect/>
          </a:stretch>
        </p:blipFill>
        <p:spPr>
          <a:xfrm rot="21293575" flipH="1">
            <a:off x="-1230961" y="931156"/>
            <a:ext cx="1927323" cy="13103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>
            <a:fillRect/>
          </a:stretch>
        </p:blipFill>
        <p:spPr>
          <a:xfrm>
            <a:off x="10252314" y="4828323"/>
            <a:ext cx="2044046" cy="12507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>
            <a:fillRect/>
          </a:stretch>
        </p:blipFill>
        <p:spPr>
          <a:xfrm>
            <a:off x="8208269" y="920333"/>
            <a:ext cx="2044045" cy="2122602"/>
          </a:xfrm>
          <a:prstGeom prst="rect">
            <a:avLst/>
          </a:prstGeom>
        </p:spPr>
      </p:pic>
      <p:pic>
        <p:nvPicPr>
          <p:cNvPr id="11" name="Picture 10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8" t="7239" r="67460" b="63552"/>
          <a:stretch>
            <a:fillRect/>
          </a:stretch>
        </p:blipFill>
        <p:spPr>
          <a:xfrm>
            <a:off x="-76401" y="-300"/>
            <a:ext cx="972429" cy="1131150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82" t="9015" r="38317" b="66758"/>
          <a:stretch>
            <a:fillRect/>
          </a:stretch>
        </p:blipFill>
        <p:spPr>
          <a:xfrm>
            <a:off x="832791" y="101397"/>
            <a:ext cx="889394" cy="897768"/>
          </a:xfrm>
          <a:prstGeom prst="rect">
            <a:avLst/>
          </a:prstGeom>
        </p:spPr>
      </p:pic>
      <p:pic>
        <p:nvPicPr>
          <p:cNvPr id="13" name="Picture 12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30" t="9331" r="11369" b="66442"/>
          <a:stretch>
            <a:fillRect/>
          </a:stretch>
        </p:blipFill>
        <p:spPr>
          <a:xfrm>
            <a:off x="1666908" y="77016"/>
            <a:ext cx="889394" cy="89776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>
            <a:fillRect/>
          </a:stretch>
        </p:blipFill>
        <p:spPr>
          <a:xfrm>
            <a:off x="1277488" y="2450173"/>
            <a:ext cx="1851634" cy="1470582"/>
          </a:xfrm>
          <a:prstGeom prst="rect">
            <a:avLst/>
          </a:prstGeom>
        </p:spPr>
      </p:pic>
      <p:sp>
        <p:nvSpPr>
          <p:cNvPr id="3" name="Right Arrow 2">
            <a:hlinkClick r:id="rId11" action="ppaction://hlinksldjump"/>
          </p:cNvPr>
          <p:cNvSpPr/>
          <p:nvPr/>
        </p:nvSpPr>
        <p:spPr>
          <a:xfrm>
            <a:off x="10672175" y="6062598"/>
            <a:ext cx="1337299" cy="61465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843" y="999165"/>
            <a:ext cx="4827633" cy="4114460"/>
          </a:xfrm>
          <a:prstGeom prst="rect">
            <a:avLst/>
          </a:prstGeom>
        </p:spPr>
      </p:pic>
      <p:pic>
        <p:nvPicPr>
          <p:cNvPr id="22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618532" y="-83288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11111E-6 L 0.00091 0.1451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724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-0.40885 -0.00162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43" y="-9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964E-6 3.7037E-7 L 0.22519 0.1213 " pathEditMode="relative" rAng="0" ptsTypes="AA">
                                      <p:cBhvr>
                                        <p:cTn id="26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3" y="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597 0.12014 L 1.20865E-6 0 " pathEditMode="relative" rAng="0" ptsTypes="AA">
                                      <p:cBhvr>
                                        <p:cTn id="29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05" y="-601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93 -0.02222 L 0.52943 -0.0412 " pathEditMode="relative" rAng="0" ptsTypes="AA">
                                      <p:cBhvr>
                                        <p:cTn id="4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75" y="-94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64 0.03657 L -0.48268 -0.06806 " pathEditMode="relative" rAng="0" ptsTypes="AA">
                                      <p:cBhvr>
                                        <p:cTn id="5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59" y="-523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63 0.00787 C 0.05625 0.05834 0.09062 0.10556 0.1362 0.11505 C 0.18242 0.12454 0.22148 0.09329 0.22539 0.04306 C 0.22878 -0.00741 0.2681 -0.03889 0.31471 -0.02916 C 0.3599 -0.01944 0.39453 0.02778 0.39062 0.07801 " pathEditMode="relative" rAng="409740" ptsTypes="fffff">
                                      <p:cBhvr>
                                        <p:cTn id="74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76" y="3519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11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>
            <a:fillRect/>
          </a:stretch>
        </p:blipFill>
        <p:spPr>
          <a:xfrm>
            <a:off x="653855" y="3818484"/>
            <a:ext cx="1851634" cy="10038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>
            <a:fillRect/>
          </a:stretch>
        </p:blipFill>
        <p:spPr>
          <a:xfrm>
            <a:off x="2179018" y="5198725"/>
            <a:ext cx="1851634" cy="14705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>
            <a:fillRect/>
          </a:stretch>
        </p:blipFill>
        <p:spPr>
          <a:xfrm>
            <a:off x="9612552" y="3679382"/>
            <a:ext cx="2044046" cy="1003898"/>
          </a:xfrm>
          <a:prstGeom prst="rect">
            <a:avLst/>
          </a:prstGeom>
        </p:spPr>
      </p:pic>
      <p:pic>
        <p:nvPicPr>
          <p:cNvPr id="12" name="Picture 11" hidden="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5" y="759255"/>
            <a:ext cx="11034904" cy="542004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1579672" y="524774"/>
                <a:ext cx="8592335" cy="2552714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So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sánh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9672" y="524774"/>
                <a:ext cx="8592335" cy="2552714"/>
              </a:xfrm>
              <a:prstGeom prst="rect">
                <a:avLst/>
              </a:prstGeom>
              <a:blipFill rotWithShape="1">
                <a:blip r:embed="rId4"/>
                <a:stretch>
                  <a:fillRect l="-6457" t="-9165" r="-2713" b="-20263"/>
                </a:stretch>
              </a:blip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>
            <a:fillRect/>
          </a:stretch>
        </p:blipFill>
        <p:spPr>
          <a:xfrm>
            <a:off x="9149985" y="1767089"/>
            <a:ext cx="2044045" cy="212260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Cloud 2"/>
              <p:cNvSpPr/>
              <p:nvPr/>
            </p:nvSpPr>
            <p:spPr>
              <a:xfrm>
                <a:off x="3104835" y="3607496"/>
                <a:ext cx="5035185" cy="2116899"/>
              </a:xfrm>
              <a:prstGeom prst="cloud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rgbClr val="FF0000"/>
                </a:solidFill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457200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kumimoji="0" lang="vi-VN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3" name="Cloud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4835" y="3607496"/>
                <a:ext cx="5035185" cy="2116899"/>
              </a:xfrm>
              <a:prstGeom prst="cloud">
                <a:avLst/>
              </a:prstGeom>
              <a:blipFill rotWithShape="1">
                <a:blip r:embed="rId6"/>
                <a:stretch>
                  <a:fillRect l="-8607" t="-4802" r="-2195" b="-18844"/>
                </a:stretch>
              </a:blipFill>
              <a:ln>
                <a:solidFill>
                  <a:srgbClr val="FF0000"/>
                </a:solidFill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>
            <a:fillRect/>
          </a:stretch>
        </p:blipFill>
        <p:spPr>
          <a:xfrm flipH="1">
            <a:off x="-160126" y="2090475"/>
            <a:ext cx="2109141" cy="13103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>
            <a:fillRect/>
          </a:stretch>
        </p:blipFill>
        <p:spPr>
          <a:xfrm>
            <a:off x="9612552" y="11818"/>
            <a:ext cx="1851634" cy="1470582"/>
          </a:xfrm>
          <a:prstGeom prst="rect">
            <a:avLst/>
          </a:prstGeom>
        </p:spPr>
      </p:pic>
      <p:sp>
        <p:nvSpPr>
          <p:cNvPr id="4" name="Rectangle: Rounded Corners 3">
            <a:hlinkClick r:id="rId5" action="ppaction://hlinksldjump"/>
          </p:cNvPr>
          <p:cNvSpPr/>
          <p:nvPr/>
        </p:nvSpPr>
        <p:spPr>
          <a:xfrm>
            <a:off x="276225" y="5943600"/>
            <a:ext cx="1695450" cy="5715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>
            <a:fillRect/>
          </a:stretch>
        </p:blipFill>
        <p:spPr>
          <a:xfrm>
            <a:off x="653855" y="3818484"/>
            <a:ext cx="1851634" cy="10038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>
            <a:fillRect/>
          </a:stretch>
        </p:blipFill>
        <p:spPr>
          <a:xfrm>
            <a:off x="2179018" y="5198725"/>
            <a:ext cx="1851634" cy="14705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>
            <a:fillRect/>
          </a:stretch>
        </p:blipFill>
        <p:spPr>
          <a:xfrm>
            <a:off x="9612552" y="3679382"/>
            <a:ext cx="2044046" cy="1003898"/>
          </a:xfrm>
          <a:prstGeom prst="rect">
            <a:avLst/>
          </a:prstGeom>
        </p:spPr>
      </p:pic>
      <p:pic>
        <p:nvPicPr>
          <p:cNvPr id="12" name="Picture 11" hidden="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5" y="759255"/>
            <a:ext cx="11034904" cy="542004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1579672" y="524774"/>
                <a:ext cx="8592335" cy="251905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 defTabSz="457200"/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66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9672" y="524774"/>
                <a:ext cx="8592335" cy="2519051"/>
              </a:xfrm>
              <a:prstGeom prst="rect">
                <a:avLst/>
              </a:prstGeom>
              <a:blipFill rotWithShape="1">
                <a:blip r:embed="rId4"/>
                <a:stretch>
                  <a:fillRect l="-6457" t="-9287" r="-2713" b="-20509"/>
                </a:stretch>
              </a:blip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>
            <a:fillRect/>
          </a:stretch>
        </p:blipFill>
        <p:spPr>
          <a:xfrm>
            <a:off x="9149985" y="1767089"/>
            <a:ext cx="2044045" cy="212260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Cloud 2"/>
              <p:cNvSpPr/>
              <p:nvPr/>
            </p:nvSpPr>
            <p:spPr>
              <a:xfrm>
                <a:off x="3104835" y="3782860"/>
                <a:ext cx="5035185" cy="2016691"/>
              </a:xfrm>
              <a:prstGeom prst="cloud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rgbClr val="FF0000"/>
                </a:solidFill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𝟒𝟗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3" name="Cloud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4835" y="3782860"/>
                <a:ext cx="5035185" cy="2016691"/>
              </a:xfrm>
              <a:prstGeom prst="cloud">
                <a:avLst/>
              </a:prstGeom>
              <a:blipFill rotWithShape="1">
                <a:blip r:embed="rId6"/>
                <a:stretch>
                  <a:fillRect l="-8607" t="-5046" r="-2195" b="-19769"/>
                </a:stretch>
              </a:blipFill>
              <a:ln>
                <a:solidFill>
                  <a:srgbClr val="FF0000"/>
                </a:solidFill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>
            <a:fillRect/>
          </a:stretch>
        </p:blipFill>
        <p:spPr>
          <a:xfrm flipH="1">
            <a:off x="-160126" y="2090475"/>
            <a:ext cx="2109141" cy="13103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>
            <a:fillRect/>
          </a:stretch>
        </p:blipFill>
        <p:spPr>
          <a:xfrm>
            <a:off x="9612552" y="11818"/>
            <a:ext cx="1851634" cy="1470582"/>
          </a:xfrm>
          <a:prstGeom prst="rect">
            <a:avLst/>
          </a:prstGeom>
        </p:spPr>
      </p:pic>
      <p:sp>
        <p:nvSpPr>
          <p:cNvPr id="4" name="Rectangle: Rounded Corners 3">
            <a:hlinkClick r:id="rId5" action="ppaction://hlinksldjump"/>
          </p:cNvPr>
          <p:cNvSpPr/>
          <p:nvPr/>
        </p:nvSpPr>
        <p:spPr>
          <a:xfrm>
            <a:off x="276225" y="5943600"/>
            <a:ext cx="1695450" cy="5715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>
            <a:fillRect/>
          </a:stretch>
        </p:blipFill>
        <p:spPr>
          <a:xfrm>
            <a:off x="653855" y="3662370"/>
            <a:ext cx="1851634" cy="10038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>
            <a:fillRect/>
          </a:stretch>
        </p:blipFill>
        <p:spPr>
          <a:xfrm>
            <a:off x="2179018" y="5042611"/>
            <a:ext cx="1851634" cy="14705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>
            <a:fillRect/>
          </a:stretch>
        </p:blipFill>
        <p:spPr>
          <a:xfrm>
            <a:off x="8686735" y="325988"/>
            <a:ext cx="1851634" cy="14705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>
            <a:fillRect/>
          </a:stretch>
        </p:blipFill>
        <p:spPr>
          <a:xfrm>
            <a:off x="9612552" y="3523268"/>
            <a:ext cx="2044046" cy="1003898"/>
          </a:xfrm>
          <a:prstGeom prst="rect">
            <a:avLst/>
          </a:prstGeom>
        </p:spPr>
      </p:pic>
      <p:pic>
        <p:nvPicPr>
          <p:cNvPr id="12" name="Picture 11" hidden="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5" y="759255"/>
            <a:ext cx="11034904" cy="542004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2345846" y="591127"/>
                <a:ext cx="6923414" cy="1681019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So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sánh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5846" y="591127"/>
                <a:ext cx="6923414" cy="1681019"/>
              </a:xfrm>
              <a:prstGeom prst="rect">
                <a:avLst/>
              </a:prstGeom>
              <a:blipFill rotWithShape="1">
                <a:blip r:embed="rId4"/>
                <a:stretch>
                  <a:fillRect l="-8009" t="-13898" r="-3364" b="-30742"/>
                </a:stretch>
              </a:blip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>
            <a:fillRect/>
          </a:stretch>
        </p:blipFill>
        <p:spPr>
          <a:xfrm flipH="1">
            <a:off x="622891" y="1508600"/>
            <a:ext cx="2109141" cy="131039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ounded Rectangle 10"/>
              <p:cNvSpPr/>
              <p:nvPr/>
            </p:nvSpPr>
            <p:spPr>
              <a:xfrm>
                <a:off x="2409644" y="3555167"/>
                <a:ext cx="6347638" cy="1519343"/>
              </a:xfrm>
              <a:prstGeom prst="roundRect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457200"/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sz="5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4 hàng" panose="020B0603050302020204" pitchFamily="34" charset="0"/>
                  <a:ea typeface="字魂59号-创粗黑"/>
                </a:endParaRPr>
              </a:p>
            </p:txBody>
          </p:sp>
        </mc:Choice>
        <mc:Fallback>
          <p:sp>
            <p:nvSpPr>
              <p:cNvPr id="11" name="Rounded 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9644" y="3555167"/>
                <a:ext cx="6347638" cy="1519343"/>
              </a:xfrm>
              <a:prstGeom prst="roundRect">
                <a:avLst/>
              </a:prstGeom>
              <a:blipFill rotWithShape="1">
                <a:blip r:embed="rId5"/>
                <a:stretch>
                  <a:fillRect l="-77" t="-321" r="-70" b="-278"/>
                </a:stretch>
              </a:blipFill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>
            <a:fillRect/>
          </a:stretch>
        </p:blipFill>
        <p:spPr>
          <a:xfrm>
            <a:off x="7821079" y="1400666"/>
            <a:ext cx="2044045" cy="2122602"/>
          </a:xfrm>
          <a:prstGeom prst="rect">
            <a:avLst/>
          </a:prstGeom>
        </p:spPr>
      </p:pic>
      <p:sp>
        <p:nvSpPr>
          <p:cNvPr id="3" name="Rectangle: Rounded Corners 2">
            <a:hlinkClick r:id="rId6" action="ppaction://hlinksldjump"/>
          </p:cNvPr>
          <p:cNvSpPr/>
          <p:nvPr/>
        </p:nvSpPr>
        <p:spPr>
          <a:xfrm>
            <a:off x="276225" y="5943600"/>
            <a:ext cx="1695450" cy="5715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" t="4679" r="3028" b="4638"/>
          <a:stretch>
            <a:fillRect/>
          </a:stretch>
        </p:blipFill>
        <p:spPr>
          <a:xfrm>
            <a:off x="0" y="0"/>
            <a:ext cx="1223319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8" t="3504" r="5187" b="4103"/>
          <a:stretch>
            <a:fillRect/>
          </a:stretch>
        </p:blipFill>
        <p:spPr>
          <a:xfrm>
            <a:off x="666750" y="248194"/>
            <a:ext cx="11272701" cy="65444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86100" y="1009650"/>
            <a:ext cx="7429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</a:rPr>
              <a:t>Thứ</a:t>
            </a:r>
            <a:r>
              <a:rPr lang="en-US" sz="2800" dirty="0">
                <a:solidFill>
                  <a:schemeClr val="bg1"/>
                </a:solidFill>
              </a:rPr>
              <a:t>….</a:t>
            </a:r>
            <a:r>
              <a:rPr lang="en-US" sz="2800" dirty="0" err="1">
                <a:solidFill>
                  <a:schemeClr val="bg1"/>
                </a:solidFill>
              </a:rPr>
              <a:t>ngày</a:t>
            </a:r>
            <a:r>
              <a:rPr lang="en-US" sz="2800" dirty="0">
                <a:solidFill>
                  <a:schemeClr val="bg1"/>
                </a:solidFill>
              </a:rPr>
              <a:t>….</a:t>
            </a:r>
            <a:r>
              <a:rPr lang="en-US" sz="2800" dirty="0" err="1">
                <a:solidFill>
                  <a:schemeClr val="bg1"/>
                </a:solidFill>
              </a:rPr>
              <a:t>tháng</a:t>
            </a:r>
            <a:r>
              <a:rPr lang="en-US" sz="2800" dirty="0">
                <a:solidFill>
                  <a:schemeClr val="bg1"/>
                </a:solidFill>
              </a:rPr>
              <a:t>….</a:t>
            </a:r>
            <a:r>
              <a:rPr lang="en-US" sz="2800" dirty="0" err="1">
                <a:solidFill>
                  <a:schemeClr val="bg1"/>
                </a:solidFill>
              </a:rPr>
              <a:t>năm</a:t>
            </a:r>
            <a:r>
              <a:rPr lang="en-US" sz="2800" dirty="0">
                <a:solidFill>
                  <a:schemeClr val="bg1"/>
                </a:solidFill>
              </a:rPr>
              <a:t>…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1630997"/>
            <a:ext cx="2896152" cy="10877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4233" y="2830313"/>
            <a:ext cx="8108383" cy="31214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9601" y="2018093"/>
            <a:ext cx="2200847" cy="146926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021" y="613775"/>
            <a:ext cx="1095619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/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22" y="164900"/>
            <a:ext cx="2301030" cy="115051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5365" y="1348606"/>
            <a:ext cx="9157142" cy="42237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Speech Bubble: Rectangle with Corners Rounded 14"/>
              <p:cNvSpPr/>
              <p:nvPr/>
            </p:nvSpPr>
            <p:spPr>
              <a:xfrm>
                <a:off x="3256156" y="1360450"/>
                <a:ext cx="2653991" cy="1081668"/>
              </a:xfrm>
              <a:prstGeom prst="wedgeRoundRectCallout">
                <a:avLst>
                  <a:gd name="adj1" fmla="val 34209"/>
                  <a:gd name="adj2" fmla="val 63531"/>
                  <a:gd name="adj3" fmla="val 16667"/>
                </a:avLst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đỏ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vào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băng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5" name="Speech Bubble: Rectangle with Corners Rounded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6156" y="1360450"/>
                <a:ext cx="2653991" cy="1081668"/>
              </a:xfrm>
              <a:prstGeom prst="wedgeRoundRectCallout">
                <a:avLst>
                  <a:gd name="adj1" fmla="val 34209"/>
                  <a:gd name="adj2" fmla="val 63531"/>
                  <a:gd name="adj3" fmla="val 16667"/>
                </a:avLst>
              </a:prstGeom>
              <a:blipFill rotWithShape="1">
                <a:blip r:embed="rId5"/>
                <a:stretch>
                  <a:fillRect l="-737" t="-1787" r="-710" b="-15742"/>
                </a:stretch>
              </a:blipFill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Speech Bubble: Rectangle with Corners Rounded 15"/>
              <p:cNvSpPr/>
              <p:nvPr/>
            </p:nvSpPr>
            <p:spPr>
              <a:xfrm>
                <a:off x="6077414" y="1550020"/>
                <a:ext cx="2899317" cy="1081668"/>
              </a:xfrm>
              <a:prstGeom prst="wedgeRoundRectCallout">
                <a:avLst>
                  <a:gd name="adj1" fmla="val -19993"/>
                  <a:gd name="adj2" fmla="val 81057"/>
                  <a:gd name="adj3" fmla="val 16667"/>
                </a:avLst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tiếp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xanh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vào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băng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6" name="Speech Bubble: Rectangle with Corners Rounded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7414" y="1550020"/>
                <a:ext cx="2899317" cy="1081668"/>
              </a:xfrm>
              <a:prstGeom prst="wedgeRoundRectCallout">
                <a:avLst>
                  <a:gd name="adj1" fmla="val -19993"/>
                  <a:gd name="adj2" fmla="val 81057"/>
                  <a:gd name="adj3" fmla="val 16667"/>
                </a:avLst>
              </a:prstGeom>
              <a:blipFill rotWithShape="1">
                <a:blip r:embed="rId6"/>
                <a:stretch>
                  <a:fillRect l="-673" t="-1818" r="-644" b="-33439"/>
                </a:stretch>
              </a:blipFill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Speech Bubble: Rectangle with Corners Rounded 16"/>
          <p:cNvSpPr/>
          <p:nvPr/>
        </p:nvSpPr>
        <p:spPr>
          <a:xfrm>
            <a:off x="9311268" y="992459"/>
            <a:ext cx="2341757" cy="1460810"/>
          </a:xfrm>
          <a:prstGeom prst="wedgeRoundRectCallout">
            <a:avLst>
              <a:gd name="adj1" fmla="val -43030"/>
              <a:gd name="adj2" fmla="val 7284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băng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/>
              <p:cNvSpPr/>
              <p:nvPr/>
            </p:nvSpPr>
            <p:spPr>
              <a:xfrm>
                <a:off x="5185317" y="5452946"/>
                <a:ext cx="2687444" cy="1115122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bg1"/>
                    </a:solidFill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r>
                  <a:rPr lang="en-US" sz="44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5317" y="5452946"/>
                <a:ext cx="2687444" cy="1115122"/>
              </a:xfrm>
              <a:prstGeom prst="rect">
                <a:avLst/>
              </a:prstGeom>
              <a:blipFill rotWithShape="1">
                <a:blip r:embed="rId7"/>
                <a:stretch>
                  <a:fillRect l="-256" t="-587" r="-235" b="-546"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syb4e1z3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1648</Words>
  <Application>WPS Slides</Application>
  <PresentationFormat>Widescreen</PresentationFormat>
  <Paragraphs>138</Paragraphs>
  <Slides>23</Slides>
  <Notes>9</Notes>
  <HiddenSlides>0</HiddenSlides>
  <MMClips>2</MMClips>
  <ScaleCrop>false</ScaleCrop>
  <HeadingPairs>
    <vt:vector size="6" baseType="variant">
      <vt:variant>
        <vt:lpstr>已用的字体</vt:lpstr>
      </vt:variant>
      <vt:variant>
        <vt:i4>28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23</vt:i4>
      </vt:variant>
    </vt:vector>
  </HeadingPairs>
  <TitlesOfParts>
    <vt:vector size="55" baseType="lpstr">
      <vt:lpstr>Arial</vt:lpstr>
      <vt:lpstr>SimSun</vt:lpstr>
      <vt:lpstr>Wingdings</vt:lpstr>
      <vt:lpstr>字魂59号-创粗黑</vt:lpstr>
      <vt:lpstr>字魂59号-创粗黑</vt:lpstr>
      <vt:lpstr>Cambria</vt:lpstr>
      <vt:lpstr>Cambria Math</vt:lpstr>
      <vt:lpstr>HP001 4 hàng</vt:lpstr>
      <vt:lpstr>Calibri</vt:lpstr>
      <vt:lpstr>Microsoft YaHei</vt:lpstr>
      <vt:lpstr>Arial Unicode MS</vt:lpstr>
      <vt:lpstr>Calibri Light</vt:lpstr>
      <vt:lpstr>MS Gothic</vt:lpstr>
      <vt:lpstr>Times New Roman</vt:lpstr>
      <vt:lpstr>MS Mincho</vt:lpstr>
      <vt:lpstr>Yu Gothic UI</vt:lpstr>
      <vt:lpstr>Calibri</vt:lpstr>
      <vt:lpstr>#9Slide07 IcielStormtrooper</vt:lpstr>
      <vt:lpstr>VNI 27 Bendigo</vt:lpstr>
      <vt:lpstr>#9Slide07 Altus</vt:lpstr>
      <vt:lpstr>#9Slide07 HoneyCream</vt:lpstr>
      <vt:lpstr>SVN-SAF</vt:lpstr>
      <vt:lpstr>Segoe Print</vt:lpstr>
      <vt:lpstr>Arial Black</vt:lpstr>
      <vt:lpstr>DFPOP1-W9</vt:lpstr>
      <vt:lpstr>UTM Scriptina KT</vt:lpstr>
      <vt:lpstr>等线</vt:lpstr>
      <vt:lpstr>等线 Light</vt:lpstr>
      <vt:lpstr>Custom Design</vt:lpstr>
      <vt:lpstr>Office Theme</vt:lpstr>
      <vt:lpstr>1_Office Theme</vt:lpstr>
      <vt:lpstr>2_Office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Vũ Minh Phượng</cp:lastModifiedBy>
  <cp:revision>41</cp:revision>
  <dcterms:created xsi:type="dcterms:W3CDTF">2023-12-25T04:22:00Z</dcterms:created>
  <dcterms:modified xsi:type="dcterms:W3CDTF">2025-04-02T10:31:20Z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68CCF4EDDF044775BF58ED5398FADFD0_13</vt:lpwstr>
  </property>
  <property fmtid="{D5CDD505-2E9C-101B-9397-08002B2CF9AE}" pid="3" name="KSOProductBuildVer">
    <vt:lpwstr>1033-12.2.0.20782</vt:lpwstr>
  </property>
</Properties>
</file>