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3" r:id="rId2"/>
  </p:sldMasterIdLst>
  <p:notesMasterIdLst>
    <p:notesMasterId r:id="rId44"/>
  </p:notesMasterIdLst>
  <p:sldIdLst>
    <p:sldId id="338" r:id="rId3"/>
    <p:sldId id="256" r:id="rId4"/>
    <p:sldId id="506" r:id="rId5"/>
    <p:sldId id="326" r:id="rId6"/>
    <p:sldId id="259" r:id="rId7"/>
    <p:sldId id="902" r:id="rId8"/>
    <p:sldId id="903" r:id="rId9"/>
    <p:sldId id="904" r:id="rId10"/>
    <p:sldId id="905" r:id="rId11"/>
    <p:sldId id="521" r:id="rId12"/>
    <p:sldId id="873" r:id="rId13"/>
    <p:sldId id="880" r:id="rId14"/>
    <p:sldId id="894" r:id="rId15"/>
    <p:sldId id="895" r:id="rId16"/>
    <p:sldId id="896" r:id="rId17"/>
    <p:sldId id="884" r:id="rId18"/>
    <p:sldId id="360" r:id="rId19"/>
    <p:sldId id="361" r:id="rId20"/>
    <p:sldId id="362" r:id="rId21"/>
    <p:sldId id="900" r:id="rId22"/>
    <p:sldId id="901" r:id="rId23"/>
    <p:sldId id="887" r:id="rId24"/>
    <p:sldId id="874" r:id="rId25"/>
    <p:sldId id="890" r:id="rId26"/>
    <p:sldId id="899" r:id="rId27"/>
    <p:sldId id="888" r:id="rId28"/>
    <p:sldId id="875" r:id="rId29"/>
    <p:sldId id="525" r:id="rId30"/>
    <p:sldId id="727" r:id="rId31"/>
    <p:sldId id="728" r:id="rId32"/>
    <p:sldId id="736" r:id="rId33"/>
    <p:sldId id="737" r:id="rId34"/>
    <p:sldId id="738" r:id="rId35"/>
    <p:sldId id="739" r:id="rId36"/>
    <p:sldId id="740" r:id="rId37"/>
    <p:sldId id="741" r:id="rId38"/>
    <p:sldId id="742" r:id="rId39"/>
    <p:sldId id="745" r:id="rId40"/>
    <p:sldId id="744" r:id="rId41"/>
    <p:sldId id="743" r:id="rId42"/>
    <p:sldId id="746" r:id="rId43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45"/>
    </p:embeddedFont>
    <p:embeddedFont>
      <p:font typeface="Comfortaa" panose="020B0604020202020204" charset="0"/>
      <p:regular r:id="rId46"/>
      <p:bold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Papernotes" panose="020B0604020202020204" charset="0"/>
      <p:regular r:id="rId51"/>
      <p:bold r:id="rId52"/>
      <p:italic r:id="rId53"/>
      <p:boldItalic r:id="rId54"/>
    </p:embeddedFont>
    <p:embeddedFont>
      <p:font typeface="Paytone One" panose="020B0604020202020204" charset="0"/>
      <p:regular r:id="rId55"/>
      <p:bold r:id="rId56"/>
      <p:italic r:id="rId57"/>
      <p:boldItalic r:id="rId58"/>
    </p:embeddedFont>
    <p:embeddedFont>
      <p:font typeface="Sniglet" panose="020B0604020202020204" charset="0"/>
      <p:regular r:id="rId59"/>
      <p:bold r:id="rId60"/>
      <p:italic r:id="rId61"/>
      <p:boldItalic r:id="rId62"/>
    </p:embeddedFont>
    <p:embeddedFont>
      <p:font typeface="Sport Day" panose="020B0604020202020204" charset="0"/>
      <p:regular r:id="rId63"/>
      <p:bold r:id="rId63"/>
      <p:italic r:id="rId63"/>
      <p:boldItalic r:id="rId63"/>
    </p:embeddedFont>
    <p:embeddedFont>
      <p:font typeface="Titan One" panose="020B0604020202020204" charset="0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D7BFF3-DA0D-40B5-8200-8E20F7B24828}">
  <a:tblStyle styleId="{33D7BFF3-DA0D-40B5-8200-8E20F7B248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6B9F902-044E-4443-A065-C871CBF069D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87"/>
    <p:restoredTop sz="77679"/>
  </p:normalViewPr>
  <p:slideViewPr>
    <p:cSldViewPr snapToGrid="0">
      <p:cViewPr varScale="1">
        <p:scale>
          <a:sx n="84" d="100"/>
          <a:sy n="84" d="100"/>
        </p:scale>
        <p:origin x="99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font" Target="fonts/font19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font" Target="fonts/font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903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Option 1: Teacher says the activity, students act.</a:t>
            </a:r>
          </a:p>
          <a:p>
            <a:r>
              <a:rPr lang="en-VN" dirty="0"/>
              <a:t>Option 2: Invite  a student to come to the front and act out. Have the class guess the activity.</a:t>
            </a:r>
          </a:p>
          <a:p>
            <a:r>
              <a:rPr lang="en-VN" dirty="0"/>
              <a:t>Option 3: Write each activity on a piece of paper. Divide class into 3 teams. Invite one person from each team takes turn to act out the activities on the pieces of paper and the other students from their </a:t>
            </a:r>
            <a:r>
              <a:rPr lang="en-VN"/>
              <a:t>team guess. </a:t>
            </a:r>
            <a:r>
              <a:rPr lang="en-VN" dirty="0"/>
              <a:t>Each team has 2 minutes to act and guess. Which team has more activities guessed out is the winner.</a:t>
            </a:r>
          </a:p>
        </p:txBody>
      </p:sp>
    </p:spTree>
    <p:extLst>
      <p:ext uri="{BB962C8B-B14F-4D97-AF65-F5344CB8AC3E}">
        <p14:creationId xmlns:p14="http://schemas.microsoft.com/office/powerpoint/2010/main" val="4379602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543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289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3AB2B-189A-4C92-A457-C6A3833631A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46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91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915382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59576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889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8446816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82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270125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3068400" y="9885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564675" y="678510"/>
            <a:ext cx="179095" cy="17909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032625" y="763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5280483">
            <a:off x="6698893" y="1495380"/>
            <a:ext cx="219085" cy="179088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100086">
            <a:off x="2597176" y="1061040"/>
            <a:ext cx="310178" cy="25354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-7750318">
            <a:off x="6752609" y="1814405"/>
            <a:ext cx="159164" cy="13010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379100" y="1009575"/>
            <a:ext cx="6385800" cy="24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545650" y="3397863"/>
            <a:ext cx="4125000" cy="3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/>
          <p:nvPr/>
        </p:nvSpPr>
        <p:spPr>
          <a:xfrm>
            <a:off x="467075" y="352500"/>
            <a:ext cx="8209800" cy="44385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/>
          <p:nvPr/>
        </p:nvSpPr>
        <p:spPr>
          <a:xfrm>
            <a:off x="793075" y="18015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>
            <a:off x="8508825" y="17603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902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2439900" y="3530400"/>
            <a:ext cx="4264200" cy="10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244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518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1772150" y="1118475"/>
            <a:ext cx="5599800" cy="16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2158550" y="3220213"/>
            <a:ext cx="4872900" cy="4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4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811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30"/>
          <p:cNvSpPr txBox="1">
            <a:spLocks noGrp="1"/>
          </p:cNvSpPr>
          <p:nvPr>
            <p:ph type="title"/>
          </p:nvPr>
        </p:nvSpPr>
        <p:spPr>
          <a:xfrm>
            <a:off x="1523550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8" name="Google Shape;218;p30"/>
          <p:cNvSpPr txBox="1">
            <a:spLocks noGrp="1"/>
          </p:cNvSpPr>
          <p:nvPr>
            <p:ph type="title" idx="2" hasCustomPrompt="1"/>
          </p:nvPr>
        </p:nvSpPr>
        <p:spPr>
          <a:xfrm>
            <a:off x="5749200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1"/>
          </p:nvPr>
        </p:nvSpPr>
        <p:spPr>
          <a:xfrm>
            <a:off x="1750650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4522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826277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6484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3"/>
          <p:cNvSpPr/>
          <p:nvPr/>
        </p:nvSpPr>
        <p:spPr>
          <a:xfrm>
            <a:off x="54522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8262775" y="25126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583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4"/>
          <p:cNvSpPr/>
          <p:nvPr/>
        </p:nvSpPr>
        <p:spPr>
          <a:xfrm>
            <a:off x="545225" y="3450888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4"/>
          <p:cNvSpPr/>
          <p:nvPr/>
        </p:nvSpPr>
        <p:spPr>
          <a:xfrm>
            <a:off x="8262775" y="1356613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5800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301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226891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336825" y="2150850"/>
            <a:ext cx="4394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75762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14737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3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3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282505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3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title" idx="2"/>
          </p:nvPr>
        </p:nvSpPr>
        <p:spPr>
          <a:xfrm>
            <a:off x="170780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subTitle" idx="1"/>
          </p:nvPr>
        </p:nvSpPr>
        <p:spPr>
          <a:xfrm>
            <a:off x="1707800" y="2203100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3"/>
          </p:nvPr>
        </p:nvSpPr>
        <p:spPr>
          <a:xfrm>
            <a:off x="5557850" y="1768150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4"/>
          </p:nvPr>
        </p:nvSpPr>
        <p:spPr>
          <a:xfrm>
            <a:off x="5557852" y="2203105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5"/>
          </p:nvPr>
        </p:nvSpPr>
        <p:spPr>
          <a:xfrm>
            <a:off x="1707808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6"/>
          </p:nvPr>
        </p:nvSpPr>
        <p:spPr>
          <a:xfrm>
            <a:off x="1707799" y="3650149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title" idx="7"/>
          </p:nvPr>
        </p:nvSpPr>
        <p:spPr>
          <a:xfrm>
            <a:off x="5557850" y="3220925"/>
            <a:ext cx="2518200" cy="3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14" name="Google Shape;314;p13"/>
          <p:cNvSpPr txBox="1">
            <a:spLocks noGrp="1"/>
          </p:cNvSpPr>
          <p:nvPr>
            <p:ph type="subTitle" idx="8"/>
          </p:nvPr>
        </p:nvSpPr>
        <p:spPr>
          <a:xfrm>
            <a:off x="5557852" y="3659253"/>
            <a:ext cx="2518200" cy="49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13"/>
          <p:cNvSpPr txBox="1">
            <a:spLocks noGrp="1"/>
          </p:cNvSpPr>
          <p:nvPr>
            <p:ph type="title" idx="9" hasCustomPrompt="1"/>
          </p:nvPr>
        </p:nvSpPr>
        <p:spPr>
          <a:xfrm>
            <a:off x="699156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13" hasCustomPrompt="1"/>
          </p:nvPr>
        </p:nvSpPr>
        <p:spPr>
          <a:xfrm>
            <a:off x="699156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14" hasCustomPrompt="1"/>
          </p:nvPr>
        </p:nvSpPr>
        <p:spPr>
          <a:xfrm>
            <a:off x="4579562" y="1996933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15" hasCustomPrompt="1"/>
          </p:nvPr>
        </p:nvSpPr>
        <p:spPr>
          <a:xfrm>
            <a:off x="4579562" y="3437412"/>
            <a:ext cx="978300" cy="4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/>
          <p:nvPr/>
        </p:nvSpPr>
        <p:spPr>
          <a:xfrm>
            <a:off x="5955388" y="48306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29825" y="10177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3"/>
          <p:cNvSpPr/>
          <p:nvPr/>
        </p:nvSpPr>
        <p:spPr>
          <a:xfrm>
            <a:off x="50275" y="23111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3"/>
          <p:cNvSpPr/>
          <p:nvPr/>
        </p:nvSpPr>
        <p:spPr>
          <a:xfrm>
            <a:off x="6918975" y="47172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3"/>
          <p:cNvSpPr/>
          <p:nvPr/>
        </p:nvSpPr>
        <p:spPr>
          <a:xfrm>
            <a:off x="1188850" y="120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3"/>
          <p:cNvSpPr/>
          <p:nvPr/>
        </p:nvSpPr>
        <p:spPr>
          <a:xfrm rot="-4320377">
            <a:off x="408834" y="157100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3"/>
          <p:cNvSpPr/>
          <p:nvPr/>
        </p:nvSpPr>
        <p:spPr>
          <a:xfrm rot="444932" flipH="1">
            <a:off x="7705257" y="47827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3"/>
          <p:cNvSpPr/>
          <p:nvPr/>
        </p:nvSpPr>
        <p:spPr>
          <a:xfrm rot="2135160">
            <a:off x="2838442" y="108301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3"/>
          <p:cNvSpPr/>
          <p:nvPr/>
        </p:nvSpPr>
        <p:spPr>
          <a:xfrm rot="-4320374">
            <a:off x="2068541" y="263515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3"/>
          <p:cNvSpPr/>
          <p:nvPr/>
        </p:nvSpPr>
        <p:spPr>
          <a:xfrm>
            <a:off x="3741600" y="154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3"/>
          <p:cNvSpPr/>
          <p:nvPr/>
        </p:nvSpPr>
        <p:spPr>
          <a:xfrm>
            <a:off x="430800" y="3522600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13"/>
          <p:cNvGrpSpPr/>
          <p:nvPr/>
        </p:nvGrpSpPr>
        <p:grpSpPr>
          <a:xfrm>
            <a:off x="129813" y="40902"/>
            <a:ext cx="777108" cy="672348"/>
            <a:chOff x="968013" y="650077"/>
            <a:chExt cx="777108" cy="672348"/>
          </a:xfrm>
        </p:grpSpPr>
        <p:sp>
          <p:nvSpPr>
            <p:cNvPr id="331" name="Google Shape;331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4" name="Google Shape;334;p13"/>
          <p:cNvGrpSpPr/>
          <p:nvPr/>
        </p:nvGrpSpPr>
        <p:grpSpPr>
          <a:xfrm rot="2235294">
            <a:off x="8410707" y="4470627"/>
            <a:ext cx="777157" cy="672390"/>
            <a:chOff x="968013" y="650077"/>
            <a:chExt cx="777108" cy="672348"/>
          </a:xfrm>
        </p:grpSpPr>
        <p:sp>
          <p:nvSpPr>
            <p:cNvPr id="335" name="Google Shape;335;p13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338;p13"/>
          <p:cNvSpPr/>
          <p:nvPr/>
        </p:nvSpPr>
        <p:spPr>
          <a:xfrm>
            <a:off x="8498950" y="3987563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3"/>
          <p:cNvSpPr/>
          <p:nvPr/>
        </p:nvSpPr>
        <p:spPr>
          <a:xfrm rot="-4320377">
            <a:off x="8838459" y="33807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3"/>
          <p:cNvSpPr/>
          <p:nvPr/>
        </p:nvSpPr>
        <p:spPr>
          <a:xfrm>
            <a:off x="8527900" y="25861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3"/>
          <p:cNvSpPr/>
          <p:nvPr/>
        </p:nvSpPr>
        <p:spPr>
          <a:xfrm rot="2135160">
            <a:off x="8738517" y="1939526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3"/>
          <p:cNvSpPr/>
          <p:nvPr/>
        </p:nvSpPr>
        <p:spPr>
          <a:xfrm>
            <a:off x="5291500" y="47571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682363" y="560593"/>
            <a:ext cx="4529927" cy="4022320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1550575" y="2150850"/>
            <a:ext cx="2793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560825" y="3031650"/>
            <a:ext cx="4773000" cy="3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8809275" y="10263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8599307" y="46790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-4320377">
            <a:off x="8789284" y="38881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>
            <a:off x="8634800" y="31228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8583300" y="1713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>
            <a:off x="305350" y="38488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-4320377">
            <a:off x="285359" y="804952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>
            <a:off x="305350" y="1053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40820">
            <a:off x="152266" y="4696059"/>
            <a:ext cx="294654" cy="24085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>
            <a:off x="147450" y="2992647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>
            <a:off x="8895388" y="2582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>
            <a:off x="484450" y="23318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>
            <a:off x="8583300" y="2156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19124" y="1518132"/>
            <a:ext cx="294658" cy="24085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>
            <a:off x="3590775" y="181575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>
            <a:off x="1665700" y="181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>
            <a:off x="2809975" y="46418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>
            <a:off x="6573975" y="45473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4683532" y="2098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2662313" y="2918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>
            <a:off x="8263788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>
            <a:off x="5791213" y="48211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2135160">
            <a:off x="1697229" y="4709263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404198">
            <a:off x="7805477" y="2687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>
            <a:off x="4350838" y="47556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>
            <a:off x="5970300" y="3312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>
            <a:off x="6916175" y="72522"/>
            <a:ext cx="237994" cy="244822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279900" y="4738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31"/>
          <p:cNvSpPr/>
          <p:nvPr/>
        </p:nvSpPr>
        <p:spPr>
          <a:xfrm>
            <a:off x="7051950" y="46594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0" name="Google Shape;900;p31"/>
          <p:cNvSpPr/>
          <p:nvPr/>
        </p:nvSpPr>
        <p:spPr>
          <a:xfrm>
            <a:off x="84750" y="4781675"/>
            <a:ext cx="401040" cy="2749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31"/>
          <p:cNvSpPr/>
          <p:nvPr/>
        </p:nvSpPr>
        <p:spPr>
          <a:xfrm>
            <a:off x="8100075" y="4514464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31"/>
          <p:cNvSpPr/>
          <p:nvPr/>
        </p:nvSpPr>
        <p:spPr>
          <a:xfrm>
            <a:off x="7723000" y="48719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31"/>
          <p:cNvSpPr/>
          <p:nvPr/>
        </p:nvSpPr>
        <p:spPr>
          <a:xfrm rot="-4320377">
            <a:off x="2302534" y="482962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8543457" y="469008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31"/>
          <p:cNvSpPr/>
          <p:nvPr/>
        </p:nvSpPr>
        <p:spPr>
          <a:xfrm rot="2135160">
            <a:off x="5536729" y="4558038"/>
            <a:ext cx="296967" cy="20363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31"/>
          <p:cNvSpPr/>
          <p:nvPr/>
        </p:nvSpPr>
        <p:spPr>
          <a:xfrm rot="404198">
            <a:off x="6333540" y="4805600"/>
            <a:ext cx="260321" cy="22711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31"/>
          <p:cNvSpPr/>
          <p:nvPr/>
        </p:nvSpPr>
        <p:spPr>
          <a:xfrm>
            <a:off x="2998600" y="45485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31"/>
          <p:cNvSpPr/>
          <p:nvPr/>
        </p:nvSpPr>
        <p:spPr>
          <a:xfrm>
            <a:off x="3440825" y="48290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3886620" y="4137212"/>
            <a:ext cx="1078945" cy="933554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5071563" y="490598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ocket - 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358414" y="3070516"/>
            <a:ext cx="8785586" cy="2072984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2396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eeform 7"/>
          <p:cNvSpPr/>
          <p:nvPr userDrawn="1"/>
        </p:nvSpPr>
        <p:spPr>
          <a:xfrm>
            <a:off x="358415" y="3192925"/>
            <a:ext cx="8783466" cy="1950575"/>
          </a:xfrm>
          <a:custGeom>
            <a:avLst/>
            <a:gdLst>
              <a:gd name="connsiteX0" fmla="*/ 532885 w 11711288"/>
              <a:gd name="connsiteY0" fmla="*/ 1445270 h 2600767"/>
              <a:gd name="connsiteX1" fmla="*/ 1065770 w 11711288"/>
              <a:gd name="connsiteY1" fmla="*/ 1958510 h 2600767"/>
              <a:gd name="connsiteX2" fmla="*/ 532885 w 11711288"/>
              <a:gd name="connsiteY2" fmla="*/ 2471750 h 2600767"/>
              <a:gd name="connsiteX3" fmla="*/ 0 w 11711288"/>
              <a:gd name="connsiteY3" fmla="*/ 1958510 h 2600767"/>
              <a:gd name="connsiteX4" fmla="*/ 532885 w 11711288"/>
              <a:gd name="connsiteY4" fmla="*/ 1445270 h 2600767"/>
              <a:gd name="connsiteX5" fmla="*/ 10394040 w 11711288"/>
              <a:gd name="connsiteY5" fmla="*/ 0 h 2600767"/>
              <a:gd name="connsiteX6" fmla="*/ 11087382 w 11711288"/>
              <a:gd name="connsiteY6" fmla="*/ 442635 h 2600767"/>
              <a:gd name="connsiteX7" fmla="*/ 11122847 w 11711288"/>
              <a:gd name="connsiteY7" fmla="*/ 552674 h 2600767"/>
              <a:gd name="connsiteX8" fmla="*/ 11169364 w 11711288"/>
              <a:gd name="connsiteY8" fmla="*/ 528356 h 2600767"/>
              <a:gd name="connsiteX9" fmla="*/ 11389302 w 11711288"/>
              <a:gd name="connsiteY9" fmla="*/ 485590 h 2600767"/>
              <a:gd name="connsiteX10" fmla="*/ 11705219 w 11711288"/>
              <a:gd name="connsiteY10" fmla="*/ 578532 h 2600767"/>
              <a:gd name="connsiteX11" fmla="*/ 11711288 w 11711288"/>
              <a:gd name="connsiteY11" fmla="*/ 583355 h 2600767"/>
              <a:gd name="connsiteX12" fmla="*/ 11711288 w 11711288"/>
              <a:gd name="connsiteY12" fmla="*/ 1476240 h 2600767"/>
              <a:gd name="connsiteX13" fmla="*/ 11705219 w 11711288"/>
              <a:gd name="connsiteY13" fmla="*/ 1481062 h 2600767"/>
              <a:gd name="connsiteX14" fmla="*/ 11389302 w 11711288"/>
              <a:gd name="connsiteY14" fmla="*/ 1574004 h 2600767"/>
              <a:gd name="connsiteX15" fmla="*/ 10920765 w 11711288"/>
              <a:gd name="connsiteY15" fmla="*/ 1334069 h 2600767"/>
              <a:gd name="connsiteX16" fmla="*/ 10884716 w 11711288"/>
              <a:gd name="connsiteY16" fmla="*/ 1270102 h 2600767"/>
              <a:gd name="connsiteX17" fmla="*/ 10814756 w 11711288"/>
              <a:gd name="connsiteY17" fmla="*/ 1325696 h 2600767"/>
              <a:gd name="connsiteX18" fmla="*/ 10394040 w 11711288"/>
              <a:gd name="connsiteY18" fmla="*/ 1449470 h 2600767"/>
              <a:gd name="connsiteX19" fmla="*/ 10242390 w 11711288"/>
              <a:gd name="connsiteY19" fmla="*/ 1434746 h 2600767"/>
              <a:gd name="connsiteX20" fmla="*/ 10167885 w 11711288"/>
              <a:gd name="connsiteY20" fmla="*/ 1412471 h 2600767"/>
              <a:gd name="connsiteX21" fmla="*/ 10141694 w 11711288"/>
              <a:gd name="connsiteY21" fmla="*/ 1458946 h 2600767"/>
              <a:gd name="connsiteX22" fmla="*/ 9517730 w 11711288"/>
              <a:gd name="connsiteY22" fmla="*/ 1778475 h 2600767"/>
              <a:gd name="connsiteX23" fmla="*/ 9097014 w 11711288"/>
              <a:gd name="connsiteY23" fmla="*/ 1654702 h 2600767"/>
              <a:gd name="connsiteX24" fmla="*/ 9066729 w 11711288"/>
              <a:gd name="connsiteY24" fmla="*/ 1630635 h 2600767"/>
              <a:gd name="connsiteX25" fmla="*/ 8994278 w 11711288"/>
              <a:gd name="connsiteY25" fmla="*/ 1715209 h 2600767"/>
              <a:gd name="connsiteX26" fmla="*/ 8536434 w 11711288"/>
              <a:gd name="connsiteY26" fmla="*/ 1897863 h 2600767"/>
              <a:gd name="connsiteX27" fmla="*/ 8078590 w 11711288"/>
              <a:gd name="connsiteY27" fmla="*/ 1715209 h 2600767"/>
              <a:gd name="connsiteX28" fmla="*/ 8066112 w 11711288"/>
              <a:gd name="connsiteY28" fmla="*/ 1700643 h 2600767"/>
              <a:gd name="connsiteX29" fmla="*/ 8070847 w 11711288"/>
              <a:gd name="connsiteY29" fmla="*/ 1745886 h 2600767"/>
              <a:gd name="connsiteX30" fmla="*/ 7395308 w 11711288"/>
              <a:gd name="connsiteY30" fmla="*/ 2466880 h 2600767"/>
              <a:gd name="connsiteX31" fmla="*/ 7342946 w 11711288"/>
              <a:gd name="connsiteY31" fmla="*/ 2469426 h 2600767"/>
              <a:gd name="connsiteX32" fmla="*/ 7306912 w 11711288"/>
              <a:gd name="connsiteY32" fmla="*/ 2533366 h 2600767"/>
              <a:gd name="connsiteX33" fmla="*/ 7253266 w 11711288"/>
              <a:gd name="connsiteY33" fmla="*/ 2600767 h 2600767"/>
              <a:gd name="connsiteX34" fmla="*/ 6112631 w 11711288"/>
              <a:gd name="connsiteY34" fmla="*/ 2600767 h 2600767"/>
              <a:gd name="connsiteX35" fmla="*/ 6058984 w 11711288"/>
              <a:gd name="connsiteY35" fmla="*/ 2533366 h 2600767"/>
              <a:gd name="connsiteX36" fmla="*/ 5996805 w 11711288"/>
              <a:gd name="connsiteY36" fmla="*/ 2423033 h 2600767"/>
              <a:gd name="connsiteX37" fmla="*/ 5897525 w 11711288"/>
              <a:gd name="connsiteY37" fmla="*/ 2501927 h 2600767"/>
              <a:gd name="connsiteX38" fmla="*/ 5700574 w 11711288"/>
              <a:gd name="connsiteY38" fmla="*/ 2593118 h 2600767"/>
              <a:gd name="connsiteX39" fmla="*/ 5666110 w 11711288"/>
              <a:gd name="connsiteY39" fmla="*/ 2600767 h 2600767"/>
              <a:gd name="connsiteX40" fmla="*/ 5291012 w 11711288"/>
              <a:gd name="connsiteY40" fmla="*/ 2600767 h 2600767"/>
              <a:gd name="connsiteX41" fmla="*/ 5183912 w 11711288"/>
              <a:gd name="connsiteY41" fmla="*/ 2568747 h 2600767"/>
              <a:gd name="connsiteX42" fmla="*/ 5086078 w 11711288"/>
              <a:gd name="connsiteY42" fmla="*/ 2517601 h 2600767"/>
              <a:gd name="connsiteX43" fmla="*/ 5077373 w 11711288"/>
              <a:gd name="connsiteY43" fmla="*/ 2600767 h 2600767"/>
              <a:gd name="connsiteX44" fmla="*/ 3594217 w 11711288"/>
              <a:gd name="connsiteY44" fmla="*/ 2600767 h 2600767"/>
              <a:gd name="connsiteX45" fmla="*/ 3583320 w 11711288"/>
              <a:gd name="connsiteY45" fmla="*/ 2496656 h 2600767"/>
              <a:gd name="connsiteX46" fmla="*/ 3583955 w 11711288"/>
              <a:gd name="connsiteY46" fmla="*/ 2490597 h 2600767"/>
              <a:gd name="connsiteX47" fmla="*/ 3538978 w 11711288"/>
              <a:gd name="connsiteY47" fmla="*/ 2486230 h 2600767"/>
              <a:gd name="connsiteX48" fmla="*/ 3269566 w 11711288"/>
              <a:gd name="connsiteY48" fmla="*/ 2346333 h 2600767"/>
              <a:gd name="connsiteX49" fmla="*/ 3226617 w 11711288"/>
              <a:gd name="connsiteY49" fmla="*/ 2296198 h 2600767"/>
              <a:gd name="connsiteX50" fmla="*/ 3213705 w 11711288"/>
              <a:gd name="connsiteY50" fmla="*/ 2336263 h 2600767"/>
              <a:gd name="connsiteX51" fmla="*/ 3026210 w 11711288"/>
              <a:gd name="connsiteY51" fmla="*/ 2590761 h 2600767"/>
              <a:gd name="connsiteX52" fmla="*/ 3012988 w 11711288"/>
              <a:gd name="connsiteY52" fmla="*/ 2600767 h 2600767"/>
              <a:gd name="connsiteX53" fmla="*/ 2030435 w 11711288"/>
              <a:gd name="connsiteY53" fmla="*/ 2600767 h 2600767"/>
              <a:gd name="connsiteX54" fmla="*/ 1987629 w 11711288"/>
              <a:gd name="connsiteY54" fmla="*/ 2566751 h 2600767"/>
              <a:gd name="connsiteX55" fmla="*/ 1767116 w 11711288"/>
              <a:gd name="connsiteY55" fmla="*/ 2054012 h 2600767"/>
              <a:gd name="connsiteX56" fmla="*/ 2519993 w 11711288"/>
              <a:gd name="connsiteY56" fmla="*/ 1328890 h 2600767"/>
              <a:gd name="connsiteX57" fmla="*/ 3144289 w 11711288"/>
              <a:gd name="connsiteY57" fmla="*/ 1648590 h 2600767"/>
              <a:gd name="connsiteX58" fmla="*/ 3187881 w 11711288"/>
              <a:gd name="connsiteY58" fmla="*/ 1725941 h 2600767"/>
              <a:gd name="connsiteX59" fmla="*/ 3204496 w 11711288"/>
              <a:gd name="connsiteY59" fmla="*/ 1696460 h 2600767"/>
              <a:gd name="connsiteX60" fmla="*/ 3646373 w 11711288"/>
              <a:gd name="connsiteY60" fmla="*/ 1470177 h 2600767"/>
              <a:gd name="connsiteX61" fmla="*/ 4137381 w 11711288"/>
              <a:gd name="connsiteY61" fmla="*/ 1783641 h 2600767"/>
              <a:gd name="connsiteX62" fmla="*/ 4142373 w 11711288"/>
              <a:gd name="connsiteY62" fmla="*/ 1799134 h 2600767"/>
              <a:gd name="connsiteX63" fmla="*/ 4184146 w 11711288"/>
              <a:gd name="connsiteY63" fmla="*/ 1786645 h 2600767"/>
              <a:gd name="connsiteX64" fmla="*/ 4335795 w 11711288"/>
              <a:gd name="connsiteY64" fmla="*/ 1771921 h 2600767"/>
              <a:gd name="connsiteX65" fmla="*/ 4628692 w 11711288"/>
              <a:gd name="connsiteY65" fmla="*/ 1828875 h 2600767"/>
              <a:gd name="connsiteX66" fmla="*/ 4726528 w 11711288"/>
              <a:gd name="connsiteY66" fmla="*/ 1880020 h 2600767"/>
              <a:gd name="connsiteX67" fmla="*/ 4739622 w 11711288"/>
              <a:gd name="connsiteY67" fmla="*/ 1754906 h 2600767"/>
              <a:gd name="connsiteX68" fmla="*/ 5476809 w 11711288"/>
              <a:gd name="connsiteY68" fmla="*/ 1176230 h 2600767"/>
              <a:gd name="connsiteX69" fmla="*/ 6100773 w 11711288"/>
              <a:gd name="connsiteY69" fmla="*/ 1495759 h 2600767"/>
              <a:gd name="connsiteX70" fmla="*/ 6163704 w 11711288"/>
              <a:gd name="connsiteY70" fmla="*/ 1607424 h 2600767"/>
              <a:gd name="connsiteX71" fmla="*/ 6225521 w 11711288"/>
              <a:gd name="connsiteY71" fmla="*/ 1552662 h 2600767"/>
              <a:gd name="connsiteX72" fmla="*/ 6606012 w 11711288"/>
              <a:gd name="connsiteY72" fmla="*/ 1407167 h 2600767"/>
              <a:gd name="connsiteX73" fmla="*/ 6658374 w 11711288"/>
              <a:gd name="connsiteY73" fmla="*/ 1404620 h 2600767"/>
              <a:gd name="connsiteX74" fmla="*/ 6694408 w 11711288"/>
              <a:gd name="connsiteY74" fmla="*/ 1340680 h 2600767"/>
              <a:gd name="connsiteX75" fmla="*/ 7318372 w 11711288"/>
              <a:gd name="connsiteY75" fmla="*/ 1021151 h 2600767"/>
              <a:gd name="connsiteX76" fmla="*/ 7850452 w 11711288"/>
              <a:gd name="connsiteY76" fmla="*/ 1233421 h 2600767"/>
              <a:gd name="connsiteX77" fmla="*/ 7889435 w 11711288"/>
              <a:gd name="connsiteY77" fmla="*/ 1278927 h 2600767"/>
              <a:gd name="connsiteX78" fmla="*/ 7888945 w 11711288"/>
              <a:gd name="connsiteY78" fmla="*/ 1274243 h 2600767"/>
              <a:gd name="connsiteX79" fmla="*/ 8536434 w 11711288"/>
              <a:gd name="connsiteY79" fmla="*/ 650623 h 2600767"/>
              <a:gd name="connsiteX80" fmla="*/ 8788466 w 11711288"/>
              <a:gd name="connsiteY80" fmla="*/ 699630 h 2600767"/>
              <a:gd name="connsiteX81" fmla="*/ 8847560 w 11711288"/>
              <a:gd name="connsiteY81" fmla="*/ 730523 h 2600767"/>
              <a:gd name="connsiteX82" fmla="*/ 8893766 w 11711288"/>
              <a:gd name="connsiteY82" fmla="*/ 648534 h 2600767"/>
              <a:gd name="connsiteX83" fmla="*/ 9517730 w 11711288"/>
              <a:gd name="connsiteY83" fmla="*/ 329005 h 2600767"/>
              <a:gd name="connsiteX84" fmla="*/ 9669380 w 11711288"/>
              <a:gd name="connsiteY84" fmla="*/ 343729 h 2600767"/>
              <a:gd name="connsiteX85" fmla="*/ 9743884 w 11711288"/>
              <a:gd name="connsiteY85" fmla="*/ 366004 h 2600767"/>
              <a:gd name="connsiteX86" fmla="*/ 9770076 w 11711288"/>
              <a:gd name="connsiteY86" fmla="*/ 319529 h 2600767"/>
              <a:gd name="connsiteX87" fmla="*/ 10394040 w 11711288"/>
              <a:gd name="connsiteY87" fmla="*/ 0 h 260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1288" h="2600767">
                <a:moveTo>
                  <a:pt x="532885" y="1445270"/>
                </a:moveTo>
                <a:cubicBezTo>
                  <a:pt x="827189" y="1445270"/>
                  <a:pt x="1065770" y="1675055"/>
                  <a:pt x="1065770" y="1958510"/>
                </a:cubicBezTo>
                <a:cubicBezTo>
                  <a:pt x="1065770" y="2241965"/>
                  <a:pt x="827189" y="2471750"/>
                  <a:pt x="532885" y="2471750"/>
                </a:cubicBezTo>
                <a:cubicBezTo>
                  <a:pt x="238581" y="2471750"/>
                  <a:pt x="0" y="2241965"/>
                  <a:pt x="0" y="1958510"/>
                </a:cubicBezTo>
                <a:cubicBezTo>
                  <a:pt x="0" y="1675055"/>
                  <a:pt x="238581" y="1445270"/>
                  <a:pt x="532885" y="1445270"/>
                </a:cubicBezTo>
                <a:close/>
                <a:moveTo>
                  <a:pt x="10394040" y="0"/>
                </a:moveTo>
                <a:cubicBezTo>
                  <a:pt x="10705725" y="0"/>
                  <a:pt x="10973150" y="182517"/>
                  <a:pt x="11087382" y="442635"/>
                </a:cubicBezTo>
                <a:lnTo>
                  <a:pt x="11122847" y="552674"/>
                </a:lnTo>
                <a:lnTo>
                  <a:pt x="11169364" y="528356"/>
                </a:lnTo>
                <a:cubicBezTo>
                  <a:pt x="11236964" y="500818"/>
                  <a:pt x="11311287" y="485590"/>
                  <a:pt x="11389302" y="485590"/>
                </a:cubicBezTo>
                <a:cubicBezTo>
                  <a:pt x="11506325" y="485590"/>
                  <a:pt x="11615039" y="519854"/>
                  <a:pt x="11705219" y="578532"/>
                </a:cubicBezTo>
                <a:lnTo>
                  <a:pt x="11711288" y="583355"/>
                </a:lnTo>
                <a:lnTo>
                  <a:pt x="11711288" y="1476240"/>
                </a:lnTo>
                <a:lnTo>
                  <a:pt x="11705219" y="1481062"/>
                </a:lnTo>
                <a:cubicBezTo>
                  <a:pt x="11615039" y="1539741"/>
                  <a:pt x="11506325" y="1574004"/>
                  <a:pt x="11389302" y="1574004"/>
                </a:cubicBezTo>
                <a:cubicBezTo>
                  <a:pt x="11194264" y="1574004"/>
                  <a:pt x="11022306" y="1478829"/>
                  <a:pt x="10920765" y="1334069"/>
                </a:cubicBezTo>
                <a:lnTo>
                  <a:pt x="10884716" y="1270102"/>
                </a:lnTo>
                <a:lnTo>
                  <a:pt x="10814756" y="1325696"/>
                </a:lnTo>
                <a:cubicBezTo>
                  <a:pt x="10694660" y="1403841"/>
                  <a:pt x="10549882" y="1449470"/>
                  <a:pt x="10394040" y="1449470"/>
                </a:cubicBezTo>
                <a:cubicBezTo>
                  <a:pt x="10342092" y="1449470"/>
                  <a:pt x="10291374" y="1444400"/>
                  <a:pt x="10242390" y="1434746"/>
                </a:cubicBezTo>
                <a:lnTo>
                  <a:pt x="10167885" y="1412471"/>
                </a:lnTo>
                <a:lnTo>
                  <a:pt x="10141694" y="1458946"/>
                </a:lnTo>
                <a:cubicBezTo>
                  <a:pt x="10006469" y="1651727"/>
                  <a:pt x="9777468" y="1778475"/>
                  <a:pt x="9517730" y="1778475"/>
                </a:cubicBezTo>
                <a:cubicBezTo>
                  <a:pt x="9361887" y="1778475"/>
                  <a:pt x="9217110" y="1732846"/>
                  <a:pt x="9097014" y="1654702"/>
                </a:cubicBezTo>
                <a:lnTo>
                  <a:pt x="9066729" y="1630635"/>
                </a:lnTo>
                <a:lnTo>
                  <a:pt x="8994278" y="1715209"/>
                </a:lnTo>
                <a:cubicBezTo>
                  <a:pt x="8877105" y="1828062"/>
                  <a:pt x="8715233" y="1897863"/>
                  <a:pt x="8536434" y="1897863"/>
                </a:cubicBezTo>
                <a:cubicBezTo>
                  <a:pt x="8357635" y="1897863"/>
                  <a:pt x="8195763" y="1828062"/>
                  <a:pt x="8078590" y="1715209"/>
                </a:cubicBezTo>
                <a:lnTo>
                  <a:pt x="8066112" y="1700643"/>
                </a:lnTo>
                <a:lnTo>
                  <a:pt x="8070847" y="1745886"/>
                </a:lnTo>
                <a:cubicBezTo>
                  <a:pt x="8070847" y="2121130"/>
                  <a:pt x="7774748" y="2429766"/>
                  <a:pt x="7395308" y="2466880"/>
                </a:cubicBezTo>
                <a:lnTo>
                  <a:pt x="7342946" y="2469426"/>
                </a:lnTo>
                <a:lnTo>
                  <a:pt x="7306912" y="2533366"/>
                </a:lnTo>
                <a:lnTo>
                  <a:pt x="7253266" y="2600767"/>
                </a:lnTo>
                <a:lnTo>
                  <a:pt x="6112631" y="2600767"/>
                </a:lnTo>
                <a:lnTo>
                  <a:pt x="6058984" y="2533366"/>
                </a:lnTo>
                <a:lnTo>
                  <a:pt x="5996805" y="2423033"/>
                </a:lnTo>
                <a:lnTo>
                  <a:pt x="5897525" y="2501927"/>
                </a:lnTo>
                <a:cubicBezTo>
                  <a:pt x="5837478" y="2540999"/>
                  <a:pt x="5771259" y="2571943"/>
                  <a:pt x="5700574" y="2593118"/>
                </a:cubicBezTo>
                <a:lnTo>
                  <a:pt x="5666110" y="2600767"/>
                </a:lnTo>
                <a:lnTo>
                  <a:pt x="5291012" y="2600767"/>
                </a:lnTo>
                <a:lnTo>
                  <a:pt x="5183912" y="2568747"/>
                </a:lnTo>
                <a:lnTo>
                  <a:pt x="5086078" y="2517601"/>
                </a:lnTo>
                <a:lnTo>
                  <a:pt x="5077373" y="2600767"/>
                </a:lnTo>
                <a:lnTo>
                  <a:pt x="3594217" y="2600767"/>
                </a:lnTo>
                <a:lnTo>
                  <a:pt x="3583320" y="2496656"/>
                </a:lnTo>
                <a:lnTo>
                  <a:pt x="3583955" y="2490597"/>
                </a:lnTo>
                <a:lnTo>
                  <a:pt x="3538978" y="2486230"/>
                </a:lnTo>
                <a:cubicBezTo>
                  <a:pt x="3434909" y="2465720"/>
                  <a:pt x="3341891" y="2415991"/>
                  <a:pt x="3269566" y="2346333"/>
                </a:cubicBezTo>
                <a:lnTo>
                  <a:pt x="3226617" y="2296198"/>
                </a:lnTo>
                <a:lnTo>
                  <a:pt x="3213705" y="2336263"/>
                </a:lnTo>
                <a:cubicBezTo>
                  <a:pt x="3170845" y="2433860"/>
                  <a:pt x="3106431" y="2520538"/>
                  <a:pt x="3026210" y="2590761"/>
                </a:cubicBezTo>
                <a:lnTo>
                  <a:pt x="3012988" y="2600767"/>
                </a:lnTo>
                <a:lnTo>
                  <a:pt x="2030435" y="2600767"/>
                </a:lnTo>
                <a:lnTo>
                  <a:pt x="1987629" y="2566751"/>
                </a:lnTo>
                <a:cubicBezTo>
                  <a:pt x="1851385" y="2435530"/>
                  <a:pt x="1767116" y="2254249"/>
                  <a:pt x="1767116" y="2054012"/>
                </a:cubicBezTo>
                <a:cubicBezTo>
                  <a:pt x="1767116" y="1653538"/>
                  <a:pt x="2104190" y="1328890"/>
                  <a:pt x="2519993" y="1328890"/>
                </a:cubicBezTo>
                <a:cubicBezTo>
                  <a:pt x="2779869" y="1328890"/>
                  <a:pt x="3008992" y="1455706"/>
                  <a:pt x="3144289" y="1648590"/>
                </a:cubicBezTo>
                <a:lnTo>
                  <a:pt x="3187881" y="1725941"/>
                </a:lnTo>
                <a:lnTo>
                  <a:pt x="3204496" y="1696460"/>
                </a:lnTo>
                <a:cubicBezTo>
                  <a:pt x="3300259" y="1559937"/>
                  <a:pt x="3462432" y="1470177"/>
                  <a:pt x="3646373" y="1470177"/>
                </a:cubicBezTo>
                <a:cubicBezTo>
                  <a:pt x="3867099" y="1470177"/>
                  <a:pt x="4056485" y="1599431"/>
                  <a:pt x="4137381" y="1783641"/>
                </a:cubicBezTo>
                <a:lnTo>
                  <a:pt x="4142373" y="1799134"/>
                </a:lnTo>
                <a:lnTo>
                  <a:pt x="4184146" y="1786645"/>
                </a:lnTo>
                <a:cubicBezTo>
                  <a:pt x="4233130" y="1776991"/>
                  <a:pt x="4283848" y="1771921"/>
                  <a:pt x="4335795" y="1771921"/>
                </a:cubicBezTo>
                <a:cubicBezTo>
                  <a:pt x="4439690" y="1771921"/>
                  <a:pt x="4538667" y="1792201"/>
                  <a:pt x="4628692" y="1828875"/>
                </a:cubicBezTo>
                <a:lnTo>
                  <a:pt x="4726528" y="1880020"/>
                </a:lnTo>
                <a:lnTo>
                  <a:pt x="4739622" y="1754906"/>
                </a:lnTo>
                <a:cubicBezTo>
                  <a:pt x="4809788" y="1424656"/>
                  <a:pt x="5113178" y="1176230"/>
                  <a:pt x="5476809" y="1176230"/>
                </a:cubicBezTo>
                <a:cubicBezTo>
                  <a:pt x="5736548" y="1176230"/>
                  <a:pt x="5965548" y="1302978"/>
                  <a:pt x="6100773" y="1495759"/>
                </a:cubicBezTo>
                <a:lnTo>
                  <a:pt x="6163704" y="1607424"/>
                </a:lnTo>
                <a:lnTo>
                  <a:pt x="6225521" y="1552662"/>
                </a:lnTo>
                <a:cubicBezTo>
                  <a:pt x="6333152" y="1473185"/>
                  <a:pt x="6463723" y="1421085"/>
                  <a:pt x="6606012" y="1407167"/>
                </a:cubicBezTo>
                <a:lnTo>
                  <a:pt x="6658374" y="1404620"/>
                </a:lnTo>
                <a:lnTo>
                  <a:pt x="6694408" y="1340680"/>
                </a:lnTo>
                <a:cubicBezTo>
                  <a:pt x="6829634" y="1147899"/>
                  <a:pt x="7058635" y="1021151"/>
                  <a:pt x="7318372" y="1021151"/>
                </a:cubicBezTo>
                <a:cubicBezTo>
                  <a:pt x="7526162" y="1021151"/>
                  <a:pt x="7714281" y="1102270"/>
                  <a:pt x="7850452" y="1233421"/>
                </a:cubicBezTo>
                <a:lnTo>
                  <a:pt x="7889435" y="1278927"/>
                </a:lnTo>
                <a:lnTo>
                  <a:pt x="7888945" y="1274243"/>
                </a:lnTo>
                <a:cubicBezTo>
                  <a:pt x="7888945" y="929827"/>
                  <a:pt x="8178836" y="650623"/>
                  <a:pt x="8536434" y="650623"/>
                </a:cubicBezTo>
                <a:cubicBezTo>
                  <a:pt x="8625833" y="650623"/>
                  <a:pt x="8711001" y="668073"/>
                  <a:pt x="8788466" y="699630"/>
                </a:cubicBezTo>
                <a:lnTo>
                  <a:pt x="8847560" y="730523"/>
                </a:lnTo>
                <a:lnTo>
                  <a:pt x="8893766" y="648534"/>
                </a:lnTo>
                <a:cubicBezTo>
                  <a:pt x="9028991" y="455753"/>
                  <a:pt x="9257993" y="329005"/>
                  <a:pt x="9517730" y="329005"/>
                </a:cubicBezTo>
                <a:cubicBezTo>
                  <a:pt x="9569678" y="329005"/>
                  <a:pt x="9620396" y="334075"/>
                  <a:pt x="9669380" y="343729"/>
                </a:cubicBezTo>
                <a:lnTo>
                  <a:pt x="9743884" y="366004"/>
                </a:lnTo>
                <a:lnTo>
                  <a:pt x="9770076" y="319529"/>
                </a:lnTo>
                <a:cubicBezTo>
                  <a:pt x="9905301" y="126748"/>
                  <a:pt x="10134302" y="0"/>
                  <a:pt x="10394040" y="0"/>
                </a:cubicBezTo>
                <a:close/>
              </a:path>
            </a:pathLst>
          </a:custGeom>
          <a:solidFill>
            <a:srgbClr val="87D7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Trapezoid 8"/>
          <p:cNvSpPr/>
          <p:nvPr userDrawn="1"/>
        </p:nvSpPr>
        <p:spPr>
          <a:xfrm>
            <a:off x="7320709" y="2487990"/>
            <a:ext cx="1226872" cy="2407860"/>
          </a:xfrm>
          <a:prstGeom prst="trapezoid">
            <a:avLst>
              <a:gd name="adj" fmla="val 319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Freeform 9"/>
          <p:cNvSpPr/>
          <p:nvPr userDrawn="1"/>
        </p:nvSpPr>
        <p:spPr>
          <a:xfrm>
            <a:off x="861" y="3542059"/>
            <a:ext cx="9143140" cy="1601441"/>
          </a:xfrm>
          <a:custGeom>
            <a:avLst/>
            <a:gdLst>
              <a:gd name="connsiteX0" fmla="*/ 12190853 w 12190853"/>
              <a:gd name="connsiteY0" fmla="*/ 0 h 2135254"/>
              <a:gd name="connsiteX1" fmla="*/ 12190853 w 12190853"/>
              <a:gd name="connsiteY1" fmla="*/ 1232671 h 2135254"/>
              <a:gd name="connsiteX2" fmla="*/ 12190853 w 12190853"/>
              <a:gd name="connsiteY2" fmla="*/ 2135253 h 2135254"/>
              <a:gd name="connsiteX3" fmla="*/ 8538218 w 12190853"/>
              <a:gd name="connsiteY3" fmla="*/ 2135253 h 2135254"/>
              <a:gd name="connsiteX4" fmla="*/ 8538217 w 12190853"/>
              <a:gd name="connsiteY4" fmla="*/ 2135254 h 2135254"/>
              <a:gd name="connsiteX5" fmla="*/ 7559386 w 12190853"/>
              <a:gd name="connsiteY5" fmla="*/ 2135254 h 2135254"/>
              <a:gd name="connsiteX6" fmla="*/ 7559239 w 12190853"/>
              <a:gd name="connsiteY6" fmla="*/ 2135137 h 2135254"/>
              <a:gd name="connsiteX7" fmla="*/ 7559202 w 12190853"/>
              <a:gd name="connsiteY7" fmla="*/ 2135254 h 2135254"/>
              <a:gd name="connsiteX8" fmla="*/ 404105 w 12190853"/>
              <a:gd name="connsiteY8" fmla="*/ 2135254 h 2135254"/>
              <a:gd name="connsiteX9" fmla="*/ 191141 w 12190853"/>
              <a:gd name="connsiteY9" fmla="*/ 2135254 h 2135254"/>
              <a:gd name="connsiteX10" fmla="*/ 0 w 12190853"/>
              <a:gd name="connsiteY10" fmla="*/ 2135254 h 2135254"/>
              <a:gd name="connsiteX11" fmla="*/ 0 w 12190853"/>
              <a:gd name="connsiteY11" fmla="*/ 759101 h 2135254"/>
              <a:gd name="connsiteX12" fmla="*/ 18846 w 12190853"/>
              <a:gd name="connsiteY12" fmla="*/ 760703 h 2135254"/>
              <a:gd name="connsiteX13" fmla="*/ 622833 w 12190853"/>
              <a:gd name="connsiteY13" fmla="*/ 1328059 h 2135254"/>
              <a:gd name="connsiteX14" fmla="*/ 634538 w 12190853"/>
              <a:gd name="connsiteY14" fmla="*/ 1439894 h 2135254"/>
              <a:gd name="connsiteX15" fmla="*/ 734784 w 12190853"/>
              <a:gd name="connsiteY15" fmla="*/ 1387488 h 2135254"/>
              <a:gd name="connsiteX16" fmla="*/ 971235 w 12190853"/>
              <a:gd name="connsiteY16" fmla="*/ 1341510 h 2135254"/>
              <a:gd name="connsiteX17" fmla="*/ 1093660 w 12190853"/>
              <a:gd name="connsiteY17" fmla="*/ 1353397 h 2135254"/>
              <a:gd name="connsiteX18" fmla="*/ 1174763 w 12190853"/>
              <a:gd name="connsiteY18" fmla="*/ 1377644 h 2135254"/>
              <a:gd name="connsiteX19" fmla="*/ 1186547 w 12190853"/>
              <a:gd name="connsiteY19" fmla="*/ 1356734 h 2135254"/>
              <a:gd name="connsiteX20" fmla="*/ 1810511 w 12190853"/>
              <a:gd name="connsiteY20" fmla="*/ 1037205 h 2135254"/>
              <a:gd name="connsiteX21" fmla="*/ 2434476 w 12190853"/>
              <a:gd name="connsiteY21" fmla="*/ 1356734 h 2135254"/>
              <a:gd name="connsiteX22" fmla="*/ 2490172 w 12190853"/>
              <a:gd name="connsiteY22" fmla="*/ 1455565 h 2135254"/>
              <a:gd name="connsiteX23" fmla="*/ 2521596 w 12190853"/>
              <a:gd name="connsiteY23" fmla="*/ 1430595 h 2135254"/>
              <a:gd name="connsiteX24" fmla="*/ 2801827 w 12190853"/>
              <a:gd name="connsiteY24" fmla="*/ 1348151 h 2135254"/>
              <a:gd name="connsiteX25" fmla="*/ 3217441 w 12190853"/>
              <a:gd name="connsiteY25" fmla="*/ 1560985 h 2135254"/>
              <a:gd name="connsiteX26" fmla="*/ 3241880 w 12190853"/>
              <a:gd name="connsiteY26" fmla="*/ 1604352 h 2135254"/>
              <a:gd name="connsiteX27" fmla="*/ 3611243 w 12190853"/>
              <a:gd name="connsiteY27" fmla="*/ 1604352 h 2135254"/>
              <a:gd name="connsiteX28" fmla="*/ 3613999 w 12190853"/>
              <a:gd name="connsiteY28" fmla="*/ 1599461 h 2135254"/>
              <a:gd name="connsiteX29" fmla="*/ 4117715 w 12190853"/>
              <a:gd name="connsiteY29" fmla="*/ 1341510 h 2135254"/>
              <a:gd name="connsiteX30" fmla="*/ 4677439 w 12190853"/>
              <a:gd name="connsiteY30" fmla="*/ 1698843 h 2135254"/>
              <a:gd name="connsiteX31" fmla="*/ 4693938 w 12190853"/>
              <a:gd name="connsiteY31" fmla="*/ 1750031 h 2135254"/>
              <a:gd name="connsiteX32" fmla="*/ 4721097 w 12190853"/>
              <a:gd name="connsiteY32" fmla="*/ 1735833 h 2135254"/>
              <a:gd name="connsiteX33" fmla="*/ 4835124 w 12190853"/>
              <a:gd name="connsiteY33" fmla="*/ 1701742 h 2135254"/>
              <a:gd name="connsiteX34" fmla="*/ 4930624 w 12190853"/>
              <a:gd name="connsiteY34" fmla="*/ 1692469 h 2135254"/>
              <a:gd name="connsiteX35" fmla="*/ 4934733 w 12190853"/>
              <a:gd name="connsiteY35" fmla="*/ 1653211 h 2135254"/>
              <a:gd name="connsiteX36" fmla="*/ 5671919 w 12190853"/>
              <a:gd name="connsiteY36" fmla="*/ 1074535 h 2135254"/>
              <a:gd name="connsiteX37" fmla="*/ 6295883 w 12190853"/>
              <a:gd name="connsiteY37" fmla="*/ 1394064 h 2135254"/>
              <a:gd name="connsiteX38" fmla="*/ 6301547 w 12190853"/>
              <a:gd name="connsiteY38" fmla="*/ 1404117 h 2135254"/>
              <a:gd name="connsiteX39" fmla="*/ 6320448 w 12190853"/>
              <a:gd name="connsiteY39" fmla="*/ 1382055 h 2135254"/>
              <a:gd name="connsiteX40" fmla="*/ 6852528 w 12190853"/>
              <a:gd name="connsiteY40" fmla="*/ 1169785 h 2135254"/>
              <a:gd name="connsiteX41" fmla="*/ 7273244 w 12190853"/>
              <a:gd name="connsiteY41" fmla="*/ 1293559 h 2135254"/>
              <a:gd name="connsiteX42" fmla="*/ 7342091 w 12190853"/>
              <a:gd name="connsiteY42" fmla="*/ 1348269 h 2135254"/>
              <a:gd name="connsiteX43" fmla="*/ 7355460 w 12190853"/>
              <a:gd name="connsiteY43" fmla="*/ 1306786 h 2135254"/>
              <a:gd name="connsiteX44" fmla="*/ 8048802 w 12190853"/>
              <a:gd name="connsiteY44" fmla="*/ 864150 h 2135254"/>
              <a:gd name="connsiteX45" fmla="*/ 8119268 w 12190853"/>
              <a:gd name="connsiteY45" fmla="*/ 867577 h 2135254"/>
              <a:gd name="connsiteX46" fmla="*/ 8177314 w 12190853"/>
              <a:gd name="connsiteY46" fmla="*/ 764579 h 2135254"/>
              <a:gd name="connsiteX47" fmla="*/ 8801277 w 12190853"/>
              <a:gd name="connsiteY47" fmla="*/ 445050 h 2135254"/>
              <a:gd name="connsiteX48" fmla="*/ 9221993 w 12190853"/>
              <a:gd name="connsiteY48" fmla="*/ 568824 h 2135254"/>
              <a:gd name="connsiteX49" fmla="*/ 9308351 w 12190853"/>
              <a:gd name="connsiteY49" fmla="*/ 637449 h 2135254"/>
              <a:gd name="connsiteX50" fmla="*/ 9331316 w 12190853"/>
              <a:gd name="connsiteY50" fmla="*/ 624736 h 2135254"/>
              <a:gd name="connsiteX51" fmla="*/ 9657545 w 12190853"/>
              <a:gd name="connsiteY51" fmla="*/ 553269 h 2135254"/>
              <a:gd name="connsiteX52" fmla="*/ 10350887 w 12190853"/>
              <a:gd name="connsiteY52" fmla="*/ 995905 h 2135254"/>
              <a:gd name="connsiteX53" fmla="*/ 10387173 w 12190853"/>
              <a:gd name="connsiteY53" fmla="*/ 1108490 h 2135254"/>
              <a:gd name="connsiteX54" fmla="*/ 10674604 w 12190853"/>
              <a:gd name="connsiteY54" fmla="*/ 1108490 h 2135254"/>
              <a:gd name="connsiteX55" fmla="*/ 10659598 w 12190853"/>
              <a:gd name="connsiteY55" fmla="*/ 965120 h 2135254"/>
              <a:gd name="connsiteX56" fmla="*/ 11412073 w 12190853"/>
              <a:gd name="connsiteY56" fmla="*/ 240385 h 2135254"/>
              <a:gd name="connsiteX57" fmla="*/ 11832789 w 12190853"/>
              <a:gd name="connsiteY57" fmla="*/ 364159 h 2135254"/>
              <a:gd name="connsiteX58" fmla="*/ 11870500 w 12190853"/>
              <a:gd name="connsiteY58" fmla="*/ 394126 h 2135254"/>
              <a:gd name="connsiteX59" fmla="*/ 11889660 w 12190853"/>
              <a:gd name="connsiteY59" fmla="*/ 334676 h 2135254"/>
              <a:gd name="connsiteX60" fmla="*/ 12162286 w 12190853"/>
              <a:gd name="connsiteY60" fmla="*/ 15814 h 2135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2190853" h="2135254">
                <a:moveTo>
                  <a:pt x="12190853" y="0"/>
                </a:moveTo>
                <a:lnTo>
                  <a:pt x="12190853" y="1232671"/>
                </a:lnTo>
                <a:lnTo>
                  <a:pt x="12190853" y="2135253"/>
                </a:lnTo>
                <a:lnTo>
                  <a:pt x="8538218" y="2135253"/>
                </a:lnTo>
                <a:lnTo>
                  <a:pt x="8538217" y="2135254"/>
                </a:lnTo>
                <a:lnTo>
                  <a:pt x="7559386" y="2135254"/>
                </a:lnTo>
                <a:lnTo>
                  <a:pt x="7559239" y="2135137"/>
                </a:lnTo>
                <a:lnTo>
                  <a:pt x="7559202" y="2135254"/>
                </a:lnTo>
                <a:lnTo>
                  <a:pt x="404105" y="2135254"/>
                </a:lnTo>
                <a:lnTo>
                  <a:pt x="191141" y="2135254"/>
                </a:lnTo>
                <a:lnTo>
                  <a:pt x="0" y="2135254"/>
                </a:lnTo>
                <a:lnTo>
                  <a:pt x="0" y="759101"/>
                </a:lnTo>
                <a:lnTo>
                  <a:pt x="18846" y="760703"/>
                </a:lnTo>
                <a:cubicBezTo>
                  <a:pt x="321481" y="812768"/>
                  <a:pt x="561438" y="1039090"/>
                  <a:pt x="622833" y="1328059"/>
                </a:cubicBezTo>
                <a:lnTo>
                  <a:pt x="634538" y="1439894"/>
                </a:lnTo>
                <a:lnTo>
                  <a:pt x="734784" y="1387488"/>
                </a:lnTo>
                <a:cubicBezTo>
                  <a:pt x="807460" y="1357882"/>
                  <a:pt x="887363" y="1341510"/>
                  <a:pt x="971235" y="1341510"/>
                </a:cubicBezTo>
                <a:cubicBezTo>
                  <a:pt x="1013172" y="1341510"/>
                  <a:pt x="1054116" y="1345603"/>
                  <a:pt x="1093660" y="1353397"/>
                </a:cubicBezTo>
                <a:lnTo>
                  <a:pt x="1174763" y="1377644"/>
                </a:lnTo>
                <a:lnTo>
                  <a:pt x="1186547" y="1356734"/>
                </a:lnTo>
                <a:cubicBezTo>
                  <a:pt x="1321772" y="1163953"/>
                  <a:pt x="1550774" y="1037205"/>
                  <a:pt x="1810511" y="1037205"/>
                </a:cubicBezTo>
                <a:cubicBezTo>
                  <a:pt x="2070248" y="1037205"/>
                  <a:pt x="2299249" y="1163953"/>
                  <a:pt x="2434476" y="1356734"/>
                </a:cubicBezTo>
                <a:lnTo>
                  <a:pt x="2490172" y="1455565"/>
                </a:lnTo>
                <a:lnTo>
                  <a:pt x="2521596" y="1430595"/>
                </a:lnTo>
                <a:cubicBezTo>
                  <a:pt x="2601590" y="1378544"/>
                  <a:pt x="2698022" y="1348151"/>
                  <a:pt x="2801827" y="1348151"/>
                </a:cubicBezTo>
                <a:cubicBezTo>
                  <a:pt x="2974835" y="1348151"/>
                  <a:pt x="3127370" y="1432576"/>
                  <a:pt x="3217441" y="1560985"/>
                </a:cubicBezTo>
                <a:lnTo>
                  <a:pt x="3241880" y="1604352"/>
                </a:lnTo>
                <a:lnTo>
                  <a:pt x="3611243" y="1604352"/>
                </a:lnTo>
                <a:lnTo>
                  <a:pt x="3613999" y="1599461"/>
                </a:lnTo>
                <a:cubicBezTo>
                  <a:pt x="3723165" y="1443832"/>
                  <a:pt x="3908033" y="1341510"/>
                  <a:pt x="4117715" y="1341510"/>
                </a:cubicBezTo>
                <a:cubicBezTo>
                  <a:pt x="4369335" y="1341510"/>
                  <a:pt x="4585223" y="1488853"/>
                  <a:pt x="4677439" y="1698843"/>
                </a:cubicBezTo>
                <a:lnTo>
                  <a:pt x="4693938" y="1750031"/>
                </a:lnTo>
                <a:lnTo>
                  <a:pt x="4721097" y="1735833"/>
                </a:lnTo>
                <a:cubicBezTo>
                  <a:pt x="4757435" y="1721030"/>
                  <a:pt x="4795581" y="1709535"/>
                  <a:pt x="4835124" y="1701742"/>
                </a:cubicBezTo>
                <a:lnTo>
                  <a:pt x="4930624" y="1692469"/>
                </a:lnTo>
                <a:lnTo>
                  <a:pt x="4934733" y="1653211"/>
                </a:lnTo>
                <a:cubicBezTo>
                  <a:pt x="5004897" y="1322961"/>
                  <a:pt x="5308287" y="1074535"/>
                  <a:pt x="5671919" y="1074535"/>
                </a:cubicBezTo>
                <a:cubicBezTo>
                  <a:pt x="5931657" y="1074535"/>
                  <a:pt x="6160658" y="1201283"/>
                  <a:pt x="6295883" y="1394064"/>
                </a:cubicBezTo>
                <a:lnTo>
                  <a:pt x="6301547" y="1404117"/>
                </a:lnTo>
                <a:lnTo>
                  <a:pt x="6320448" y="1382055"/>
                </a:lnTo>
                <a:cubicBezTo>
                  <a:pt x="6456619" y="1250904"/>
                  <a:pt x="6644738" y="1169785"/>
                  <a:pt x="6852528" y="1169785"/>
                </a:cubicBezTo>
                <a:cubicBezTo>
                  <a:pt x="7008370" y="1169785"/>
                  <a:pt x="7153148" y="1215415"/>
                  <a:pt x="7273244" y="1293559"/>
                </a:cubicBezTo>
                <a:lnTo>
                  <a:pt x="7342091" y="1348269"/>
                </a:lnTo>
                <a:lnTo>
                  <a:pt x="7355460" y="1306786"/>
                </a:lnTo>
                <a:cubicBezTo>
                  <a:pt x="7469693" y="1046667"/>
                  <a:pt x="7737118" y="864150"/>
                  <a:pt x="8048802" y="864150"/>
                </a:cubicBezTo>
                <a:lnTo>
                  <a:pt x="8119268" y="867577"/>
                </a:lnTo>
                <a:lnTo>
                  <a:pt x="8177314" y="764579"/>
                </a:lnTo>
                <a:cubicBezTo>
                  <a:pt x="8312538" y="571798"/>
                  <a:pt x="8541540" y="445050"/>
                  <a:pt x="8801277" y="445050"/>
                </a:cubicBezTo>
                <a:cubicBezTo>
                  <a:pt x="8957120" y="445050"/>
                  <a:pt x="9101897" y="490680"/>
                  <a:pt x="9221993" y="568824"/>
                </a:cubicBezTo>
                <a:lnTo>
                  <a:pt x="9308351" y="637449"/>
                </a:lnTo>
                <a:lnTo>
                  <a:pt x="9331316" y="624736"/>
                </a:lnTo>
                <a:cubicBezTo>
                  <a:pt x="9430005" y="578936"/>
                  <a:pt x="9540663" y="553269"/>
                  <a:pt x="9657545" y="553269"/>
                </a:cubicBezTo>
                <a:cubicBezTo>
                  <a:pt x="9969230" y="553269"/>
                  <a:pt x="10236655" y="735786"/>
                  <a:pt x="10350887" y="995905"/>
                </a:cubicBezTo>
                <a:lnTo>
                  <a:pt x="10387173" y="1108490"/>
                </a:lnTo>
                <a:lnTo>
                  <a:pt x="10674604" y="1108490"/>
                </a:lnTo>
                <a:lnTo>
                  <a:pt x="10659598" y="965120"/>
                </a:lnTo>
                <a:cubicBezTo>
                  <a:pt x="10659598" y="564860"/>
                  <a:pt x="10996493" y="240385"/>
                  <a:pt x="11412073" y="240385"/>
                </a:cubicBezTo>
                <a:cubicBezTo>
                  <a:pt x="11567916" y="240385"/>
                  <a:pt x="11712693" y="286015"/>
                  <a:pt x="11832789" y="364159"/>
                </a:cubicBezTo>
                <a:lnTo>
                  <a:pt x="11870500" y="394126"/>
                </a:lnTo>
                <a:lnTo>
                  <a:pt x="11889660" y="334676"/>
                </a:lnTo>
                <a:cubicBezTo>
                  <a:pt x="11946776" y="204617"/>
                  <a:pt x="12042190" y="93958"/>
                  <a:pt x="12162286" y="15814"/>
                </a:cubicBezTo>
                <a:close/>
              </a:path>
            </a:pathLst>
          </a:custGeom>
          <a:solidFill>
            <a:srgbClr val="BCE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rapezoid 10"/>
          <p:cNvSpPr/>
          <p:nvPr userDrawn="1"/>
        </p:nvSpPr>
        <p:spPr>
          <a:xfrm>
            <a:off x="7528990" y="2487990"/>
            <a:ext cx="810310" cy="2655510"/>
          </a:xfrm>
          <a:prstGeom prst="trapezoid">
            <a:avLst>
              <a:gd name="adj" fmla="val 3198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1715626" cy="273844"/>
          </a:xfrm>
        </p:spPr>
        <p:txBody>
          <a:bodyPr/>
          <a:lstStyle/>
          <a:p>
            <a:fld id="{FA3EE389-E41A-49AC-9975-3D3899FF737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81819" y="2365922"/>
            <a:ext cx="706964" cy="167966"/>
            <a:chOff x="10109092" y="3159326"/>
            <a:chExt cx="942618" cy="223954"/>
          </a:xfrm>
        </p:grpSpPr>
        <p:sp>
          <p:nvSpPr>
            <p:cNvPr id="45" name="Freeform 44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4" name="Freeform 13"/>
          <p:cNvSpPr/>
          <p:nvPr/>
        </p:nvSpPr>
        <p:spPr>
          <a:xfrm flipH="1">
            <a:off x="8327072" y="1873769"/>
            <a:ext cx="55549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8B03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Freeform 14"/>
          <p:cNvSpPr/>
          <p:nvPr/>
        </p:nvSpPr>
        <p:spPr>
          <a:xfrm>
            <a:off x="6988100" y="1873770"/>
            <a:ext cx="555428" cy="977954"/>
          </a:xfrm>
          <a:custGeom>
            <a:avLst/>
            <a:gdLst>
              <a:gd name="connsiteX0" fmla="*/ 838295 w 1006290"/>
              <a:gd name="connsiteY0" fmla="*/ 0 h 1767333"/>
              <a:gd name="connsiteX1" fmla="*/ 862539 w 1006290"/>
              <a:gd name="connsiteY1" fmla="*/ 159939 h 1767333"/>
              <a:gd name="connsiteX2" fmla="*/ 948213 w 1006290"/>
              <a:gd name="connsiteY2" fmla="*/ 541058 h 1767333"/>
              <a:gd name="connsiteX3" fmla="*/ 1006290 w 1006290"/>
              <a:gd name="connsiteY3" fmla="*/ 711020 h 1767333"/>
              <a:gd name="connsiteX4" fmla="*/ 770466 w 1006290"/>
              <a:gd name="connsiteY4" fmla="*/ 802133 h 1767333"/>
              <a:gd name="connsiteX5" fmla="*/ 0 w 1006290"/>
              <a:gd name="connsiteY5" fmla="*/ 1767333 h 1767333"/>
              <a:gd name="connsiteX6" fmla="*/ 491066 w 1006290"/>
              <a:gd name="connsiteY6" fmla="*/ 74000 h 1767333"/>
              <a:gd name="connsiteX0" fmla="*/ 842061 w 1010056"/>
              <a:gd name="connsiteY0" fmla="*/ 0 h 1778426"/>
              <a:gd name="connsiteX1" fmla="*/ 866305 w 1010056"/>
              <a:gd name="connsiteY1" fmla="*/ 159939 h 1778426"/>
              <a:gd name="connsiteX2" fmla="*/ 951979 w 1010056"/>
              <a:gd name="connsiteY2" fmla="*/ 541058 h 1778426"/>
              <a:gd name="connsiteX3" fmla="*/ 1010056 w 1010056"/>
              <a:gd name="connsiteY3" fmla="*/ 711020 h 1778426"/>
              <a:gd name="connsiteX4" fmla="*/ 774232 w 1010056"/>
              <a:gd name="connsiteY4" fmla="*/ 802133 h 1778426"/>
              <a:gd name="connsiteX5" fmla="*/ 3766 w 1010056"/>
              <a:gd name="connsiteY5" fmla="*/ 1767333 h 1778426"/>
              <a:gd name="connsiteX6" fmla="*/ 494832 w 1010056"/>
              <a:gd name="connsiteY6" fmla="*/ 74000 h 1778426"/>
              <a:gd name="connsiteX7" fmla="*/ 842061 w 1010056"/>
              <a:gd name="connsiteY7" fmla="*/ 0 h 17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0056" h="1778426">
                <a:moveTo>
                  <a:pt x="842061" y="0"/>
                </a:moveTo>
                <a:lnTo>
                  <a:pt x="866305" y="159939"/>
                </a:lnTo>
                <a:cubicBezTo>
                  <a:pt x="889816" y="294153"/>
                  <a:pt x="918581" y="421694"/>
                  <a:pt x="951979" y="541058"/>
                </a:cubicBezTo>
                <a:lnTo>
                  <a:pt x="1010056" y="711020"/>
                </a:lnTo>
                <a:lnTo>
                  <a:pt x="774232" y="802133"/>
                </a:lnTo>
                <a:cubicBezTo>
                  <a:pt x="606517" y="978185"/>
                  <a:pt x="50333" y="1888689"/>
                  <a:pt x="3766" y="1767333"/>
                </a:cubicBezTo>
                <a:cubicBezTo>
                  <a:pt x="-42801" y="1645977"/>
                  <a:pt x="355116" y="368555"/>
                  <a:pt x="494832" y="74000"/>
                </a:cubicBezTo>
                <a:lnTo>
                  <a:pt x="842061" y="0"/>
                </a:lnTo>
                <a:close/>
              </a:path>
            </a:pathLst>
          </a:custGeom>
          <a:solidFill>
            <a:srgbClr val="D03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16" name="Group 15"/>
          <p:cNvGrpSpPr/>
          <p:nvPr/>
        </p:nvGrpSpPr>
        <p:grpSpPr>
          <a:xfrm>
            <a:off x="7566959" y="251227"/>
            <a:ext cx="735755" cy="628562"/>
            <a:chOff x="10089278" y="330206"/>
            <a:chExt cx="981007" cy="838083"/>
          </a:xfrm>
        </p:grpSpPr>
        <p:sp>
          <p:nvSpPr>
            <p:cNvPr id="43" name="Freeform 42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17" name="Freeform 16"/>
          <p:cNvSpPr/>
          <p:nvPr/>
        </p:nvSpPr>
        <p:spPr>
          <a:xfrm>
            <a:off x="7424325" y="773819"/>
            <a:ext cx="510975" cy="1682477"/>
          </a:xfrm>
          <a:custGeom>
            <a:avLst/>
            <a:gdLst>
              <a:gd name="connsiteX0" fmla="*/ 259381 w 929217"/>
              <a:gd name="connsiteY0" fmla="*/ 0 h 3059614"/>
              <a:gd name="connsiteX1" fmla="*/ 408923 w 929217"/>
              <a:gd name="connsiteY1" fmla="*/ 81169 h 3059614"/>
              <a:gd name="connsiteX2" fmla="*/ 929217 w 929217"/>
              <a:gd name="connsiteY2" fmla="*/ 186211 h 3059614"/>
              <a:gd name="connsiteX3" fmla="*/ 929217 w 929217"/>
              <a:gd name="connsiteY3" fmla="*/ 3059614 h 3059614"/>
              <a:gd name="connsiteX4" fmla="*/ 929216 w 929217"/>
              <a:gd name="connsiteY4" fmla="*/ 3059614 h 3059614"/>
              <a:gd name="connsiteX5" fmla="*/ 304459 w 929217"/>
              <a:gd name="connsiteY5" fmla="*/ 2912129 h 3059614"/>
              <a:gd name="connsiteX6" fmla="*/ 284626 w 929217"/>
              <a:gd name="connsiteY6" fmla="*/ 2900745 h 3059614"/>
              <a:gd name="connsiteX7" fmla="*/ 272162 w 929217"/>
              <a:gd name="connsiteY7" fmla="*/ 2873391 h 3059614"/>
              <a:gd name="connsiteX8" fmla="*/ 0 w 929217"/>
              <a:gd name="connsiteY8" fmla="*/ 1286879 h 3059614"/>
              <a:gd name="connsiteX9" fmla="*/ 245761 w 929217"/>
              <a:gd name="connsiteY9" fmla="*/ 30191 h 305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9614">
                <a:moveTo>
                  <a:pt x="259381" y="0"/>
                </a:moveTo>
                <a:lnTo>
                  <a:pt x="408923" y="81169"/>
                </a:lnTo>
                <a:cubicBezTo>
                  <a:pt x="568841" y="148808"/>
                  <a:pt x="744661" y="186211"/>
                  <a:pt x="929217" y="186211"/>
                </a:cubicBezTo>
                <a:lnTo>
                  <a:pt x="929217" y="3059614"/>
                </a:lnTo>
                <a:lnTo>
                  <a:pt x="929216" y="3059614"/>
                </a:lnTo>
                <a:cubicBezTo>
                  <a:pt x="709358" y="3059614"/>
                  <a:pt x="495916" y="3007858"/>
                  <a:pt x="304459" y="2912129"/>
                </a:cubicBezTo>
                <a:lnTo>
                  <a:pt x="284626" y="2900745"/>
                </a:lnTo>
                <a:lnTo>
                  <a:pt x="272162" y="2873391"/>
                </a:lnTo>
                <a:cubicBezTo>
                  <a:pt x="104007" y="2467368"/>
                  <a:pt x="0" y="1906451"/>
                  <a:pt x="0" y="1286879"/>
                </a:cubicBezTo>
                <a:cubicBezTo>
                  <a:pt x="0" y="822201"/>
                  <a:pt x="104938" y="389325"/>
                  <a:pt x="245761" y="30191"/>
                </a:cubicBezTo>
                <a:close/>
              </a:path>
            </a:pathLst>
          </a:custGeom>
          <a:solidFill>
            <a:srgbClr val="ECE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Freeform 17"/>
          <p:cNvSpPr/>
          <p:nvPr/>
        </p:nvSpPr>
        <p:spPr>
          <a:xfrm>
            <a:off x="7935300" y="774323"/>
            <a:ext cx="510975" cy="1681973"/>
          </a:xfrm>
          <a:custGeom>
            <a:avLst/>
            <a:gdLst>
              <a:gd name="connsiteX0" fmla="*/ 668149 w 929217"/>
              <a:gd name="connsiteY0" fmla="*/ 0 h 3058698"/>
              <a:gd name="connsiteX1" fmla="*/ 683457 w 929217"/>
              <a:gd name="connsiteY1" fmla="*/ 33740 h 3058698"/>
              <a:gd name="connsiteX2" fmla="*/ 929217 w 929217"/>
              <a:gd name="connsiteY2" fmla="*/ 1285963 h 3058698"/>
              <a:gd name="connsiteX3" fmla="*/ 657056 w 929217"/>
              <a:gd name="connsiteY3" fmla="*/ 2872475 h 3058698"/>
              <a:gd name="connsiteX4" fmla="*/ 644592 w 929217"/>
              <a:gd name="connsiteY4" fmla="*/ 2899827 h 3058698"/>
              <a:gd name="connsiteX5" fmla="*/ 624757 w 929217"/>
              <a:gd name="connsiteY5" fmla="*/ 2911213 h 3058698"/>
              <a:gd name="connsiteX6" fmla="*/ 163447 w 929217"/>
              <a:gd name="connsiteY6" fmla="*/ 3049116 h 3058698"/>
              <a:gd name="connsiteX7" fmla="*/ 0 w 929217"/>
              <a:gd name="connsiteY7" fmla="*/ 3058698 h 3058698"/>
              <a:gd name="connsiteX8" fmla="*/ 0 w 929217"/>
              <a:gd name="connsiteY8" fmla="*/ 185295 h 3058698"/>
              <a:gd name="connsiteX9" fmla="*/ 520294 w 929217"/>
              <a:gd name="connsiteY9" fmla="*/ 80253 h 3058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9217" h="3058698">
                <a:moveTo>
                  <a:pt x="668149" y="0"/>
                </a:moveTo>
                <a:lnTo>
                  <a:pt x="683457" y="33740"/>
                </a:lnTo>
                <a:cubicBezTo>
                  <a:pt x="824279" y="390790"/>
                  <a:pt x="929217" y="821285"/>
                  <a:pt x="929217" y="1285963"/>
                </a:cubicBezTo>
                <a:cubicBezTo>
                  <a:pt x="929217" y="1905535"/>
                  <a:pt x="825211" y="2466452"/>
                  <a:pt x="657056" y="2872475"/>
                </a:cubicBezTo>
                <a:lnTo>
                  <a:pt x="644592" y="2899827"/>
                </a:lnTo>
                <a:lnTo>
                  <a:pt x="624757" y="2911213"/>
                </a:lnTo>
                <a:cubicBezTo>
                  <a:pt x="481164" y="2983009"/>
                  <a:pt x="325204" y="3030072"/>
                  <a:pt x="163447" y="3049116"/>
                </a:cubicBezTo>
                <a:lnTo>
                  <a:pt x="0" y="3058698"/>
                </a:lnTo>
                <a:lnTo>
                  <a:pt x="0" y="185295"/>
                </a:lnTo>
                <a:cubicBezTo>
                  <a:pt x="184556" y="185295"/>
                  <a:pt x="360377" y="147892"/>
                  <a:pt x="520294" y="80253"/>
                </a:cubicBezTo>
                <a:close/>
              </a:path>
            </a:pathLst>
          </a:custGeom>
          <a:solidFill>
            <a:srgbClr val="B4A0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Freeform 18"/>
          <p:cNvSpPr/>
          <p:nvPr/>
        </p:nvSpPr>
        <p:spPr>
          <a:xfrm>
            <a:off x="7631887" y="2469246"/>
            <a:ext cx="302258" cy="793072"/>
          </a:xfrm>
          <a:custGeom>
            <a:avLst/>
            <a:gdLst>
              <a:gd name="connsiteX0" fmla="*/ 0 w 549661"/>
              <a:gd name="connsiteY0" fmla="*/ 0 h 1442215"/>
              <a:gd name="connsiteX1" fmla="*/ 5098 w 549661"/>
              <a:gd name="connsiteY1" fmla="*/ 10156 h 1442215"/>
              <a:gd name="connsiteX2" fmla="*/ 74473 w 549661"/>
              <a:gd name="connsiteY2" fmla="*/ 39995 h 1442215"/>
              <a:gd name="connsiteX3" fmla="*/ 307946 w 549661"/>
              <a:gd name="connsiteY3" fmla="*/ 102626 h 1442215"/>
              <a:gd name="connsiteX4" fmla="*/ 549661 w 549661"/>
              <a:gd name="connsiteY4" fmla="*/ 123866 h 1442215"/>
              <a:gd name="connsiteX5" fmla="*/ 549661 w 549661"/>
              <a:gd name="connsiteY5" fmla="*/ 1442215 h 1442215"/>
              <a:gd name="connsiteX6" fmla="*/ 541575 w 549661"/>
              <a:gd name="connsiteY6" fmla="*/ 1437671 h 1442215"/>
              <a:gd name="connsiteX7" fmla="*/ 3327 w 549661"/>
              <a:gd name="connsiteY7" fmla="*/ 88702 h 144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9661" h="1442215">
                <a:moveTo>
                  <a:pt x="0" y="0"/>
                </a:moveTo>
                <a:lnTo>
                  <a:pt x="5098" y="10156"/>
                </a:lnTo>
                <a:lnTo>
                  <a:pt x="74473" y="39995"/>
                </a:lnTo>
                <a:cubicBezTo>
                  <a:pt x="150027" y="67466"/>
                  <a:pt x="228125" y="88480"/>
                  <a:pt x="307946" y="102626"/>
                </a:cubicBezTo>
                <a:lnTo>
                  <a:pt x="549661" y="123866"/>
                </a:lnTo>
                <a:lnTo>
                  <a:pt x="549661" y="1442215"/>
                </a:lnTo>
                <a:lnTo>
                  <a:pt x="541575" y="1437671"/>
                </a:lnTo>
                <a:cubicBezTo>
                  <a:pt x="263378" y="1248586"/>
                  <a:pt x="51859" y="728780"/>
                  <a:pt x="3327" y="8870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Freeform 19"/>
          <p:cNvSpPr/>
          <p:nvPr/>
        </p:nvSpPr>
        <p:spPr>
          <a:xfrm flipH="1">
            <a:off x="7934146" y="2469310"/>
            <a:ext cx="304534" cy="793007"/>
          </a:xfrm>
          <a:custGeom>
            <a:avLst/>
            <a:gdLst>
              <a:gd name="connsiteX0" fmla="*/ 0 w 553800"/>
              <a:gd name="connsiteY0" fmla="*/ 0 h 1442098"/>
              <a:gd name="connsiteX1" fmla="*/ 3347 w 553800"/>
              <a:gd name="connsiteY1" fmla="*/ 88585 h 1442098"/>
              <a:gd name="connsiteX2" fmla="*/ 545653 w 553800"/>
              <a:gd name="connsiteY2" fmla="*/ 1437554 h 1442098"/>
              <a:gd name="connsiteX3" fmla="*/ 553800 w 553800"/>
              <a:gd name="connsiteY3" fmla="*/ 1442098 h 1442098"/>
              <a:gd name="connsiteX4" fmla="*/ 553800 w 553800"/>
              <a:gd name="connsiteY4" fmla="*/ 123749 h 1442098"/>
              <a:gd name="connsiteX5" fmla="*/ 551703 w 553800"/>
              <a:gd name="connsiteY5" fmla="*/ 123933 h 1442098"/>
              <a:gd name="connsiteX6" fmla="*/ 551702 w 553800"/>
              <a:gd name="connsiteY6" fmla="*/ 123933 h 1442098"/>
              <a:gd name="connsiteX7" fmla="*/ 551701 w 553800"/>
              <a:gd name="connsiteY7" fmla="*/ 123933 h 1442098"/>
              <a:gd name="connsiteX8" fmla="*/ 388255 w 553800"/>
              <a:gd name="connsiteY8" fmla="*/ 114351 h 1442098"/>
              <a:gd name="connsiteX9" fmla="*/ 74417 w 553800"/>
              <a:gd name="connsiteY9" fmla="*/ 39878 h 1442098"/>
              <a:gd name="connsiteX10" fmla="*/ 5038 w 553800"/>
              <a:gd name="connsiteY10" fmla="*/ 10037 h 144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3800" h="1442098">
                <a:moveTo>
                  <a:pt x="0" y="0"/>
                </a:moveTo>
                <a:lnTo>
                  <a:pt x="3347" y="88585"/>
                </a:lnTo>
                <a:cubicBezTo>
                  <a:pt x="52246" y="728663"/>
                  <a:pt x="265358" y="1248469"/>
                  <a:pt x="545653" y="1437554"/>
                </a:cubicBezTo>
                <a:lnTo>
                  <a:pt x="553800" y="1442098"/>
                </a:lnTo>
                <a:lnTo>
                  <a:pt x="553800" y="123749"/>
                </a:lnTo>
                <a:lnTo>
                  <a:pt x="551703" y="123933"/>
                </a:lnTo>
                <a:lnTo>
                  <a:pt x="551702" y="123933"/>
                </a:lnTo>
                <a:lnTo>
                  <a:pt x="551701" y="123933"/>
                </a:lnTo>
                <a:lnTo>
                  <a:pt x="388255" y="114351"/>
                </a:lnTo>
                <a:cubicBezTo>
                  <a:pt x="280417" y="101655"/>
                  <a:pt x="175155" y="76506"/>
                  <a:pt x="74417" y="39878"/>
                </a:cubicBezTo>
                <a:lnTo>
                  <a:pt x="5038" y="10037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1" name="Freeform 20"/>
          <p:cNvSpPr/>
          <p:nvPr/>
        </p:nvSpPr>
        <p:spPr>
          <a:xfrm>
            <a:off x="7671339" y="2490592"/>
            <a:ext cx="262808" cy="491840"/>
          </a:xfrm>
          <a:custGeom>
            <a:avLst/>
            <a:gdLst>
              <a:gd name="connsiteX0" fmla="*/ 0 w 477921"/>
              <a:gd name="connsiteY0" fmla="*/ 0 h 894419"/>
              <a:gd name="connsiteX1" fmla="*/ 2732 w 477921"/>
              <a:gd name="connsiteY1" fmla="*/ 1175 h 894419"/>
              <a:gd name="connsiteX2" fmla="*/ 236205 w 477921"/>
              <a:gd name="connsiteY2" fmla="*/ 63806 h 894419"/>
              <a:gd name="connsiteX3" fmla="*/ 477921 w 477921"/>
              <a:gd name="connsiteY3" fmla="*/ 85046 h 894419"/>
              <a:gd name="connsiteX4" fmla="*/ 477921 w 477921"/>
              <a:gd name="connsiteY4" fmla="*/ 894419 h 894419"/>
              <a:gd name="connsiteX5" fmla="*/ 469835 w 477921"/>
              <a:gd name="connsiteY5" fmla="*/ 889875 h 894419"/>
              <a:gd name="connsiteX6" fmla="*/ 10855 w 477921"/>
              <a:gd name="connsiteY6" fmla="*/ 55182 h 894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21" h="894419">
                <a:moveTo>
                  <a:pt x="0" y="0"/>
                </a:moveTo>
                <a:lnTo>
                  <a:pt x="2732" y="1175"/>
                </a:lnTo>
                <a:cubicBezTo>
                  <a:pt x="78286" y="28646"/>
                  <a:pt x="156384" y="49660"/>
                  <a:pt x="236205" y="63806"/>
                </a:cubicBezTo>
                <a:lnTo>
                  <a:pt x="477921" y="85046"/>
                </a:lnTo>
                <a:lnTo>
                  <a:pt x="477921" y="894419"/>
                </a:lnTo>
                <a:lnTo>
                  <a:pt x="469835" y="889875"/>
                </a:lnTo>
                <a:cubicBezTo>
                  <a:pt x="271123" y="754815"/>
                  <a:pt x="106430" y="451019"/>
                  <a:pt x="10855" y="551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2" name="Freeform 21"/>
          <p:cNvSpPr/>
          <p:nvPr/>
        </p:nvSpPr>
        <p:spPr>
          <a:xfrm flipH="1">
            <a:off x="7934147" y="2490745"/>
            <a:ext cx="264759" cy="491687"/>
          </a:xfrm>
          <a:custGeom>
            <a:avLst/>
            <a:gdLst>
              <a:gd name="connsiteX0" fmla="*/ 0 w 481469"/>
              <a:gd name="connsiteY0" fmla="*/ 0 h 894141"/>
              <a:gd name="connsiteX1" fmla="*/ 10882 w 481469"/>
              <a:gd name="connsiteY1" fmla="*/ 54904 h 894141"/>
              <a:gd name="connsiteX2" fmla="*/ 473322 w 481469"/>
              <a:gd name="connsiteY2" fmla="*/ 889597 h 894141"/>
              <a:gd name="connsiteX3" fmla="*/ 481469 w 481469"/>
              <a:gd name="connsiteY3" fmla="*/ 894141 h 894141"/>
              <a:gd name="connsiteX4" fmla="*/ 481469 w 481469"/>
              <a:gd name="connsiteY4" fmla="*/ 84768 h 894141"/>
              <a:gd name="connsiteX5" fmla="*/ 479373 w 481469"/>
              <a:gd name="connsiteY5" fmla="*/ 84952 h 894141"/>
              <a:gd name="connsiteX6" fmla="*/ 479372 w 481469"/>
              <a:gd name="connsiteY6" fmla="*/ 84952 h 894141"/>
              <a:gd name="connsiteX7" fmla="*/ 479371 w 481469"/>
              <a:gd name="connsiteY7" fmla="*/ 84952 h 894141"/>
              <a:gd name="connsiteX8" fmla="*/ 315925 w 481469"/>
              <a:gd name="connsiteY8" fmla="*/ 75370 h 894141"/>
              <a:gd name="connsiteX9" fmla="*/ 2087 w 481469"/>
              <a:gd name="connsiteY9" fmla="*/ 897 h 89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81469" h="894141">
                <a:moveTo>
                  <a:pt x="0" y="0"/>
                </a:moveTo>
                <a:lnTo>
                  <a:pt x="10882" y="54904"/>
                </a:lnTo>
                <a:cubicBezTo>
                  <a:pt x="107178" y="450741"/>
                  <a:pt x="273112" y="754537"/>
                  <a:pt x="473322" y="889597"/>
                </a:cubicBezTo>
                <a:lnTo>
                  <a:pt x="481469" y="894141"/>
                </a:lnTo>
                <a:lnTo>
                  <a:pt x="481469" y="84768"/>
                </a:lnTo>
                <a:lnTo>
                  <a:pt x="479373" y="84952"/>
                </a:lnTo>
                <a:lnTo>
                  <a:pt x="479372" y="84952"/>
                </a:lnTo>
                <a:lnTo>
                  <a:pt x="479371" y="84952"/>
                </a:lnTo>
                <a:lnTo>
                  <a:pt x="315925" y="75370"/>
                </a:lnTo>
                <a:cubicBezTo>
                  <a:pt x="208087" y="62674"/>
                  <a:pt x="102825" y="37525"/>
                  <a:pt x="2087" y="89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grpSp>
        <p:nvGrpSpPr>
          <p:cNvPr id="24" name="Group 23"/>
          <p:cNvGrpSpPr/>
          <p:nvPr/>
        </p:nvGrpSpPr>
        <p:grpSpPr>
          <a:xfrm>
            <a:off x="7567099" y="247655"/>
            <a:ext cx="735755" cy="628562"/>
            <a:chOff x="10089278" y="330206"/>
            <a:chExt cx="981007" cy="838083"/>
          </a:xfrm>
        </p:grpSpPr>
        <p:sp>
          <p:nvSpPr>
            <p:cNvPr id="28" name="Freeform 27"/>
            <p:cNvSpPr/>
            <p:nvPr/>
          </p:nvSpPr>
          <p:spPr>
            <a:xfrm>
              <a:off x="10580400" y="330244"/>
              <a:ext cx="489885" cy="838045"/>
            </a:xfrm>
            <a:custGeom>
              <a:avLst/>
              <a:gdLst>
                <a:gd name="connsiteX0" fmla="*/ 0 w 668149"/>
                <a:gd name="connsiteY0" fmla="*/ 0 h 1142999"/>
                <a:gd name="connsiteX1" fmla="*/ 533231 w 668149"/>
                <a:gd name="connsiteY1" fmla="*/ 660330 h 1142999"/>
                <a:gd name="connsiteX2" fmla="*/ 668149 w 668149"/>
                <a:gd name="connsiteY2" fmla="*/ 957704 h 1142999"/>
                <a:gd name="connsiteX3" fmla="*/ 520294 w 668149"/>
                <a:gd name="connsiteY3" fmla="*/ 1037957 h 1142999"/>
                <a:gd name="connsiteX4" fmla="*/ 0 w 668149"/>
                <a:gd name="connsiteY4" fmla="*/ 1142999 h 1142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8149" h="1142999">
                  <a:moveTo>
                    <a:pt x="0" y="0"/>
                  </a:moveTo>
                  <a:cubicBezTo>
                    <a:pt x="91496" y="4233"/>
                    <a:pt x="323800" y="255364"/>
                    <a:pt x="533231" y="660330"/>
                  </a:cubicBezTo>
                  <a:lnTo>
                    <a:pt x="668149" y="957704"/>
                  </a:lnTo>
                  <a:lnTo>
                    <a:pt x="520294" y="1037957"/>
                  </a:lnTo>
                  <a:cubicBezTo>
                    <a:pt x="360377" y="1105596"/>
                    <a:pt x="184556" y="1142999"/>
                    <a:pt x="0" y="1142999"/>
                  </a:cubicBezTo>
                  <a:close/>
                </a:path>
              </a:pathLst>
            </a:custGeom>
            <a:solidFill>
              <a:srgbClr val="981B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/>
            <p:cNvSpPr/>
            <p:nvPr/>
          </p:nvSpPr>
          <p:spPr>
            <a:xfrm>
              <a:off x="10089278" y="330206"/>
              <a:ext cx="491122" cy="838083"/>
            </a:xfrm>
            <a:custGeom>
              <a:avLst/>
              <a:gdLst>
                <a:gd name="connsiteX0" fmla="*/ 669836 w 669836"/>
                <a:gd name="connsiteY0" fmla="*/ 52 h 1143051"/>
                <a:gd name="connsiteX1" fmla="*/ 669836 w 669836"/>
                <a:gd name="connsiteY1" fmla="*/ 1143051 h 1143051"/>
                <a:gd name="connsiteX2" fmla="*/ 149542 w 669836"/>
                <a:gd name="connsiteY2" fmla="*/ 1038009 h 1143051"/>
                <a:gd name="connsiteX3" fmla="*/ 0 w 669836"/>
                <a:gd name="connsiteY3" fmla="*/ 956840 h 1143051"/>
                <a:gd name="connsiteX4" fmla="*/ 136606 w 669836"/>
                <a:gd name="connsiteY4" fmla="*/ 654032 h 1143051"/>
                <a:gd name="connsiteX5" fmla="*/ 669836 w 669836"/>
                <a:gd name="connsiteY5" fmla="*/ 52 h 1143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836" h="1143051">
                  <a:moveTo>
                    <a:pt x="669836" y="52"/>
                  </a:moveTo>
                  <a:lnTo>
                    <a:pt x="669836" y="1143051"/>
                  </a:lnTo>
                  <a:cubicBezTo>
                    <a:pt x="485280" y="1143051"/>
                    <a:pt x="309460" y="1105648"/>
                    <a:pt x="149542" y="1038009"/>
                  </a:cubicBezTo>
                  <a:lnTo>
                    <a:pt x="0" y="956840"/>
                  </a:lnTo>
                  <a:lnTo>
                    <a:pt x="136606" y="654032"/>
                  </a:lnTo>
                  <a:cubicBezTo>
                    <a:pt x="346036" y="246950"/>
                    <a:pt x="578340" y="-4181"/>
                    <a:pt x="669836" y="52"/>
                  </a:cubicBezTo>
                  <a:close/>
                </a:path>
              </a:pathLst>
            </a:custGeom>
            <a:solidFill>
              <a:srgbClr val="D033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581819" y="2369494"/>
            <a:ext cx="706964" cy="167966"/>
            <a:chOff x="10109092" y="3159326"/>
            <a:chExt cx="942618" cy="223954"/>
          </a:xfrm>
        </p:grpSpPr>
        <p:sp>
          <p:nvSpPr>
            <p:cNvPr id="26" name="Freeform 25"/>
            <p:cNvSpPr/>
            <p:nvPr/>
          </p:nvSpPr>
          <p:spPr>
            <a:xfrm>
              <a:off x="10580400" y="3159326"/>
              <a:ext cx="471310" cy="223954"/>
            </a:xfrm>
            <a:custGeom>
              <a:avLst/>
              <a:gdLst>
                <a:gd name="connsiteX0" fmla="*/ 642814 w 642814"/>
                <a:gd name="connsiteY0" fmla="*/ 0 h 305448"/>
                <a:gd name="connsiteX1" fmla="*/ 546664 w 642814"/>
                <a:gd name="connsiteY1" fmla="*/ 191552 h 305448"/>
                <a:gd name="connsiteX2" fmla="*/ 477285 w 642814"/>
                <a:gd name="connsiteY2" fmla="*/ 221393 h 305448"/>
                <a:gd name="connsiteX3" fmla="*/ 163447 w 642814"/>
                <a:gd name="connsiteY3" fmla="*/ 295866 h 305448"/>
                <a:gd name="connsiteX4" fmla="*/ 0 w 642814"/>
                <a:gd name="connsiteY4" fmla="*/ 305448 h 305448"/>
                <a:gd name="connsiteX5" fmla="*/ 0 w 642814"/>
                <a:gd name="connsiteY5" fmla="*/ 157850 h 305448"/>
                <a:gd name="connsiteX6" fmla="*/ 163447 w 642814"/>
                <a:gd name="connsiteY6" fmla="*/ 148268 h 305448"/>
                <a:gd name="connsiteX7" fmla="*/ 624757 w 642814"/>
                <a:gd name="connsiteY7" fmla="*/ 10365 h 3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4" h="305448">
                  <a:moveTo>
                    <a:pt x="642814" y="0"/>
                  </a:moveTo>
                  <a:lnTo>
                    <a:pt x="546664" y="191552"/>
                  </a:lnTo>
                  <a:lnTo>
                    <a:pt x="477285" y="221393"/>
                  </a:lnTo>
                  <a:cubicBezTo>
                    <a:pt x="376547" y="258021"/>
                    <a:pt x="271285" y="283170"/>
                    <a:pt x="163447" y="295866"/>
                  </a:cubicBezTo>
                  <a:lnTo>
                    <a:pt x="0" y="305448"/>
                  </a:lnTo>
                  <a:lnTo>
                    <a:pt x="0" y="157850"/>
                  </a:lnTo>
                  <a:lnTo>
                    <a:pt x="163447" y="148268"/>
                  </a:lnTo>
                  <a:cubicBezTo>
                    <a:pt x="325204" y="129224"/>
                    <a:pt x="481164" y="82161"/>
                    <a:pt x="624757" y="1036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/>
            <p:cNvSpPr/>
            <p:nvPr/>
          </p:nvSpPr>
          <p:spPr>
            <a:xfrm>
              <a:off x="10109092" y="3159328"/>
              <a:ext cx="471308" cy="223952"/>
            </a:xfrm>
            <a:custGeom>
              <a:avLst/>
              <a:gdLst>
                <a:gd name="connsiteX0" fmla="*/ 0 w 642812"/>
                <a:gd name="connsiteY0" fmla="*/ 0 h 305446"/>
                <a:gd name="connsiteX1" fmla="*/ 18054 w 642812"/>
                <a:gd name="connsiteY1" fmla="*/ 10363 h 305446"/>
                <a:gd name="connsiteX2" fmla="*/ 642811 w 642812"/>
                <a:gd name="connsiteY2" fmla="*/ 157848 h 305446"/>
                <a:gd name="connsiteX3" fmla="*/ 642812 w 642812"/>
                <a:gd name="connsiteY3" fmla="*/ 157848 h 305446"/>
                <a:gd name="connsiteX4" fmla="*/ 642812 w 642812"/>
                <a:gd name="connsiteY4" fmla="*/ 305446 h 305446"/>
                <a:gd name="connsiteX5" fmla="*/ 642810 w 642812"/>
                <a:gd name="connsiteY5" fmla="*/ 305446 h 305446"/>
                <a:gd name="connsiteX6" fmla="*/ 165525 w 642812"/>
                <a:gd name="connsiteY6" fmla="*/ 221391 h 305446"/>
                <a:gd name="connsiteX7" fmla="*/ 96150 w 642812"/>
                <a:gd name="connsiteY7" fmla="*/ 191552 h 305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812" h="305446">
                  <a:moveTo>
                    <a:pt x="0" y="0"/>
                  </a:moveTo>
                  <a:lnTo>
                    <a:pt x="18054" y="10363"/>
                  </a:lnTo>
                  <a:cubicBezTo>
                    <a:pt x="209511" y="106092"/>
                    <a:pt x="422953" y="157848"/>
                    <a:pt x="642811" y="157848"/>
                  </a:cubicBezTo>
                  <a:lnTo>
                    <a:pt x="642812" y="157848"/>
                  </a:lnTo>
                  <a:lnTo>
                    <a:pt x="642812" y="305446"/>
                  </a:lnTo>
                  <a:lnTo>
                    <a:pt x="642810" y="305446"/>
                  </a:lnTo>
                  <a:cubicBezTo>
                    <a:pt x="477917" y="305446"/>
                    <a:pt x="316632" y="276333"/>
                    <a:pt x="165525" y="221391"/>
                  </a:cubicBezTo>
                  <a:lnTo>
                    <a:pt x="96150" y="19155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7652019" y="1065830"/>
            <a:ext cx="569214" cy="569214"/>
            <a:chOff x="7575606" y="2571489"/>
            <a:chExt cx="595578" cy="595578"/>
          </a:xfrm>
        </p:grpSpPr>
        <p:sp>
          <p:nvSpPr>
            <p:cNvPr id="48" name="Oval 47"/>
            <p:cNvSpPr/>
            <p:nvPr/>
          </p:nvSpPr>
          <p:spPr>
            <a:xfrm>
              <a:off x="7575606" y="2571489"/>
              <a:ext cx="595578" cy="595578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7632563" y="2632123"/>
              <a:ext cx="240832" cy="474308"/>
            </a:xfrm>
            <a:custGeom>
              <a:avLst/>
              <a:gdLst>
                <a:gd name="connsiteX0" fmla="*/ 457515 w 464610"/>
                <a:gd name="connsiteY0" fmla="*/ 0 h 915030"/>
                <a:gd name="connsiteX1" fmla="*/ 464610 w 464610"/>
                <a:gd name="connsiteY1" fmla="*/ 715 h 915030"/>
                <a:gd name="connsiteX2" fmla="*/ 464610 w 464610"/>
                <a:gd name="connsiteY2" fmla="*/ 914315 h 915030"/>
                <a:gd name="connsiteX3" fmla="*/ 457515 w 464610"/>
                <a:gd name="connsiteY3" fmla="*/ 915030 h 915030"/>
                <a:gd name="connsiteX4" fmla="*/ 0 w 464610"/>
                <a:gd name="connsiteY4" fmla="*/ 457515 h 915030"/>
                <a:gd name="connsiteX5" fmla="*/ 457515 w 464610"/>
                <a:gd name="connsiteY5" fmla="*/ 0 h 9150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4610" h="915030">
                  <a:moveTo>
                    <a:pt x="457515" y="0"/>
                  </a:moveTo>
                  <a:lnTo>
                    <a:pt x="464610" y="715"/>
                  </a:lnTo>
                  <a:lnTo>
                    <a:pt x="464610" y="914315"/>
                  </a:lnTo>
                  <a:lnTo>
                    <a:pt x="457515" y="915030"/>
                  </a:lnTo>
                  <a:cubicBezTo>
                    <a:pt x="204836" y="915030"/>
                    <a:pt x="0" y="710194"/>
                    <a:pt x="0" y="457515"/>
                  </a:cubicBezTo>
                  <a:cubicBezTo>
                    <a:pt x="0" y="204836"/>
                    <a:pt x="204836" y="0"/>
                    <a:pt x="45751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7873395" y="2632123"/>
              <a:ext cx="233477" cy="475408"/>
            </a:xfrm>
            <a:custGeom>
              <a:avLst/>
              <a:gdLst>
                <a:gd name="connsiteX0" fmla="*/ 0 w 450421"/>
                <a:gd name="connsiteY0" fmla="*/ 0 h 913600"/>
                <a:gd name="connsiteX1" fmla="*/ 85112 w 450421"/>
                <a:gd name="connsiteY1" fmla="*/ 8580 h 913600"/>
                <a:gd name="connsiteX2" fmla="*/ 450421 w 450421"/>
                <a:gd name="connsiteY2" fmla="*/ 456800 h 913600"/>
                <a:gd name="connsiteX3" fmla="*/ 85112 w 450421"/>
                <a:gd name="connsiteY3" fmla="*/ 905020 h 913600"/>
                <a:gd name="connsiteX4" fmla="*/ 0 w 450421"/>
                <a:gd name="connsiteY4" fmla="*/ 913600 h 91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0421" h="913600">
                  <a:moveTo>
                    <a:pt x="0" y="0"/>
                  </a:moveTo>
                  <a:lnTo>
                    <a:pt x="85112" y="8580"/>
                  </a:lnTo>
                  <a:cubicBezTo>
                    <a:pt x="293594" y="51242"/>
                    <a:pt x="450421" y="235706"/>
                    <a:pt x="450421" y="456800"/>
                  </a:cubicBezTo>
                  <a:cubicBezTo>
                    <a:pt x="450421" y="677894"/>
                    <a:pt x="293594" y="862358"/>
                    <a:pt x="85112" y="905020"/>
                  </a:cubicBezTo>
                  <a:lnTo>
                    <a:pt x="0" y="91360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1" name="Oval 50"/>
            <p:cNvSpPr/>
            <p:nvPr/>
          </p:nvSpPr>
          <p:spPr>
            <a:xfrm>
              <a:off x="7855372" y="258518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2" name="Oval 51"/>
            <p:cNvSpPr/>
            <p:nvPr/>
          </p:nvSpPr>
          <p:spPr>
            <a:xfrm>
              <a:off x="7855372" y="3119202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3" name="Oval 52"/>
            <p:cNvSpPr/>
            <p:nvPr/>
          </p:nvSpPr>
          <p:spPr>
            <a:xfrm>
              <a:off x="8123875" y="2851255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4" name="Oval 53"/>
            <p:cNvSpPr/>
            <p:nvPr/>
          </p:nvSpPr>
          <p:spPr>
            <a:xfrm>
              <a:off x="8044839" y="266189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Oval 54"/>
            <p:cNvSpPr/>
            <p:nvPr/>
          </p:nvSpPr>
          <p:spPr>
            <a:xfrm>
              <a:off x="8043341" y="3038248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6" name="Oval 55"/>
            <p:cNvSpPr/>
            <p:nvPr/>
          </p:nvSpPr>
          <p:spPr>
            <a:xfrm>
              <a:off x="7667135" y="3041854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7" name="Oval 56"/>
            <p:cNvSpPr/>
            <p:nvPr/>
          </p:nvSpPr>
          <p:spPr>
            <a:xfrm>
              <a:off x="7586869" y="2852997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8" name="Oval 57"/>
            <p:cNvSpPr/>
            <p:nvPr/>
          </p:nvSpPr>
          <p:spPr>
            <a:xfrm>
              <a:off x="7665224" y="2662163"/>
              <a:ext cx="36045" cy="36045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2194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38775" y="1594600"/>
            <a:ext cx="4608900" cy="14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811950" y="3344588"/>
            <a:ext cx="3267600" cy="3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262775" y="1354600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3284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713225" y="803400"/>
            <a:ext cx="7717500" cy="3536700"/>
          </a:xfrm>
          <a:prstGeom prst="roundRect">
            <a:avLst>
              <a:gd name="adj" fmla="val 4760"/>
            </a:avLst>
          </a:prstGeom>
          <a:solidFill>
            <a:schemeClr val="dk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82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756175" y="1555300"/>
            <a:ext cx="3770400" cy="13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1674175" y="2119913"/>
            <a:ext cx="1849500" cy="11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3756175" y="3319975"/>
            <a:ext cx="3543300" cy="3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/>
          <p:nvPr/>
        </p:nvSpPr>
        <p:spPr>
          <a:xfrm flipH="1">
            <a:off x="8262775" y="368902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/>
          <p:nvPr/>
        </p:nvSpPr>
        <p:spPr>
          <a:xfrm flipH="1">
            <a:off x="545225" y="1118475"/>
            <a:ext cx="336000" cy="336000"/>
          </a:xfrm>
          <a:prstGeom prst="star4">
            <a:avLst>
              <a:gd name="adj" fmla="val 17926"/>
            </a:avLst>
          </a:prstGeom>
          <a:solidFill>
            <a:schemeClr val="accent3"/>
          </a:solidFill>
          <a:ln w="19050" cap="rnd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357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●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Char char="○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Char char="■"/>
              <a:defRPr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62" r:id="rId5"/>
    <p:sldLayoutId id="2147483677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035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Paytone One"/>
              <a:buNone/>
              <a:defRPr sz="34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aytone One"/>
              <a:buNone/>
              <a:defRPr sz="2800">
                <a:solidFill>
                  <a:schemeClr val="lt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●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○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niglet"/>
              <a:buChar char="■"/>
              <a:defRPr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528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3.xml"/><Relationship Id="rId1" Type="http://schemas.openxmlformats.org/officeDocument/2006/relationships/audio" Target="file:///G:\Cut_47%20Track%2047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9.gif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26.png"/><Relationship Id="rId3" Type="http://schemas.openxmlformats.org/officeDocument/2006/relationships/slide" Target="slide33.xml"/><Relationship Id="rId7" Type="http://schemas.microsoft.com/office/2007/relationships/hdphoto" Target="../media/hdphoto1.wdp"/><Relationship Id="rId12" Type="http://schemas.openxmlformats.org/officeDocument/2006/relationships/slide" Target="slide35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30.xml"/><Relationship Id="rId15" Type="http://schemas.openxmlformats.org/officeDocument/2006/relationships/image" Target="../media/image27.png"/><Relationship Id="rId10" Type="http://schemas.openxmlformats.org/officeDocument/2006/relationships/slide" Target="slide31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Relationship Id="rId1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6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slide" Target="slide29.xml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9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9.png"/><Relationship Id="rId7" Type="http://schemas.openxmlformats.org/officeDocument/2006/relationships/slide" Target="slide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27"/>
          <p:cNvGrpSpPr>
            <a:grpSpLocks/>
          </p:cNvGrpSpPr>
          <p:nvPr/>
        </p:nvGrpSpPr>
        <p:grpSpPr bwMode="auto">
          <a:xfrm>
            <a:off x="1143000" y="0"/>
            <a:ext cx="3807619" cy="5143500"/>
            <a:chOff x="0" y="0"/>
            <a:chExt cx="3198" cy="4320"/>
          </a:xfrm>
        </p:grpSpPr>
        <p:pic>
          <p:nvPicPr>
            <p:cNvPr id="38926" name="Picture 16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7" name="Picture 17" descr="Nen 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1938"/>
              <a:ext cx="840" cy="2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8" name="Picture 22" descr="Nen 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16" y="0"/>
              <a:ext cx="238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5486400" y="2114550"/>
            <a:ext cx="2000250" cy="1771650"/>
            <a:chOff x="4080" y="2832"/>
            <a:chExt cx="1680" cy="1488"/>
          </a:xfrm>
        </p:grpSpPr>
        <p:pic>
          <p:nvPicPr>
            <p:cNvPr id="38923" name="Picture 8" descr="Picture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4080" y="3168"/>
              <a:ext cx="1680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Picture 9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92" y="2832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Picture 10" descr="3d butterfly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512" y="3264"/>
              <a:ext cx="768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8915" name="Group 28"/>
          <p:cNvGrpSpPr>
            <a:grpSpLocks/>
          </p:cNvGrpSpPr>
          <p:nvPr/>
        </p:nvGrpSpPr>
        <p:grpSpPr bwMode="auto">
          <a:xfrm>
            <a:off x="5047060" y="-85725"/>
            <a:ext cx="2878931" cy="892969"/>
            <a:chOff x="3246" y="0"/>
            <a:chExt cx="2514" cy="750"/>
          </a:xfrm>
        </p:grpSpPr>
        <p:pic>
          <p:nvPicPr>
            <p:cNvPr id="38919" name="Picture 23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63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24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310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25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246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2" name="Picture 26" descr="hinh dong 33"/>
            <p:cNvPicPr>
              <a:picLocks noChangeAspect="1" noChangeArrowheads="1" noCrop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918" y="0"/>
              <a:ext cx="450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664" name="WordArt 16"/>
          <p:cNvSpPr>
            <a:spLocks noChangeArrowheads="1" noChangeShapeType="1" noTextEdit="1"/>
          </p:cNvSpPr>
          <p:nvPr/>
        </p:nvSpPr>
        <p:spPr bwMode="auto">
          <a:xfrm>
            <a:off x="1885950" y="1828800"/>
            <a:ext cx="5657850" cy="971550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Welcome to our class !</a:t>
            </a:r>
          </a:p>
        </p:txBody>
      </p:sp>
      <p:sp>
        <p:nvSpPr>
          <p:cNvPr id="27667" name="WordArt 19"/>
          <p:cNvSpPr>
            <a:spLocks noGrp="1" noRot="1" noMove="1" noResize="1" noEditPoints="1" noAdjustHandles="1" noChangeArrowheads="1" noChangeShapeType="1"/>
          </p:cNvSpPr>
          <p:nvPr/>
        </p:nvSpPr>
        <p:spPr bwMode="auto">
          <a:xfrm>
            <a:off x="2514600" y="1028700"/>
            <a:ext cx="4286250" cy="72032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noFill/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Hai Thanh  Primary school</a:t>
            </a:r>
          </a:p>
        </p:txBody>
      </p:sp>
      <p:sp>
        <p:nvSpPr>
          <p:cNvPr id="27670" name="WordArt 22"/>
          <p:cNvSpPr>
            <a:spLocks noChangeArrowheads="1" noChangeShapeType="1" noTextEdit="1"/>
          </p:cNvSpPr>
          <p:nvPr/>
        </p:nvSpPr>
        <p:spPr bwMode="auto">
          <a:xfrm>
            <a:off x="2686050" y="3829050"/>
            <a:ext cx="3957638" cy="40005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10000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Teacher: Mai Hong Phuong</a:t>
            </a:r>
          </a:p>
        </p:txBody>
      </p:sp>
      <p:pic>
        <p:nvPicPr>
          <p:cNvPr id="18" name="Cut_47 Track 4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tretch>
            <a:fillRect/>
          </a:stretch>
        </p:blipFill>
        <p:spPr>
          <a:xfrm>
            <a:off x="1828800" y="857250"/>
            <a:ext cx="228600" cy="22860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7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7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7664" grpId="0" animBg="1"/>
      <p:bldP spid="27667" grpId="0" animBg="1"/>
      <p:bldP spid="2767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4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02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number</a:t>
            </a:r>
          </a:p>
        </p:txBody>
      </p:sp>
    </p:spTree>
    <p:extLst>
      <p:ext uri="{BB962C8B-B14F-4D97-AF65-F5344CB8AC3E}">
        <p14:creationId xmlns:p14="http://schemas.microsoft.com/office/powerpoint/2010/main" val="82198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35BBB-B807-456E-796F-C759CA5C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48707-5E48-29F9-7B69-A870335C5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96" y="1338727"/>
            <a:ext cx="8842531" cy="246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03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dishes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6" t="24400" r="70078" b="3001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5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42575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help with the cooking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0" t="24067" r="46924" b="3334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37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175224" y="2025233"/>
            <a:ext cx="425757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wash the clothes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33" t="27008" r="24041" b="393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58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EB44D4F1-BDB1-8101-AEB4-43398A134D6D}"/>
              </a:ext>
            </a:extLst>
          </p:cNvPr>
          <p:cNvSpPr txBox="1">
            <a:spLocks/>
          </p:cNvSpPr>
          <p:nvPr/>
        </p:nvSpPr>
        <p:spPr>
          <a:xfrm>
            <a:off x="4005891" y="2023116"/>
            <a:ext cx="4968776" cy="546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4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clean the floor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D03DDA-DF8C-606C-9631-C32F18CDD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755" t="24067" r="219" b="3334"/>
          <a:stretch/>
        </p:blipFill>
        <p:spPr>
          <a:xfrm>
            <a:off x="452632" y="1035746"/>
            <a:ext cx="3553259" cy="312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9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699D0A-46BD-13AC-8611-A1B4D1D5029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0915A38-88DF-8E06-4DFE-AEA8AF3224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6F60DF-FC76-3638-D145-D9569FF39878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F0057AE-F54E-EDD3-97DF-7FE8EFECD439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C1FB9F1-254C-A15A-5C02-495BFB458AE8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9FCDB64-9916-13FC-0413-BF0B6FFBB4B3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B7F9496-D05A-4D39-0056-C8586873BD52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E0E79F0B-F419-F89E-10E8-1C85CAB5DD35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CB1A950-5447-A559-6412-6C6F0A5C7E92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FDBFABD7-79A2-F011-DFBE-B6B82B654F27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FC21FE-038A-3CD6-B3E0-DB78F5301140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6AEEB0B-688B-2328-DB28-C28C09975290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0F65659-F5D7-CA80-CCA7-0BCDD8A1A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4150" y="403300"/>
            <a:ext cx="7704000" cy="572700"/>
          </a:xfrm>
        </p:spPr>
        <p:txBody>
          <a:bodyPr/>
          <a:lstStyle/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number.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EB6D38C-1A5C-CA1B-8D48-1304F48BC890}"/>
              </a:ext>
            </a:extLst>
          </p:cNvPr>
          <p:cNvSpPr txBox="1">
            <a:spLocks/>
          </p:cNvSpPr>
          <p:nvPr/>
        </p:nvSpPr>
        <p:spPr>
          <a:xfrm>
            <a:off x="2309194" y="383198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3600" b="1" dirty="0">
                <a:solidFill>
                  <a:srgbClr val="C00000"/>
                </a:solidFill>
                <a:latin typeface="Comic Sans MS" panose="030F0902030302020204" pitchFamily="66" charset="0"/>
              </a:rPr>
              <a:t>Listen and check.</a:t>
            </a:r>
          </a:p>
        </p:txBody>
      </p:sp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80584F68-633E-05EC-7536-D6E9FA48F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938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736CE3-A036-2E0B-3360-6565A7A2B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734" y="1653577"/>
            <a:ext cx="8842531" cy="246604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F0C4D6A5-4490-5853-0365-6C3EFECD33F5}"/>
              </a:ext>
            </a:extLst>
          </p:cNvPr>
          <p:cNvSpPr txBox="1">
            <a:spLocks/>
          </p:cNvSpPr>
          <p:nvPr/>
        </p:nvSpPr>
        <p:spPr>
          <a:xfrm>
            <a:off x="6168521" y="3575825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BC12853-80A1-39C3-1AC9-4AEC56455E99}"/>
              </a:ext>
            </a:extLst>
          </p:cNvPr>
          <p:cNvSpPr txBox="1">
            <a:spLocks/>
          </p:cNvSpPr>
          <p:nvPr/>
        </p:nvSpPr>
        <p:spPr>
          <a:xfrm>
            <a:off x="2061374" y="3542809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4157BD9-89EB-6CFC-8432-F59D84891EB7}"/>
              </a:ext>
            </a:extLst>
          </p:cNvPr>
          <p:cNvSpPr txBox="1">
            <a:spLocks/>
          </p:cNvSpPr>
          <p:nvPr/>
        </p:nvSpPr>
        <p:spPr>
          <a:xfrm>
            <a:off x="8283921" y="3542808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DB591C0F-D50A-C508-8419-5E99BC7C6E6B}"/>
              </a:ext>
            </a:extLst>
          </p:cNvPr>
          <p:cNvSpPr txBox="1">
            <a:spLocks/>
          </p:cNvSpPr>
          <p:nvPr/>
        </p:nvSpPr>
        <p:spPr>
          <a:xfrm>
            <a:off x="4127525" y="3559257"/>
            <a:ext cx="978288" cy="45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VN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2260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21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iz Time Sticker by glintsid for iOS &amp; Android | GIPHY">
            <a:extLst>
              <a:ext uri="{FF2B5EF4-FFF2-40B4-BE49-F238E27FC236}">
                <a16:creationId xmlns:a16="http://schemas.microsoft.com/office/drawing/2014/main" id="{9CD2D665-6185-D1AB-3A67-B45A4B15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3365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iz Gif - IceGif">
            <a:extLst>
              <a:ext uri="{FF2B5EF4-FFF2-40B4-BE49-F238E27FC236}">
                <a16:creationId xmlns:a16="http://schemas.microsoft.com/office/drawing/2014/main" id="{926841A5-D1B7-BC98-6643-20643884D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29" y="696361"/>
            <a:ext cx="1905000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F45776-1877-E6DE-5527-438E097C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29" y="3643197"/>
            <a:ext cx="8610267" cy="572700"/>
          </a:xfrm>
        </p:spPr>
        <p:txBody>
          <a:bodyPr/>
          <a:lstStyle/>
          <a:p>
            <a:r>
              <a:rPr lang="en-VN" sz="3200" dirty="0">
                <a:solidFill>
                  <a:srgbClr val="002060"/>
                </a:solidFill>
              </a:rPr>
              <a:t>Listen again and answer the questions.</a:t>
            </a:r>
          </a:p>
        </p:txBody>
      </p:sp>
    </p:spTree>
    <p:extLst>
      <p:ext uri="{BB962C8B-B14F-4D97-AF65-F5344CB8AC3E}">
        <p14:creationId xmlns:p14="http://schemas.microsoft.com/office/powerpoint/2010/main" val="2954696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96284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 wash the clothes in the morning.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TRUE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FALSE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1" y="218937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0F0338AA-53E6-7E75-5025-FD1E565257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55.1602" end="36688.08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84219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I watch TV at noon.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True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False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089" y="2072861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5B376606-EEAA-0353-FF97-B4733F8631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958.3056" end="24826.151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7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35"/>
          <p:cNvSpPr/>
          <p:nvPr/>
        </p:nvSpPr>
        <p:spPr>
          <a:xfrm rot="10800000">
            <a:off x="2296467" y="3342722"/>
            <a:ext cx="4551071" cy="547329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5"/>
          <p:cNvSpPr txBox="1">
            <a:spLocks noGrp="1"/>
          </p:cNvSpPr>
          <p:nvPr>
            <p:ph type="ctrTitle"/>
          </p:nvPr>
        </p:nvSpPr>
        <p:spPr>
          <a:xfrm>
            <a:off x="1379100" y="2366470"/>
            <a:ext cx="6385800" cy="9998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dirty="0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rPr>
            </a:br>
            <a:r>
              <a:rPr lang="en-US" dirty="0"/>
              <a:t>Daily </a:t>
            </a:r>
            <a:br>
              <a:rPr lang="en-US" dirty="0"/>
            </a:br>
            <a:r>
              <a:rPr lang="en-US" dirty="0"/>
              <a:t>Activities</a:t>
            </a:r>
            <a:endParaRPr sz="4000" dirty="0">
              <a:latin typeface="Titan One"/>
              <a:ea typeface="Titan One"/>
              <a:cs typeface="Titan One"/>
              <a:sym typeface="Titan One"/>
            </a:endParaRPr>
          </a:p>
        </p:txBody>
      </p:sp>
      <p:sp>
        <p:nvSpPr>
          <p:cNvPr id="1062" name="Google Shape;1062;p35"/>
          <p:cNvSpPr/>
          <p:nvPr/>
        </p:nvSpPr>
        <p:spPr>
          <a:xfrm>
            <a:off x="6172200" y="137568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3" name="Google Shape;1063;p35"/>
          <p:cNvGrpSpPr/>
          <p:nvPr/>
        </p:nvGrpSpPr>
        <p:grpSpPr>
          <a:xfrm>
            <a:off x="885766" y="466078"/>
            <a:ext cx="1005345" cy="869884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7205532" y="3845215"/>
            <a:ext cx="777157" cy="672390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2707823" y="4434040"/>
            <a:ext cx="252944" cy="168422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5"/>
          <p:cNvSpPr/>
          <p:nvPr/>
        </p:nvSpPr>
        <p:spPr>
          <a:xfrm>
            <a:off x="3874900" y="8035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4341242" y="630028"/>
            <a:ext cx="398926" cy="273548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5"/>
          <p:cNvSpPr/>
          <p:nvPr/>
        </p:nvSpPr>
        <p:spPr>
          <a:xfrm rot="-4320374">
            <a:off x="5040091" y="1050090"/>
            <a:ext cx="260324" cy="2271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5"/>
          <p:cNvSpPr/>
          <p:nvPr/>
        </p:nvSpPr>
        <p:spPr>
          <a:xfrm>
            <a:off x="2825050" y="18706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5"/>
          <p:cNvSpPr/>
          <p:nvPr/>
        </p:nvSpPr>
        <p:spPr>
          <a:xfrm>
            <a:off x="7527625" y="326015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8071732" y="3547526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5"/>
          <p:cNvSpPr/>
          <p:nvPr/>
        </p:nvSpPr>
        <p:spPr>
          <a:xfrm>
            <a:off x="2195300" y="41259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5"/>
          <p:cNvSpPr/>
          <p:nvPr/>
        </p:nvSpPr>
        <p:spPr>
          <a:xfrm>
            <a:off x="5966575" y="41603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5"/>
          <p:cNvSpPr/>
          <p:nvPr/>
        </p:nvSpPr>
        <p:spPr>
          <a:xfrm>
            <a:off x="6670638" y="446276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5"/>
          <p:cNvSpPr/>
          <p:nvPr/>
        </p:nvSpPr>
        <p:spPr>
          <a:xfrm>
            <a:off x="2052238" y="143005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2395957" y="699901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5"/>
          <p:cNvSpPr/>
          <p:nvPr/>
        </p:nvSpPr>
        <p:spPr>
          <a:xfrm>
            <a:off x="6337213" y="609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5"/>
          <p:cNvSpPr/>
          <p:nvPr/>
        </p:nvSpPr>
        <p:spPr>
          <a:xfrm>
            <a:off x="8106925" y="8376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5"/>
          <p:cNvSpPr/>
          <p:nvPr/>
        </p:nvSpPr>
        <p:spPr>
          <a:xfrm>
            <a:off x="8151950" y="13757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5"/>
          <p:cNvSpPr/>
          <p:nvPr/>
        </p:nvSpPr>
        <p:spPr>
          <a:xfrm>
            <a:off x="4224338" y="1211575"/>
            <a:ext cx="110950" cy="11093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5"/>
          <p:cNvSpPr/>
          <p:nvPr/>
        </p:nvSpPr>
        <p:spPr>
          <a:xfrm>
            <a:off x="4298888" y="404942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5"/>
          <p:cNvSpPr/>
          <p:nvPr/>
        </p:nvSpPr>
        <p:spPr>
          <a:xfrm rot="444932" flipH="1">
            <a:off x="4597932" y="3967414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5"/>
          <p:cNvSpPr/>
          <p:nvPr/>
        </p:nvSpPr>
        <p:spPr>
          <a:xfrm>
            <a:off x="3356513" y="4234175"/>
            <a:ext cx="175150" cy="180175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5"/>
          <p:cNvSpPr/>
          <p:nvPr/>
        </p:nvSpPr>
        <p:spPr>
          <a:xfrm>
            <a:off x="1044475" y="4428689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754570-340B-7914-4DC3-256DAB9EC4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Lesson 2 – Period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EFCA-B08E-8C37-994F-9117593F4A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0" y="41269"/>
            <a:ext cx="1606491" cy="16578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D3533F-E0BA-5347-65F3-03A522617C81}"/>
              </a:ext>
            </a:extLst>
          </p:cNvPr>
          <p:cNvSpPr txBox="1"/>
          <p:nvPr/>
        </p:nvSpPr>
        <p:spPr>
          <a:xfrm>
            <a:off x="120353" y="394590"/>
            <a:ext cx="10838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FFFF"/>
                </a:solidFill>
                <a:latin typeface="Sport Day" pitchFamily="2" charset="0"/>
              </a:rPr>
              <a:t>14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F9E8DE-B4ED-BC71-0E0A-B64926CBC0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0" y="208251"/>
            <a:ext cx="707396" cy="3599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84219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When do you help mum with the cooking?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dirty="0">
                <a:solidFill>
                  <a:srgbClr val="43B4BA"/>
                </a:solidFill>
                <a:latin typeface="Papernotes" pitchFamily="2" charset="0"/>
              </a:rPr>
              <a:t>In the afternoon.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3B4BA"/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321300" y="2571750"/>
            <a:ext cx="2916225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CC8">
                    <a:lumMod val="75000"/>
                  </a:srgbClr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In the evening.</a:t>
            </a: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14" y="225991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rack 38">
            <a:hlinkClick r:id="" action="ppaction://media"/>
            <a:extLst>
              <a:ext uri="{FF2B5EF4-FFF2-40B4-BE49-F238E27FC236}">
                <a16:creationId xmlns:a16="http://schemas.microsoft.com/office/drawing/2014/main" id="{5B376606-EEAA-0353-FF97-B4733F8631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90.43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3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F1DFBE4-11BC-8250-CB32-6EB0CD6ED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625" y="962840"/>
            <a:ext cx="7717500" cy="141772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omic Sans MS" panose="030F0902030302020204" pitchFamily="66" charset="0"/>
              </a:rPr>
              <a:t>What do you do in the afternoon?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A5FF4A5-AC34-326B-4F85-2275054FE5BD}"/>
              </a:ext>
            </a:extLst>
          </p:cNvPr>
          <p:cNvSpPr/>
          <p:nvPr/>
        </p:nvSpPr>
        <p:spPr>
          <a:xfrm>
            <a:off x="771277" y="2571750"/>
            <a:ext cx="2600076" cy="122499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43B4BA"/>
                </a:solidFill>
                <a:effectLst/>
                <a:uLnTx/>
                <a:uFillTx/>
                <a:latin typeface="Papernotes" pitchFamily="2" charset="0"/>
                <a:ea typeface="+mn-ea"/>
                <a:cs typeface="+mn-cs"/>
                <a:sym typeface="Arial"/>
              </a:rPr>
              <a:t>clean  the floor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293C4-E39E-E82E-B452-D986C61E0B1E}"/>
              </a:ext>
            </a:extLst>
          </p:cNvPr>
          <p:cNvSpPr/>
          <p:nvPr/>
        </p:nvSpPr>
        <p:spPr>
          <a:xfrm>
            <a:off x="5637449" y="2571750"/>
            <a:ext cx="2600076" cy="1224998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dirty="0">
                <a:solidFill>
                  <a:srgbClr val="FF3CC8">
                    <a:lumMod val="75000"/>
                  </a:srgbClr>
                </a:solidFill>
                <a:latin typeface="Papernotes" pitchFamily="2" charset="0"/>
              </a:rPr>
              <a:t>read books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FF3CC8">
                  <a:lumMod val="75000"/>
                </a:srgbClr>
              </a:solidFill>
              <a:effectLst/>
              <a:uLnTx/>
              <a:uFillTx/>
              <a:latin typeface="Papernotes" pitchFamily="2" charset="0"/>
              <a:ea typeface="+mn-ea"/>
              <a:cs typeface="+mn-cs"/>
              <a:sym typeface="Arial"/>
            </a:endParaRPr>
          </a:p>
        </p:txBody>
      </p:sp>
      <p:pic>
        <p:nvPicPr>
          <p:cNvPr id="2050" name="Picture 2" descr="✔️ Check Mark - Royalty-Free GIF - Animated Sticker - Free PNG - Animated  Icon">
            <a:extLst>
              <a:ext uri="{FF2B5EF4-FFF2-40B4-BE49-F238E27FC236}">
                <a16:creationId xmlns:a16="http://schemas.microsoft.com/office/drawing/2014/main" id="{55641802-3695-8D5E-57BF-0C83AEF5D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1" y="2189370"/>
            <a:ext cx="1758398" cy="1758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ack 38">
            <a:hlinkClick r:id="" action="ppaction://media"/>
            <a:extLst>
              <a:ext uri="{FF2B5EF4-FFF2-40B4-BE49-F238E27FC236}">
                <a16:creationId xmlns:a16="http://schemas.microsoft.com/office/drawing/2014/main" id="{F2C5BBD0-213A-E152-D039-0788F78F98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090.433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241" y="1500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4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5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03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Look, complete and read</a:t>
            </a:r>
          </a:p>
        </p:txBody>
      </p:sp>
    </p:spTree>
    <p:extLst>
      <p:ext uri="{BB962C8B-B14F-4D97-AF65-F5344CB8AC3E}">
        <p14:creationId xmlns:p14="http://schemas.microsoft.com/office/powerpoint/2010/main" val="1546577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E9B2B3-BB7E-AADC-C4A7-4E992C2E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16" y="61284"/>
            <a:ext cx="6489768" cy="4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24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8F1F9E-E6D5-5CD2-599F-8FF901AACDA1}"/>
              </a:ext>
            </a:extLst>
          </p:cNvPr>
          <p:cNvGrpSpPr/>
          <p:nvPr/>
        </p:nvGrpSpPr>
        <p:grpSpPr>
          <a:xfrm>
            <a:off x="168307" y="745749"/>
            <a:ext cx="8755559" cy="3952725"/>
            <a:chOff x="699156" y="722107"/>
            <a:chExt cx="8276536" cy="34070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75DE3EB-EF45-B28B-64B1-74BEC638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27" b="49408"/>
            <a:stretch/>
          </p:blipFill>
          <p:spPr>
            <a:xfrm>
              <a:off x="699156" y="722107"/>
              <a:ext cx="8276536" cy="340700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A57DC9D-8095-1D6B-8BAA-9FABF01A3EF4}"/>
                </a:ext>
              </a:extLst>
            </p:cNvPr>
            <p:cNvSpPr/>
            <p:nvPr/>
          </p:nvSpPr>
          <p:spPr>
            <a:xfrm>
              <a:off x="699156" y="756850"/>
              <a:ext cx="4858694" cy="64288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2208305" y="217085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clothes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EA01F5-5BCE-2CD9-2A23-1059441A0500}"/>
              </a:ext>
            </a:extLst>
          </p:cNvPr>
          <p:cNvSpPr txBox="1">
            <a:spLocks/>
          </p:cNvSpPr>
          <p:nvPr/>
        </p:nvSpPr>
        <p:spPr>
          <a:xfrm>
            <a:off x="731991" y="26110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4000" b="1" dirty="0">
                <a:solidFill>
                  <a:srgbClr val="FF0000"/>
                </a:solidFill>
                <a:latin typeface="Comic Sans MS" panose="030F0902030302020204" pitchFamily="66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194421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5D820-40C6-FDA8-D17B-0E326D588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DE2DDD-30CC-C967-8173-A9D11223E3E0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DCF924F-A99E-1C20-336D-932ED39951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833F1-F6B5-7F25-CE45-BFC2FD1B3616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C46BCD8-6872-215F-A66B-13D4896ED7B3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1D9991-B750-15D8-1905-5627071DF199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AC406C98-7394-EA36-0339-86AE413D3005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27E538C-3EB3-33DB-69A4-042FEB6FD945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D6BF25F7-8CD3-C60A-2625-E7145624194D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0608CB-1320-4AA5-D847-233619A7B55C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C48BAC0-D70F-A858-0CF9-32B6ED9E315B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D8FD6BE-2472-F405-78A0-C48104B0BD39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3C13E8A-14F5-AA1A-9CA1-2BC094DA024A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75DE3EB-EF45-B28B-64B1-74BEC6382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71" t="50184" r="556" b="-776"/>
          <a:stretch/>
        </p:blipFill>
        <p:spPr>
          <a:xfrm>
            <a:off x="168307" y="745749"/>
            <a:ext cx="8755559" cy="395272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F47E0BC0-5FEB-9316-4C31-E751FDB32518}"/>
              </a:ext>
            </a:extLst>
          </p:cNvPr>
          <p:cNvSpPr txBox="1">
            <a:spLocks/>
          </p:cNvSpPr>
          <p:nvPr/>
        </p:nvSpPr>
        <p:spPr>
          <a:xfrm>
            <a:off x="3766172" y="1292663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afternoon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CEA01F5-5BCE-2CD9-2A23-1059441A0500}"/>
              </a:ext>
            </a:extLst>
          </p:cNvPr>
          <p:cNvSpPr txBox="1">
            <a:spLocks/>
          </p:cNvSpPr>
          <p:nvPr/>
        </p:nvSpPr>
        <p:spPr>
          <a:xfrm>
            <a:off x="2208305" y="225847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evening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9C7871A-3C35-CCB8-21CF-2341E1DD20AE}"/>
              </a:ext>
            </a:extLst>
          </p:cNvPr>
          <p:cNvSpPr txBox="1">
            <a:spLocks/>
          </p:cNvSpPr>
          <p:nvPr/>
        </p:nvSpPr>
        <p:spPr>
          <a:xfrm>
            <a:off x="2493019" y="2728926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sz="2800" b="1" dirty="0">
                <a:solidFill>
                  <a:srgbClr val="FF0000"/>
                </a:solidFill>
                <a:latin typeface="Comic Sans MS" panose="030F0902030302020204" pitchFamily="66" charset="0"/>
              </a:rPr>
              <a:t>TV</a:t>
            </a:r>
          </a:p>
        </p:txBody>
      </p:sp>
    </p:spTree>
    <p:extLst>
      <p:ext uri="{BB962C8B-B14F-4D97-AF65-F5344CB8AC3E}">
        <p14:creationId xmlns:p14="http://schemas.microsoft.com/office/powerpoint/2010/main" val="300041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27051"/>
            <a:ext cx="4140613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Activity 6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04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42799456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B501FA-9217-5E6C-4905-AACDEFE6C068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F8D9FD7-F0CF-0E49-2626-9F72EE198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B17484-C902-2C06-62F2-886094BC0264}"/>
              </a:ext>
            </a:extLst>
          </p:cNvPr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53D479A-D84B-AE2F-0CD5-8453C867471D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EC2B3A0-3F03-5F70-9264-0E722001A150}"/>
              </a:ext>
            </a:extLst>
          </p:cNvPr>
          <p:cNvSpPr>
            <a:spLocks noGrp="1"/>
          </p:cNvSpPr>
          <p:nvPr>
            <p:ph type="title" idx="5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5D25937B-EC7A-BC8D-44B8-10A01A378228}"/>
              </a:ext>
            </a:extLst>
          </p:cNvPr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EF0AD0E-6FE8-C46C-8189-5F54178E70EE}"/>
              </a:ext>
            </a:extLst>
          </p:cNvPr>
          <p:cNvSpPr>
            <a:spLocks noGrp="1"/>
          </p:cNvSpPr>
          <p:nvPr>
            <p:ph type="title" idx="7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7268500-97E3-4084-E748-1EB5D079F2DF}"/>
              </a:ext>
            </a:extLst>
          </p:cNvPr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E460D79-DB41-3162-203D-7ECD93019B96}"/>
              </a:ext>
            </a:extLst>
          </p:cNvPr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A9E2CCF1-1AEC-F1BC-C8AD-CC4C47A182BA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54A578D2-AA6D-8AD4-5CCA-1845D439B56F}"/>
              </a:ext>
            </a:extLst>
          </p:cNvPr>
          <p:cNvSpPr>
            <a:spLocks noGrp="1"/>
          </p:cNvSpPr>
          <p:nvPr>
            <p:ph type="title" idx="14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14258471-3689-6D5B-E061-CA5006951AB6}"/>
              </a:ext>
            </a:extLst>
          </p:cNvPr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3C551-3411-5E54-7385-2C24882D1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138" y="812389"/>
            <a:ext cx="8551724" cy="376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2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922325" y="2150850"/>
            <a:ext cx="4032645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Fun  Time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05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91AA06A2-1E8A-CF89-5073-EA9F5A013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196070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Your Date Here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Your Footer Here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b="1" dirty="0">
                <a:hlinkClick r:id="" action="ppaction://noaction"/>
              </a:rPr>
              <a:t>End game</a:t>
            </a:r>
            <a:endParaRPr lang="en-US" b="1" dirty="0"/>
          </a:p>
        </p:txBody>
      </p:sp>
      <p:sp>
        <p:nvSpPr>
          <p:cNvPr id="2" name="AutoShape 2" descr="Kết quả hình ảnh cho superhero cartoon marvel  transparen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22">
            <a:off x="1750869" y="2938540"/>
            <a:ext cx="1735282" cy="1846044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095" y="462049"/>
            <a:ext cx="2306790" cy="1935698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1" y="2693446"/>
            <a:ext cx="2028693" cy="2563286"/>
          </a:xfrm>
          <a:prstGeom prst="rect">
            <a:avLst/>
          </a:prstGeom>
        </p:spPr>
      </p:pic>
      <p:pic>
        <p:nvPicPr>
          <p:cNvPr id="11" name="Picture 10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300550"/>
            <a:ext cx="1428750" cy="2208954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5264"/>
            <a:ext cx="1576700" cy="2257034"/>
          </a:xfrm>
          <a:prstGeom prst="rect">
            <a:avLst/>
          </a:prstGeom>
        </p:spPr>
      </p:pic>
      <p:pic>
        <p:nvPicPr>
          <p:cNvPr id="14" name="Picture 1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177" y="342901"/>
            <a:ext cx="2251703" cy="20318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67354">
            <a:off x="211946" y="509460"/>
            <a:ext cx="2664656" cy="265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64AB-082B-AFBD-0F23-7661025F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Table of Contents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CB775F-07BC-8BA8-4AB5-6DD95A89223C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728644" y="1322981"/>
            <a:ext cx="2518200" cy="354900"/>
          </a:xfrm>
        </p:spPr>
        <p:txBody>
          <a:bodyPr/>
          <a:lstStyle/>
          <a:p>
            <a:r>
              <a:rPr lang="en-VN" dirty="0"/>
              <a:t>Warm-up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F9D4160-FC8A-9EB6-3482-C50A33481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8644" y="1757931"/>
            <a:ext cx="2518200" cy="492300"/>
          </a:xfrm>
        </p:spPr>
        <p:txBody>
          <a:bodyPr/>
          <a:lstStyle/>
          <a:p>
            <a:r>
              <a:rPr lang="en-VN"/>
              <a:t>Listen and draw</a:t>
            </a:r>
            <a:endParaRPr lang="en-VN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5D03B-79BC-CD5D-29C2-580BF907C879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578694" y="1322981"/>
            <a:ext cx="2518200" cy="354900"/>
          </a:xfrm>
        </p:spPr>
        <p:txBody>
          <a:bodyPr/>
          <a:lstStyle/>
          <a:p>
            <a:r>
              <a:rPr lang="en-VN" dirty="0"/>
              <a:t>Activity 5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92A3F63-06BB-5406-17EA-610C125D3D5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578696" y="1757936"/>
            <a:ext cx="2902116" cy="492300"/>
          </a:xfrm>
        </p:spPr>
        <p:txBody>
          <a:bodyPr/>
          <a:lstStyle/>
          <a:p>
            <a:r>
              <a:rPr lang="en-VN" dirty="0"/>
              <a:t>Look, complete and read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16D2DA-3E06-BD24-5C43-7C89E7EF3711}"/>
              </a:ext>
            </a:extLst>
          </p:cNvPr>
          <p:cNvSpPr>
            <a:spLocks noGrp="1"/>
          </p:cNvSpPr>
          <p:nvPr>
            <p:ph type="title" idx="5"/>
          </p:nvPr>
        </p:nvSpPr>
        <p:spPr>
          <a:xfrm>
            <a:off x="1728652" y="2593557"/>
            <a:ext cx="2518200" cy="354900"/>
          </a:xfrm>
        </p:spPr>
        <p:txBody>
          <a:bodyPr/>
          <a:lstStyle/>
          <a:p>
            <a:r>
              <a:rPr lang="en-VN" dirty="0"/>
              <a:t>Activity  4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6895467-2B80-CA4C-0E1F-89D88FE4719F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1728643" y="3022781"/>
            <a:ext cx="2518200" cy="492300"/>
          </a:xfrm>
        </p:spPr>
        <p:txBody>
          <a:bodyPr/>
          <a:lstStyle/>
          <a:p>
            <a:r>
              <a:rPr lang="en-VN" dirty="0"/>
              <a:t>Listen and number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BFD1147-EA83-3160-76A6-D09589B9D6C4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5578694" y="2593557"/>
            <a:ext cx="2518200" cy="354900"/>
          </a:xfrm>
        </p:spPr>
        <p:txBody>
          <a:bodyPr/>
          <a:lstStyle/>
          <a:p>
            <a:r>
              <a:rPr lang="en-VN" dirty="0"/>
              <a:t>Activity 6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4581048-F37E-9F2D-5720-42B721B081D5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578696" y="3031885"/>
            <a:ext cx="2518200" cy="492300"/>
          </a:xfrm>
        </p:spPr>
        <p:txBody>
          <a:bodyPr/>
          <a:lstStyle/>
          <a:p>
            <a:r>
              <a:rPr lang="en-VN" dirty="0"/>
              <a:t>Let’s play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56EFAF88-CB73-7A2F-8C0E-7DBFF6766133}"/>
              </a:ext>
            </a:extLst>
          </p:cNvPr>
          <p:cNvSpPr>
            <a:spLocks noGrp="1"/>
          </p:cNvSpPr>
          <p:nvPr>
            <p:ph type="title" idx="9"/>
          </p:nvPr>
        </p:nvSpPr>
        <p:spPr>
          <a:xfrm>
            <a:off x="720000" y="155176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01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048F491-4DF7-F534-1B9E-B184734A4E78}"/>
              </a:ext>
            </a:extLst>
          </p:cNvPr>
          <p:cNvSpPr>
            <a:spLocks noGrp="1"/>
          </p:cNvSpPr>
          <p:nvPr>
            <p:ph type="title" idx="13"/>
          </p:nvPr>
        </p:nvSpPr>
        <p:spPr>
          <a:xfrm>
            <a:off x="720000" y="281004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03</a:t>
            </a:r>
            <a:endParaRPr lang="en-VN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CE85A41-9C25-5C4E-57CA-EE57866C5C93}"/>
              </a:ext>
            </a:extLst>
          </p:cNvPr>
          <p:cNvSpPr>
            <a:spLocks noGrp="1"/>
          </p:cNvSpPr>
          <p:nvPr>
            <p:ph type="title" idx="14"/>
          </p:nvPr>
        </p:nvSpPr>
        <p:spPr>
          <a:xfrm>
            <a:off x="4600406" y="155176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02</a:t>
            </a:r>
            <a:endParaRPr lang="en-VN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F418B9F9-556C-3727-B00D-94CC2BECDF0F}"/>
              </a:ext>
            </a:extLst>
          </p:cNvPr>
          <p:cNvSpPr>
            <a:spLocks noGrp="1"/>
          </p:cNvSpPr>
          <p:nvPr>
            <p:ph type="title" idx="15"/>
          </p:nvPr>
        </p:nvSpPr>
        <p:spPr>
          <a:xfrm>
            <a:off x="4600406" y="2810044"/>
            <a:ext cx="978300" cy="454800"/>
          </a:xfrm>
        </p:spPr>
        <p:txBody>
          <a:bodyPr/>
          <a:lstStyle/>
          <a:p>
            <a:r>
              <a:rPr lang="en-VN" dirty="0">
                <a:solidFill>
                  <a:schemeClr val="tx1"/>
                </a:solidFill>
              </a:rPr>
              <a:t>04</a:t>
            </a:r>
            <a:endParaRPr lang="en-VN" dirty="0"/>
          </a:p>
        </p:txBody>
      </p:sp>
      <p:sp>
        <p:nvSpPr>
          <p:cNvPr id="17" name="Title 8">
            <a:extLst>
              <a:ext uri="{FF2B5EF4-FFF2-40B4-BE49-F238E27FC236}">
                <a16:creationId xmlns:a16="http://schemas.microsoft.com/office/drawing/2014/main" id="{E87176D7-0571-766C-FBF4-7B2E2A41748C}"/>
              </a:ext>
            </a:extLst>
          </p:cNvPr>
          <p:cNvSpPr txBox="1">
            <a:spLocks/>
          </p:cNvSpPr>
          <p:nvPr/>
        </p:nvSpPr>
        <p:spPr>
          <a:xfrm>
            <a:off x="4063403" y="3859944"/>
            <a:ext cx="2518200" cy="3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Titan One"/>
              <a:buNone/>
              <a:defRPr sz="2500" b="0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/>
              <a:t>Fun time</a:t>
            </a:r>
          </a:p>
        </p:txBody>
      </p:sp>
      <p:sp>
        <p:nvSpPr>
          <p:cNvPr id="18" name="Subtitle 9">
            <a:extLst>
              <a:ext uri="{FF2B5EF4-FFF2-40B4-BE49-F238E27FC236}">
                <a16:creationId xmlns:a16="http://schemas.microsoft.com/office/drawing/2014/main" id="{685961B0-B05A-7F2B-8FA8-66352973ED3C}"/>
              </a:ext>
            </a:extLst>
          </p:cNvPr>
          <p:cNvSpPr txBox="1">
            <a:spLocks/>
          </p:cNvSpPr>
          <p:nvPr/>
        </p:nvSpPr>
        <p:spPr>
          <a:xfrm>
            <a:off x="4063405" y="4298272"/>
            <a:ext cx="2518200" cy="4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omfortaa"/>
              <a:buNone/>
              <a:defRPr sz="14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r>
              <a:rPr lang="en-US" dirty="0"/>
              <a:t> Marvel game</a:t>
            </a:r>
          </a:p>
        </p:txBody>
      </p:sp>
      <p:sp>
        <p:nvSpPr>
          <p:cNvPr id="20" name="Title 13">
            <a:extLst>
              <a:ext uri="{FF2B5EF4-FFF2-40B4-BE49-F238E27FC236}">
                <a16:creationId xmlns:a16="http://schemas.microsoft.com/office/drawing/2014/main" id="{26FA1DFD-4674-BBF6-8D37-C0DF65313E01}"/>
              </a:ext>
            </a:extLst>
          </p:cNvPr>
          <p:cNvSpPr txBox="1">
            <a:spLocks/>
          </p:cNvSpPr>
          <p:nvPr/>
        </p:nvSpPr>
        <p:spPr>
          <a:xfrm>
            <a:off x="3085115" y="4076431"/>
            <a:ext cx="978300" cy="4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lt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Bebas Neue"/>
              <a:buNone/>
              <a:defRPr sz="3000" b="0" i="0" u="none" strike="noStrike" cap="none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VN" dirty="0">
                <a:solidFill>
                  <a:schemeClr val="tx1"/>
                </a:solidFill>
              </a:rPr>
              <a:t>05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228467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00150" y="187438"/>
            <a:ext cx="5799580" cy="9144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wash the ____ at noon.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076C707-C2F7-439C-CF8B-B7D2671A6F8F}"/>
              </a:ext>
            </a:extLst>
          </p:cNvPr>
          <p:cNvSpPr txBox="1">
            <a:spLocks/>
          </p:cNvSpPr>
          <p:nvPr/>
        </p:nvSpPr>
        <p:spPr>
          <a:xfrm>
            <a:off x="1965324" y="3104955"/>
            <a:ext cx="2606676" cy="91439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clothes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9376EF-B177-8D40-A71D-D897BA0C2E37}"/>
              </a:ext>
            </a:extLst>
          </p:cNvPr>
          <p:cNvSpPr txBox="1">
            <a:spLocks/>
          </p:cNvSpPr>
          <p:nvPr/>
        </p:nvSpPr>
        <p:spPr>
          <a:xfrm>
            <a:off x="4773614" y="3104955"/>
            <a:ext cx="2120900" cy="91439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dishes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E611A03-8A28-14E8-B8EE-EE6F637FE713}"/>
              </a:ext>
            </a:extLst>
          </p:cNvPr>
          <p:cNvSpPr txBox="1">
            <a:spLocks/>
          </p:cNvSpPr>
          <p:nvPr/>
        </p:nvSpPr>
        <p:spPr>
          <a:xfrm>
            <a:off x="7200900" y="2857500"/>
            <a:ext cx="742950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300" dirty="0">
              <a:latin typeface="Comic Sans MS" panose="030F0702030302020204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3513F91-9849-9F5F-9FEA-B32B6B99CFA3}"/>
              </a:ext>
            </a:extLst>
          </p:cNvPr>
          <p:cNvSpPr/>
          <p:nvPr/>
        </p:nvSpPr>
        <p:spPr>
          <a:xfrm>
            <a:off x="1885950" y="3053280"/>
            <a:ext cx="2228850" cy="96607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pic>
        <p:nvPicPr>
          <p:cNvPr id="2" name="Picture 2" descr="Premium Vector | Happy cute kid do laundry with washing machine">
            <a:extLst>
              <a:ext uri="{FF2B5EF4-FFF2-40B4-BE49-F238E27FC236}">
                <a16:creationId xmlns:a16="http://schemas.microsoft.com/office/drawing/2014/main" id="{12480CF7-3BFE-513A-FFFC-15B39E32B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r="15634"/>
          <a:stretch/>
        </p:blipFill>
        <p:spPr bwMode="auto">
          <a:xfrm>
            <a:off x="3089053" y="928469"/>
            <a:ext cx="1948715" cy="192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2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2893CD-733D-5ADC-0FA1-41953B971CF5}"/>
              </a:ext>
            </a:extLst>
          </p:cNvPr>
          <p:cNvSpPr txBox="1">
            <a:spLocks/>
          </p:cNvSpPr>
          <p:nvPr/>
        </p:nvSpPr>
        <p:spPr>
          <a:xfrm>
            <a:off x="1269780" y="2815830"/>
            <a:ext cx="2003868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What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80B774E-E040-FCFB-67FE-F58F300F7DF4}"/>
              </a:ext>
            </a:extLst>
          </p:cNvPr>
          <p:cNvSpPr txBox="1">
            <a:spLocks/>
          </p:cNvSpPr>
          <p:nvPr/>
        </p:nvSpPr>
        <p:spPr>
          <a:xfrm>
            <a:off x="5257799" y="2849787"/>
            <a:ext cx="1614487" cy="64412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When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E43519D-5BF2-0F00-FF7F-68488DC5D138}"/>
              </a:ext>
            </a:extLst>
          </p:cNvPr>
          <p:cNvSpPr/>
          <p:nvPr/>
        </p:nvSpPr>
        <p:spPr>
          <a:xfrm>
            <a:off x="5086221" y="2680694"/>
            <a:ext cx="200386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19BC82A-06E3-9635-BDCF-F2F3E146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06" y="455151"/>
            <a:ext cx="5799580" cy="91440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____ do you read books?</a:t>
            </a:r>
            <a:br>
              <a:rPr lang="en-US" sz="3600" dirty="0"/>
            </a:br>
            <a:r>
              <a:rPr lang="en-US" sz="3600" dirty="0"/>
              <a:t>I read in the afternoon.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51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2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771900"/>
            <a:ext cx="1520042" cy="1371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9C0426-295E-7676-39C3-BB0F29769C1C}"/>
              </a:ext>
            </a:extLst>
          </p:cNvPr>
          <p:cNvSpPr txBox="1">
            <a:spLocks/>
          </p:cNvSpPr>
          <p:nvPr/>
        </p:nvSpPr>
        <p:spPr>
          <a:xfrm>
            <a:off x="1563089" y="2411974"/>
            <a:ext cx="1825832" cy="12807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A. watch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E695C08-0248-346B-CA6A-6D94D52CCCA5}"/>
              </a:ext>
            </a:extLst>
          </p:cNvPr>
          <p:cNvSpPr txBox="1">
            <a:spLocks/>
          </p:cNvSpPr>
          <p:nvPr/>
        </p:nvSpPr>
        <p:spPr>
          <a:xfrm>
            <a:off x="4974031" y="2493295"/>
            <a:ext cx="1562100" cy="105756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>
                <a:solidFill>
                  <a:srgbClr val="002060"/>
                </a:solidFill>
                <a:latin typeface="Comic Sans MS" panose="030F0702030302020204" pitchFamily="66" charset="0"/>
              </a:rPr>
              <a:t>B. wash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F9B902A-9A6F-0D87-17A8-282C7CFCE997}"/>
              </a:ext>
            </a:extLst>
          </p:cNvPr>
          <p:cNvSpPr/>
          <p:nvPr/>
        </p:nvSpPr>
        <p:spPr>
          <a:xfrm>
            <a:off x="4751781" y="2571750"/>
            <a:ext cx="2006599" cy="914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E10F1E0-5924-0BC5-60EA-168D73B1D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70" y="362493"/>
            <a:ext cx="579958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____ the dishes in the evening.</a:t>
            </a:r>
          </a:p>
        </p:txBody>
      </p:sp>
    </p:spTree>
    <p:extLst>
      <p:ext uri="{BB962C8B-B14F-4D97-AF65-F5344CB8AC3E}">
        <p14:creationId xmlns:p14="http://schemas.microsoft.com/office/powerpoint/2010/main" val="37962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" name="Picture 1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243B8-6CF5-10EA-6533-CF3AC5EF4736}"/>
              </a:ext>
            </a:extLst>
          </p:cNvPr>
          <p:cNvSpPr txBox="1">
            <a:spLocks/>
          </p:cNvSpPr>
          <p:nvPr/>
        </p:nvSpPr>
        <p:spPr>
          <a:xfrm>
            <a:off x="865280" y="30252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homework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A80C91B-A5BA-D13C-8130-65913C4CEABC}"/>
              </a:ext>
            </a:extLst>
          </p:cNvPr>
          <p:cNvSpPr txBox="1">
            <a:spLocks/>
          </p:cNvSpPr>
          <p:nvPr/>
        </p:nvSpPr>
        <p:spPr>
          <a:xfrm>
            <a:off x="4558780" y="30252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housework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CCB4328-A0EA-8474-FCCF-5F38F8360D9B}"/>
              </a:ext>
            </a:extLst>
          </p:cNvPr>
          <p:cNvSpPr/>
          <p:nvPr/>
        </p:nvSpPr>
        <p:spPr>
          <a:xfrm>
            <a:off x="4514590" y="30252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778FA14D-848E-3191-F832-1A6287CEA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683" y="469167"/>
            <a:ext cx="6256780" cy="137282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 do the ______ in  the morning.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Kids doing chores Vectors &amp; Illustrations for Free Download | Freepik">
            <a:extLst>
              <a:ext uri="{FF2B5EF4-FFF2-40B4-BE49-F238E27FC236}">
                <a16:creationId xmlns:a16="http://schemas.microsoft.com/office/drawing/2014/main" id="{428429F9-FFA8-67F6-B700-F9FAEB28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65" y="1155578"/>
            <a:ext cx="1461596" cy="18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99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69505" y="648749"/>
            <a:ext cx="5138305" cy="99417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When do you play?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56CF6-D8F5-ED87-9D34-348B5DE71EC9}"/>
              </a:ext>
            </a:extLst>
          </p:cNvPr>
          <p:cNvSpPr txBox="1">
            <a:spLocks/>
          </p:cNvSpPr>
          <p:nvPr/>
        </p:nvSpPr>
        <p:spPr>
          <a:xfrm>
            <a:off x="922690" y="23775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football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5DE34C5-8EB3-8133-1FEB-C82649084C88}"/>
              </a:ext>
            </a:extLst>
          </p:cNvPr>
          <p:cNvSpPr txBox="1">
            <a:spLocks/>
          </p:cNvSpPr>
          <p:nvPr/>
        </p:nvSpPr>
        <p:spPr>
          <a:xfrm>
            <a:off x="4616190" y="2377599"/>
            <a:ext cx="237542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at noon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CD575C8-108A-6281-CCAE-DD744C4E020F}"/>
              </a:ext>
            </a:extLst>
          </p:cNvPr>
          <p:cNvSpPr/>
          <p:nvPr/>
        </p:nvSpPr>
        <p:spPr>
          <a:xfrm>
            <a:off x="4572000" y="2377599"/>
            <a:ext cx="255987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14773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35E49C4-2742-1BE6-66C4-0A3F66D090E4}"/>
              </a:ext>
            </a:extLst>
          </p:cNvPr>
          <p:cNvSpPr txBox="1">
            <a:spLocks/>
          </p:cNvSpPr>
          <p:nvPr/>
        </p:nvSpPr>
        <p:spPr>
          <a:xfrm>
            <a:off x="1669505" y="648749"/>
            <a:ext cx="5138305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Titan One"/>
              <a:buNone/>
              <a:defRPr sz="3500" b="1" i="0" u="none" strike="noStrike" cap="none">
                <a:solidFill>
                  <a:schemeClr val="dk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dirty="0"/>
              <a:t>What do you play?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A9C095A-D5A6-E208-2424-9E9AAE5786E2}"/>
              </a:ext>
            </a:extLst>
          </p:cNvPr>
          <p:cNvSpPr txBox="1">
            <a:spLocks/>
          </p:cNvSpPr>
          <p:nvPr/>
        </p:nvSpPr>
        <p:spPr>
          <a:xfrm>
            <a:off x="688563" y="2288850"/>
            <a:ext cx="2988910" cy="112298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A. the piano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1821614-95D7-B30B-07C2-0DEF3FA9888D}"/>
              </a:ext>
            </a:extLst>
          </p:cNvPr>
          <p:cNvSpPr txBox="1">
            <a:spLocks/>
          </p:cNvSpPr>
          <p:nvPr/>
        </p:nvSpPr>
        <p:spPr>
          <a:xfrm>
            <a:off x="4114800" y="2377599"/>
            <a:ext cx="3619500" cy="101345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2060"/>
                </a:solidFill>
                <a:latin typeface="Comic Sans MS" panose="030F0702030302020204" pitchFamily="66" charset="0"/>
              </a:rPr>
              <a:t>B. in the afternoon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2FE5F8F-4131-17CC-A44E-0B2F8473441A}"/>
              </a:ext>
            </a:extLst>
          </p:cNvPr>
          <p:cNvSpPr/>
          <p:nvPr/>
        </p:nvSpPr>
        <p:spPr>
          <a:xfrm>
            <a:off x="644937" y="2288850"/>
            <a:ext cx="3152363" cy="10134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9441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9127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506682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773949"/>
            <a:ext cx="885825" cy="136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16993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2396336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50" y="476751"/>
            <a:ext cx="1543050" cy="1483257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4" b="96244" l="7609" r="922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451" y="3657601"/>
            <a:ext cx="1814101" cy="152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4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857250"/>
            <a:ext cx="2743200" cy="2636901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0"/>
            <a:ext cx="17100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442"/>
            <a:ext cx="1543050" cy="1483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376785"/>
            <a:ext cx="1543050" cy="14832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457200"/>
            <a:ext cx="1543050" cy="1483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349576"/>
            <a:ext cx="1543050" cy="14832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57200"/>
            <a:ext cx="1543050" cy="14832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397566"/>
            <a:ext cx="1543050" cy="14832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" y="1431393"/>
            <a:ext cx="1543050" cy="1483257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3657601"/>
            <a:ext cx="1265620" cy="15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1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61"/>
          <p:cNvSpPr/>
          <p:nvPr/>
        </p:nvSpPr>
        <p:spPr>
          <a:xfrm>
            <a:off x="576231" y="2968851"/>
            <a:ext cx="4742189" cy="593131"/>
          </a:xfrm>
          <a:custGeom>
            <a:avLst/>
            <a:gdLst/>
            <a:ahLst/>
            <a:cxnLst/>
            <a:rect l="l" t="t" r="r" b="b"/>
            <a:pathLst>
              <a:path w="149020" h="13531" extrusionOk="0">
                <a:moveTo>
                  <a:pt x="80159" y="1"/>
                </a:moveTo>
                <a:cubicBezTo>
                  <a:pt x="78216" y="1"/>
                  <a:pt x="76274" y="26"/>
                  <a:pt x="74331" y="82"/>
                </a:cubicBezTo>
                <a:cubicBezTo>
                  <a:pt x="67866" y="273"/>
                  <a:pt x="61437" y="821"/>
                  <a:pt x="54983" y="1225"/>
                </a:cubicBezTo>
                <a:cubicBezTo>
                  <a:pt x="44400" y="1906"/>
                  <a:pt x="33793" y="2247"/>
                  <a:pt x="23186" y="2247"/>
                </a:cubicBezTo>
                <a:cubicBezTo>
                  <a:pt x="16730" y="2247"/>
                  <a:pt x="10274" y="2121"/>
                  <a:pt x="3822" y="1868"/>
                </a:cubicBezTo>
                <a:cubicBezTo>
                  <a:pt x="3647" y="1862"/>
                  <a:pt x="3471" y="1855"/>
                  <a:pt x="3295" y="1855"/>
                </a:cubicBezTo>
                <a:cubicBezTo>
                  <a:pt x="2824" y="1855"/>
                  <a:pt x="2360" y="1902"/>
                  <a:pt x="1953" y="2118"/>
                </a:cubicBezTo>
                <a:cubicBezTo>
                  <a:pt x="0" y="3166"/>
                  <a:pt x="227" y="8595"/>
                  <a:pt x="1370" y="11024"/>
                </a:cubicBezTo>
                <a:cubicBezTo>
                  <a:pt x="2320" y="13032"/>
                  <a:pt x="5183" y="13531"/>
                  <a:pt x="8303" y="13531"/>
                </a:cubicBezTo>
                <a:cubicBezTo>
                  <a:pt x="9013" y="13531"/>
                  <a:pt x="9737" y="13505"/>
                  <a:pt x="10454" y="13465"/>
                </a:cubicBezTo>
                <a:cubicBezTo>
                  <a:pt x="15455" y="13167"/>
                  <a:pt x="21813" y="12929"/>
                  <a:pt x="26825" y="12572"/>
                </a:cubicBezTo>
                <a:cubicBezTo>
                  <a:pt x="35937" y="11909"/>
                  <a:pt x="69618" y="10689"/>
                  <a:pt x="79980" y="10689"/>
                </a:cubicBezTo>
                <a:cubicBezTo>
                  <a:pt x="81154" y="10689"/>
                  <a:pt x="82029" y="10705"/>
                  <a:pt x="82535" y="10738"/>
                </a:cubicBezTo>
                <a:cubicBezTo>
                  <a:pt x="87713" y="11082"/>
                  <a:pt x="91752" y="11170"/>
                  <a:pt x="95301" y="11170"/>
                </a:cubicBezTo>
                <a:cubicBezTo>
                  <a:pt x="99043" y="11170"/>
                  <a:pt x="102240" y="11072"/>
                  <a:pt x="105653" y="11072"/>
                </a:cubicBezTo>
                <a:cubicBezTo>
                  <a:pt x="109444" y="11072"/>
                  <a:pt x="113503" y="11193"/>
                  <a:pt x="118872" y="11703"/>
                </a:cubicBezTo>
                <a:cubicBezTo>
                  <a:pt x="124759" y="12256"/>
                  <a:pt x="130232" y="12841"/>
                  <a:pt x="135833" y="12841"/>
                </a:cubicBezTo>
                <a:cubicBezTo>
                  <a:pt x="138672" y="12841"/>
                  <a:pt x="141543" y="12690"/>
                  <a:pt x="144518" y="12310"/>
                </a:cubicBezTo>
                <a:cubicBezTo>
                  <a:pt x="146507" y="12048"/>
                  <a:pt x="148983" y="11131"/>
                  <a:pt x="148960" y="9131"/>
                </a:cubicBezTo>
                <a:cubicBezTo>
                  <a:pt x="148948" y="8131"/>
                  <a:pt x="149019" y="7762"/>
                  <a:pt x="148960" y="6762"/>
                </a:cubicBezTo>
                <a:cubicBezTo>
                  <a:pt x="148912" y="5940"/>
                  <a:pt x="148531" y="4559"/>
                  <a:pt x="148186" y="3809"/>
                </a:cubicBezTo>
                <a:cubicBezTo>
                  <a:pt x="147769" y="2928"/>
                  <a:pt x="146602" y="2761"/>
                  <a:pt x="145638" y="2714"/>
                </a:cubicBezTo>
                <a:cubicBezTo>
                  <a:pt x="130838" y="2035"/>
                  <a:pt x="116051" y="1344"/>
                  <a:pt x="101263" y="654"/>
                </a:cubicBezTo>
                <a:cubicBezTo>
                  <a:pt x="94228" y="327"/>
                  <a:pt x="87194" y="1"/>
                  <a:pt x="80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61"/>
          <p:cNvSpPr/>
          <p:nvPr/>
        </p:nvSpPr>
        <p:spPr>
          <a:xfrm rot="3363349">
            <a:off x="2114630" y="988339"/>
            <a:ext cx="1780055" cy="139691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1" name="Google Shape;2161;p61"/>
          <p:cNvSpPr txBox="1">
            <a:spLocks noGrp="1"/>
          </p:cNvSpPr>
          <p:nvPr>
            <p:ph type="title"/>
          </p:nvPr>
        </p:nvSpPr>
        <p:spPr>
          <a:xfrm>
            <a:off x="1222114" y="2127051"/>
            <a:ext cx="347057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Warm-up</a:t>
            </a:r>
            <a:endParaRPr dirty="0"/>
          </a:p>
        </p:txBody>
      </p:sp>
      <p:sp>
        <p:nvSpPr>
          <p:cNvPr id="2162" name="Google Shape;2162;p61"/>
          <p:cNvSpPr txBox="1">
            <a:spLocks noGrp="1"/>
          </p:cNvSpPr>
          <p:nvPr>
            <p:ph type="title" idx="2"/>
          </p:nvPr>
        </p:nvSpPr>
        <p:spPr>
          <a:xfrm>
            <a:off x="2171075" y="1098000"/>
            <a:ext cx="1552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01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164" name="Google Shape;2164;p61"/>
          <p:cNvGrpSpPr/>
          <p:nvPr/>
        </p:nvGrpSpPr>
        <p:grpSpPr>
          <a:xfrm rot="552268">
            <a:off x="2523934" y="3678987"/>
            <a:ext cx="378883" cy="361453"/>
            <a:chOff x="5580879" y="2689650"/>
            <a:chExt cx="465121" cy="443725"/>
          </a:xfrm>
        </p:grpSpPr>
        <p:sp>
          <p:nvSpPr>
            <p:cNvPr id="2165" name="Google Shape;2165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67" name="Google Shape;2167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0" name="Google Shape;2170;p61"/>
          <p:cNvGrpSpPr/>
          <p:nvPr/>
        </p:nvGrpSpPr>
        <p:grpSpPr>
          <a:xfrm rot="551995">
            <a:off x="3482459" y="3678860"/>
            <a:ext cx="377323" cy="359922"/>
            <a:chOff x="5580879" y="2689650"/>
            <a:chExt cx="465121" cy="443725"/>
          </a:xfrm>
        </p:grpSpPr>
        <p:sp>
          <p:nvSpPr>
            <p:cNvPr id="2171" name="Google Shape;2171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61"/>
            <p:cNvSpPr/>
            <p:nvPr/>
          </p:nvSpPr>
          <p:spPr>
            <a:xfrm>
              <a:off x="5880786" y="302242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3" name="Google Shape;2173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61"/>
            <p:cNvCxnSpPr/>
            <p:nvPr/>
          </p:nvCxnSpPr>
          <p:spPr>
            <a:xfrm rot="10800000" flipH="1">
              <a:off x="6003125" y="2690700"/>
              <a:ext cx="28500" cy="395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61"/>
            <p:cNvCxnSpPr/>
            <p:nvPr/>
          </p:nvCxnSpPr>
          <p:spPr>
            <a:xfrm rot="10800000">
              <a:off x="5704300" y="2701475"/>
              <a:ext cx="341700" cy="8400"/>
            </a:xfrm>
            <a:prstGeom prst="straightConnector1">
              <a:avLst/>
            </a:prstGeom>
            <a:noFill/>
            <a:ln w="381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76" name="Google Shape;2176;p61"/>
          <p:cNvGrpSpPr/>
          <p:nvPr/>
        </p:nvGrpSpPr>
        <p:grpSpPr>
          <a:xfrm rot="-1112321">
            <a:off x="3040706" y="3848924"/>
            <a:ext cx="118038" cy="358876"/>
            <a:chOff x="5580879" y="2689650"/>
            <a:chExt cx="143791" cy="437175"/>
          </a:xfrm>
        </p:grpSpPr>
        <p:sp>
          <p:nvSpPr>
            <p:cNvPr id="2177" name="Google Shape;2177;p61"/>
            <p:cNvSpPr/>
            <p:nvPr/>
          </p:nvSpPr>
          <p:spPr>
            <a:xfrm>
              <a:off x="5580879" y="3015875"/>
              <a:ext cx="143791" cy="110950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178" name="Google Shape;2178;p61"/>
            <p:cNvCxnSpPr/>
            <p:nvPr/>
          </p:nvCxnSpPr>
          <p:spPr>
            <a:xfrm rot="10800000" flipH="1">
              <a:off x="5704275" y="2689650"/>
              <a:ext cx="18000" cy="3786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79" name="Google Shape;2179;p61"/>
          <p:cNvSpPr/>
          <p:nvPr/>
        </p:nvSpPr>
        <p:spPr>
          <a:xfrm>
            <a:off x="6787150" y="687738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0" name="Google Shape;2180;p61"/>
          <p:cNvSpPr/>
          <p:nvPr/>
        </p:nvSpPr>
        <p:spPr>
          <a:xfrm>
            <a:off x="6972150" y="22955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7773084" y="2446239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2" name="Google Shape;2182;p61"/>
          <p:cNvSpPr/>
          <p:nvPr/>
        </p:nvSpPr>
        <p:spPr>
          <a:xfrm>
            <a:off x="956400" y="1463413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3" name="Google Shape;2183;p61"/>
          <p:cNvSpPr/>
          <p:nvPr/>
        </p:nvSpPr>
        <p:spPr>
          <a:xfrm>
            <a:off x="922325" y="73487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4" name="Google Shape;2184;p61"/>
          <p:cNvSpPr/>
          <p:nvPr/>
        </p:nvSpPr>
        <p:spPr>
          <a:xfrm>
            <a:off x="1129588" y="42704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585773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6" name="Google Shape;2186;p61"/>
          <p:cNvSpPr/>
          <p:nvPr/>
        </p:nvSpPr>
        <p:spPr>
          <a:xfrm>
            <a:off x="4962438" y="41063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6980530" y="1028907"/>
            <a:ext cx="1346984" cy="1010994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5279259" y="653376"/>
            <a:ext cx="1199946" cy="1079748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5581929" y="2202510"/>
            <a:ext cx="1279110" cy="1478174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2"/>
                  </a:solidFill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7151262" y="2879831"/>
            <a:ext cx="1197745" cy="1465448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CC4D8B2A-91F1-7880-C72C-1B4EC71AB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Listen and draw</a:t>
            </a:r>
          </a:p>
        </p:txBody>
      </p:sp>
    </p:spTree>
    <p:extLst>
      <p:ext uri="{BB962C8B-B14F-4D97-AF65-F5344CB8AC3E}">
        <p14:creationId xmlns:p14="http://schemas.microsoft.com/office/powerpoint/2010/main" val="19050247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48">
            <a:off x="114300" y="3866745"/>
            <a:ext cx="1200150" cy="127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9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Your Date Here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Your 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14500"/>
            <a:ext cx="1143000" cy="10987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0" l="125" r="100000">
                        <a14:foregroundMark x1="36750" y1="33940" x2="36750" y2="33940"/>
                        <a14:foregroundMark x1="41125" y1="26528" x2="41125" y2="26528"/>
                        <a14:foregroundMark x1="45375" y1="18336" x2="45375" y2="18336"/>
                        <a14:foregroundMark x1="47500" y1="12874" x2="47500" y2="12874"/>
                        <a14:foregroundMark x1="28250" y1="36801" x2="28250" y2="36801"/>
                        <a14:foregroundMark x1="20250" y1="37841" x2="20250" y2="37841"/>
                        <a14:foregroundMark x1="13250" y1="39012" x2="13250" y2="39012"/>
                        <a14:foregroundMark x1="16750" y1="39012" x2="16750" y2="39012"/>
                        <a14:foregroundMark x1="23250" y1="37841" x2="23250" y2="37841"/>
                        <a14:foregroundMark x1="31000" y1="36021" x2="31000" y2="36021"/>
                        <a14:foregroundMark x1="34250" y1="36541" x2="34250" y2="36541"/>
                        <a14:foregroundMark x1="37125" y1="36021" x2="37125" y2="36021"/>
                        <a14:foregroundMark x1="38500" y1="32900" x2="38500" y2="32900"/>
                        <a14:foregroundMark x1="39375" y1="30559" x2="39375" y2="305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50" y="1722251"/>
            <a:ext cx="1126874" cy="108320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971550" y="628650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0" name="Curved Down Arrow 9"/>
          <p:cNvSpPr/>
          <p:nvPr/>
        </p:nvSpPr>
        <p:spPr>
          <a:xfrm rot="10800000">
            <a:off x="888422" y="2813209"/>
            <a:ext cx="2800350" cy="1085850"/>
          </a:xfrm>
          <a:prstGeom prst="curvedDownArrow">
            <a:avLst>
              <a:gd name="adj1" fmla="val 30652"/>
              <a:gd name="adj2" fmla="val 48071"/>
              <a:gd name="adj3" fmla="val 25000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12" name="Picture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3600450"/>
            <a:ext cx="1005200" cy="1438936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578C336-BCB8-7DE4-5431-98FF6A316A7B}"/>
              </a:ext>
            </a:extLst>
          </p:cNvPr>
          <p:cNvSpPr txBox="1">
            <a:spLocks/>
          </p:cNvSpPr>
          <p:nvPr/>
        </p:nvSpPr>
        <p:spPr>
          <a:xfrm>
            <a:off x="3943350" y="228600"/>
            <a:ext cx="3429000" cy="16287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70000" lnSpcReduction="20000"/>
          </a:bodyPr>
          <a:lstStyle/>
          <a:p>
            <a:pPr defTabSz="685800">
              <a:lnSpc>
                <a:spcPct val="160000"/>
              </a:lnSpc>
              <a:spcBef>
                <a:spcPct val="0"/>
              </a:spcBef>
              <a:buClrTx/>
              <a:defRPr/>
            </a:pPr>
            <a:r>
              <a:rPr lang="en-US" sz="4050" b="1" i="1" dirty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Change stars with another team</a:t>
            </a:r>
            <a:endParaRPr lang="en-US" sz="4050" b="1" i="1" kern="1200" dirty="0">
              <a:solidFill>
                <a:srgbClr val="FF0000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664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38"/>
          <p:cNvSpPr txBox="1">
            <a:spLocks noGrp="1"/>
          </p:cNvSpPr>
          <p:nvPr>
            <p:ph type="title"/>
          </p:nvPr>
        </p:nvSpPr>
        <p:spPr>
          <a:xfrm>
            <a:off x="2246341" y="2122910"/>
            <a:ext cx="472576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2"/>
                </a:solidFill>
              </a:rPr>
              <a:t>Listen and draw</a:t>
            </a:r>
            <a:endParaRPr dirty="0"/>
          </a:p>
        </p:txBody>
      </p:sp>
      <p:grpSp>
        <p:nvGrpSpPr>
          <p:cNvPr id="1163" name="Google Shape;1163;p38"/>
          <p:cNvGrpSpPr/>
          <p:nvPr/>
        </p:nvGrpSpPr>
        <p:grpSpPr>
          <a:xfrm>
            <a:off x="2917051" y="3610848"/>
            <a:ext cx="2927410" cy="993144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6553475" y="1173013"/>
            <a:ext cx="219073" cy="17908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38"/>
          <p:cNvSpPr/>
          <p:nvPr/>
        </p:nvSpPr>
        <p:spPr>
          <a:xfrm>
            <a:off x="6972150" y="2609902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7688271" y="2288577"/>
            <a:ext cx="219074" cy="179074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7" name="Google Shape;1247;p38"/>
          <p:cNvSpPr/>
          <p:nvPr/>
        </p:nvSpPr>
        <p:spPr>
          <a:xfrm>
            <a:off x="1129600" y="28175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38"/>
          <p:cNvSpPr/>
          <p:nvPr/>
        </p:nvSpPr>
        <p:spPr>
          <a:xfrm>
            <a:off x="2478225" y="1173027"/>
            <a:ext cx="179095" cy="17907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38"/>
          <p:cNvSpPr/>
          <p:nvPr/>
        </p:nvSpPr>
        <p:spPr>
          <a:xfrm>
            <a:off x="2067063" y="2588800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6124382" y="3969939"/>
            <a:ext cx="413063" cy="27496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1" name="Google Shape;1251;p38"/>
          <p:cNvSpPr/>
          <p:nvPr/>
        </p:nvSpPr>
        <p:spPr>
          <a:xfrm>
            <a:off x="5997425" y="911838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2" name="Google Shape;1252;p38"/>
          <p:cNvSpPr/>
          <p:nvPr/>
        </p:nvSpPr>
        <p:spPr>
          <a:xfrm>
            <a:off x="7006213" y="2015075"/>
            <a:ext cx="110950" cy="110950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53.4721" end="36173.956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ash-clothes GIFs - Get the best GIF on GIPHY">
            <a:extLst>
              <a:ext uri="{FF2B5EF4-FFF2-40B4-BE49-F238E27FC236}">
                <a16:creationId xmlns:a16="http://schemas.microsoft.com/office/drawing/2014/main" id="{80F85309-2FE5-7EDB-AC96-FE48C97F6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7200"/>
            <a:ext cx="153500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99232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027.8237" end="24974.2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even Universe Washing Dishes animated gif">
            <a:extLst>
              <a:ext uri="{FF2B5EF4-FFF2-40B4-BE49-F238E27FC236}">
                <a16:creationId xmlns:a16="http://schemas.microsoft.com/office/drawing/2014/main" id="{80E72F98-7004-4316-B508-9C9FFB023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5" t="31528" r="41406" b="-3252"/>
          <a:stretch/>
        </p:blipFill>
        <p:spPr bwMode="auto">
          <a:xfrm>
            <a:off x="2324100" y="533399"/>
            <a:ext cx="2930473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16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548.3754" end="13853.54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loor-sweeping GIFs - Get the best GIF on GIPHY">
            <a:extLst>
              <a:ext uri="{FF2B5EF4-FFF2-40B4-BE49-F238E27FC236}">
                <a16:creationId xmlns:a16="http://schemas.microsoft.com/office/drawing/2014/main" id="{9016460B-9CC3-0F43-246B-279EFED04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476250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59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rack 38">
            <a:hlinkClick r:id="" action="ppaction://media"/>
            <a:extLst>
              <a:ext uri="{FF2B5EF4-FFF2-40B4-BE49-F238E27FC236}">
                <a16:creationId xmlns:a16="http://schemas.microsoft.com/office/drawing/2014/main" id="{18821C7F-7381-EEE6-257A-19384B1D2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056.6688" end="3230.54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4188" y="388938"/>
            <a:ext cx="812800" cy="812800"/>
          </a:xfrm>
          <a:prstGeom prst="rect">
            <a:avLst/>
          </a:prstGeom>
        </p:spPr>
      </p:pic>
      <p:pic>
        <p:nvPicPr>
          <p:cNvPr id="1026" name="Picture 2" descr="Whiteboard Stock Illustration - Download Image Now - Clip Art, Small,  Whiteboard - Visual Aid - iStock">
            <a:extLst>
              <a:ext uri="{FF2B5EF4-FFF2-40B4-BE49-F238E27FC236}">
                <a16:creationId xmlns:a16="http://schemas.microsoft.com/office/drawing/2014/main" id="{514B6A87-0D7D-B5B7-A0DC-09B3F8A88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137081"/>
            <a:ext cx="7078574" cy="486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assWIC GIFs - Find &amp; Share on GIPHY">
            <a:extLst>
              <a:ext uri="{FF2B5EF4-FFF2-40B4-BE49-F238E27FC236}">
                <a16:creationId xmlns:a16="http://schemas.microsoft.com/office/drawing/2014/main" id="{B6FC0AC9-4C53-5CED-6691-F43330832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598488"/>
            <a:ext cx="2151062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89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eading Word Families for Pre-K by Slidesgo">
  <a:themeElements>
    <a:clrScheme name="Simple Light">
      <a:dk1>
        <a:srgbClr val="5E5E5E"/>
      </a:dk1>
      <a:lt1>
        <a:srgbClr val="43B4BA"/>
      </a:lt1>
      <a:dk2>
        <a:srgbClr val="FFFFFF"/>
      </a:dk2>
      <a:lt2>
        <a:srgbClr val="85DFE8"/>
      </a:lt2>
      <a:accent1>
        <a:srgbClr val="9716B7"/>
      </a:accent1>
      <a:accent2>
        <a:srgbClr val="FF3CC8"/>
      </a:accent2>
      <a:accent3>
        <a:srgbClr val="FFCC00"/>
      </a:accent3>
      <a:accent4>
        <a:srgbClr val="FF8E4C"/>
      </a:accent4>
      <a:accent5>
        <a:srgbClr val="FFF6E3"/>
      </a:accent5>
      <a:accent6>
        <a:srgbClr val="FFFFFF"/>
      </a:accent6>
      <a:hlink>
        <a:srgbClr val="5E5E5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1664</TotalTime>
  <Words>454</Words>
  <Application>Microsoft Office PowerPoint</Application>
  <PresentationFormat>On-screen Show (16:9)</PresentationFormat>
  <Paragraphs>118</Paragraphs>
  <Slides>41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Sniglet</vt:lpstr>
      <vt:lpstr>Times New Roman</vt:lpstr>
      <vt:lpstr>Arial</vt:lpstr>
      <vt:lpstr>Comic Sans MS</vt:lpstr>
      <vt:lpstr>Arial Black</vt:lpstr>
      <vt:lpstr>Titan One</vt:lpstr>
      <vt:lpstr>Comfortaa</vt:lpstr>
      <vt:lpstr>Sport Day</vt:lpstr>
      <vt:lpstr>Papernotes</vt:lpstr>
      <vt:lpstr>Paytone One</vt:lpstr>
      <vt:lpstr>Feeling Activities for Kindergarten by Slidesgo</vt:lpstr>
      <vt:lpstr>Reading Word Families for Pre-K by Slidesgo</vt:lpstr>
      <vt:lpstr>PowerPoint Presentation</vt:lpstr>
      <vt:lpstr> Daily  Activities</vt:lpstr>
      <vt:lpstr>Table of Contents</vt:lpstr>
      <vt:lpstr>Warm-up</vt:lpstr>
      <vt:lpstr>Listen and draw</vt:lpstr>
      <vt:lpstr>PowerPoint Presentation</vt:lpstr>
      <vt:lpstr>PowerPoint Presentation</vt:lpstr>
      <vt:lpstr>PowerPoint Presentation</vt:lpstr>
      <vt:lpstr>PowerPoint Presentation</vt:lpstr>
      <vt:lpstr>Activity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again and answer the questions.</vt:lpstr>
      <vt:lpstr>I wash the clothes in the morning.</vt:lpstr>
      <vt:lpstr>I watch TV at noon.</vt:lpstr>
      <vt:lpstr>When do you help mum with the cooking?</vt:lpstr>
      <vt:lpstr>What do you do in the afternoon?</vt:lpstr>
      <vt:lpstr>Activity 5</vt:lpstr>
      <vt:lpstr>PowerPoint Presentation</vt:lpstr>
      <vt:lpstr>PowerPoint Presentation</vt:lpstr>
      <vt:lpstr>PowerPoint Presentation</vt:lpstr>
      <vt:lpstr>Activity 6</vt:lpstr>
      <vt:lpstr>PowerPoint Presentation</vt:lpstr>
      <vt:lpstr>Fun  Time</vt:lpstr>
      <vt:lpstr>PowerPoint Presentation</vt:lpstr>
      <vt:lpstr>I wash the ____ at noon.</vt:lpstr>
      <vt:lpstr>____ do you read books? I read in the afternoon.</vt:lpstr>
      <vt:lpstr>I ____ the dishes in the evening.</vt:lpstr>
      <vt:lpstr>I do the ______ in  the morning.</vt:lpstr>
      <vt:lpstr>When do you play?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6: Writing</dc:title>
  <dc:creator>PC</dc:creator>
  <cp:lastModifiedBy>DELL</cp:lastModifiedBy>
  <cp:revision>26</cp:revision>
  <cp:lastPrinted>2023-02-10T15:45:12Z</cp:lastPrinted>
  <dcterms:modified xsi:type="dcterms:W3CDTF">2025-04-02T09:54:22Z</dcterms:modified>
</cp:coreProperties>
</file>