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9"/>
  </p:notesMasterIdLst>
  <p:sldIdLst>
    <p:sldId id="338" r:id="rId2"/>
    <p:sldId id="256" r:id="rId3"/>
    <p:sldId id="326" r:id="rId4"/>
    <p:sldId id="894" r:id="rId5"/>
    <p:sldId id="260" r:id="rId6"/>
    <p:sldId id="281" r:id="rId7"/>
    <p:sldId id="262" r:id="rId8"/>
    <p:sldId id="26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273" r:id="rId22"/>
    <p:sldId id="268" r:id="rId23"/>
    <p:sldId id="279" r:id="rId24"/>
    <p:sldId id="278" r:id="rId25"/>
    <p:sldId id="280" r:id="rId26"/>
    <p:sldId id="521" r:id="rId27"/>
    <p:sldId id="873" r:id="rId28"/>
    <p:sldId id="887" r:id="rId29"/>
    <p:sldId id="874" r:id="rId30"/>
    <p:sldId id="890" r:id="rId31"/>
    <p:sldId id="891" r:id="rId32"/>
    <p:sldId id="892" r:id="rId33"/>
    <p:sldId id="888" r:id="rId34"/>
    <p:sldId id="875" r:id="rId35"/>
    <p:sldId id="893" r:id="rId36"/>
    <p:sldId id="525" r:id="rId37"/>
    <p:sldId id="889" r:id="rId38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40"/>
    </p:embeddedFont>
    <p:embeddedFont>
      <p:font typeface="Comfortaa" panose="020B0604020202020204" charset="0"/>
      <p:regular r:id="rId41"/>
      <p:bold r:id="rId41"/>
    </p:embeddedFont>
    <p:embeddedFont>
      <p:font typeface="Comic Sans MS" panose="030F0702030302020204" pitchFamily="66" charset="0"/>
      <p:regular r:id="rId42"/>
      <p:bold r:id="rId43"/>
      <p:italic r:id="rId44"/>
      <p:boldItalic r:id="rId45"/>
    </p:embeddedFont>
    <p:embeddedFont>
      <p:font typeface="Fredoka One" panose="02000000000000000000" pitchFamily="2" charset="0"/>
      <p:regular r:id="rId46"/>
    </p:embeddedFont>
    <p:embeddedFont>
      <p:font typeface="Gabriola" panose="04040605051002020D02" pitchFamily="82" charset="0"/>
      <p:regular r:id="rId47"/>
    </p:embeddedFont>
    <p:embeddedFont>
      <p:font typeface="Impact" panose="020B0806030902050204" pitchFamily="34" charset="0"/>
      <p:regular r:id="rId48"/>
    </p:embeddedFont>
    <p:embeddedFont>
      <p:font typeface="Sport Day" panose="020B0604020202020204" charset="0"/>
      <p:regular r:id="rId49"/>
      <p:bold r:id="rId49"/>
      <p:italic r:id="rId49"/>
      <p:boldItalic r:id="rId49"/>
    </p:embeddedFont>
    <p:embeddedFont>
      <p:font typeface="Sylfaen" panose="010A0502050306030303" pitchFamily="18" charset="0"/>
      <p:regular r:id="rId50"/>
    </p:embeddedFont>
    <p:embeddedFont>
      <p:font typeface="Titan One" panose="020B0604020202020204" charset="0"/>
      <p:regular r:id="rId49"/>
      <p:bold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3D7BFF3-DA0D-40B5-8200-8E20F7B24828}">
  <a:tblStyle styleId="{33D7BFF3-DA0D-40B5-8200-8E20F7B2482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6B9F902-044E-4443-A065-C871CBF069D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672"/>
    <p:restoredTop sz="96291"/>
  </p:normalViewPr>
  <p:slideViewPr>
    <p:cSldViewPr snapToGrid="0">
      <p:cViewPr varScale="1">
        <p:scale>
          <a:sx n="104" d="100"/>
          <a:sy n="104" d="100"/>
        </p:scale>
        <p:origin x="269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11b604ca34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11b604ca34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2791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7982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5158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1903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3543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270125" y="560593"/>
            <a:ext cx="4529927" cy="4022320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3068400" y="9885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564675" y="678510"/>
            <a:ext cx="179095" cy="179095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032625" y="7638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5280483">
            <a:off x="6698893" y="1495380"/>
            <a:ext cx="219085" cy="179088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-8100086">
            <a:off x="2597176" y="1061040"/>
            <a:ext cx="310178" cy="25354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-7750318">
            <a:off x="6752609" y="1814405"/>
            <a:ext cx="159164" cy="13010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379100" y="1009575"/>
            <a:ext cx="6385800" cy="24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545650" y="3397863"/>
            <a:ext cx="4125000" cy="3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3"/>
          <p:cNvSpPr txBox="1">
            <a:spLocks noGrp="1"/>
          </p:cNvSpPr>
          <p:nvPr>
            <p:ph type="title" idx="2"/>
          </p:nvPr>
        </p:nvSpPr>
        <p:spPr>
          <a:xfrm>
            <a:off x="1707800" y="1768150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subTitle" idx="1"/>
          </p:nvPr>
        </p:nvSpPr>
        <p:spPr>
          <a:xfrm>
            <a:off x="1707800" y="2203100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3"/>
          </p:nvPr>
        </p:nvSpPr>
        <p:spPr>
          <a:xfrm>
            <a:off x="5557850" y="1768150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4"/>
          </p:nvPr>
        </p:nvSpPr>
        <p:spPr>
          <a:xfrm>
            <a:off x="5557852" y="2203105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5"/>
          </p:nvPr>
        </p:nvSpPr>
        <p:spPr>
          <a:xfrm>
            <a:off x="1707808" y="3220925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2" name="Google Shape;312;p13"/>
          <p:cNvSpPr txBox="1">
            <a:spLocks noGrp="1"/>
          </p:cNvSpPr>
          <p:nvPr>
            <p:ph type="subTitle" idx="6"/>
          </p:nvPr>
        </p:nvSpPr>
        <p:spPr>
          <a:xfrm>
            <a:off x="1707799" y="3650149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7"/>
          </p:nvPr>
        </p:nvSpPr>
        <p:spPr>
          <a:xfrm>
            <a:off x="5557850" y="3220925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8"/>
          </p:nvPr>
        </p:nvSpPr>
        <p:spPr>
          <a:xfrm>
            <a:off x="5557852" y="3659253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9" hasCustomPrompt="1"/>
          </p:nvPr>
        </p:nvSpPr>
        <p:spPr>
          <a:xfrm>
            <a:off x="699156" y="1996933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13" hasCustomPrompt="1"/>
          </p:nvPr>
        </p:nvSpPr>
        <p:spPr>
          <a:xfrm>
            <a:off x="699156" y="3437412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14" hasCustomPrompt="1"/>
          </p:nvPr>
        </p:nvSpPr>
        <p:spPr>
          <a:xfrm>
            <a:off x="4579562" y="1996933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15" hasCustomPrompt="1"/>
          </p:nvPr>
        </p:nvSpPr>
        <p:spPr>
          <a:xfrm>
            <a:off x="4579562" y="3437412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/>
          <p:nvPr/>
        </p:nvSpPr>
        <p:spPr>
          <a:xfrm>
            <a:off x="5955388" y="48306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3"/>
          <p:cNvSpPr/>
          <p:nvPr/>
        </p:nvSpPr>
        <p:spPr>
          <a:xfrm>
            <a:off x="129825" y="10177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3"/>
          <p:cNvSpPr/>
          <p:nvPr/>
        </p:nvSpPr>
        <p:spPr>
          <a:xfrm>
            <a:off x="50275" y="2311163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3"/>
          <p:cNvSpPr/>
          <p:nvPr/>
        </p:nvSpPr>
        <p:spPr>
          <a:xfrm>
            <a:off x="6918975" y="47172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3"/>
          <p:cNvSpPr/>
          <p:nvPr/>
        </p:nvSpPr>
        <p:spPr>
          <a:xfrm>
            <a:off x="1188850" y="120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3"/>
          <p:cNvSpPr/>
          <p:nvPr/>
        </p:nvSpPr>
        <p:spPr>
          <a:xfrm rot="-4320377">
            <a:off x="408834" y="157100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3"/>
          <p:cNvSpPr/>
          <p:nvPr/>
        </p:nvSpPr>
        <p:spPr>
          <a:xfrm rot="444932" flipH="1">
            <a:off x="7705257" y="4782701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3"/>
          <p:cNvSpPr/>
          <p:nvPr/>
        </p:nvSpPr>
        <p:spPr>
          <a:xfrm rot="2135160">
            <a:off x="2838442" y="108301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3"/>
          <p:cNvSpPr/>
          <p:nvPr/>
        </p:nvSpPr>
        <p:spPr>
          <a:xfrm rot="-4320374">
            <a:off x="2068541" y="263515"/>
            <a:ext cx="260324" cy="2271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3"/>
          <p:cNvSpPr/>
          <p:nvPr/>
        </p:nvSpPr>
        <p:spPr>
          <a:xfrm>
            <a:off x="3741600" y="1546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3"/>
          <p:cNvSpPr/>
          <p:nvPr/>
        </p:nvSpPr>
        <p:spPr>
          <a:xfrm>
            <a:off x="430800" y="3522600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0" name="Google Shape;330;p13"/>
          <p:cNvGrpSpPr/>
          <p:nvPr/>
        </p:nvGrpSpPr>
        <p:grpSpPr>
          <a:xfrm>
            <a:off x="129813" y="40902"/>
            <a:ext cx="777108" cy="672348"/>
            <a:chOff x="968013" y="650077"/>
            <a:chExt cx="777108" cy="672348"/>
          </a:xfrm>
        </p:grpSpPr>
        <p:sp>
          <p:nvSpPr>
            <p:cNvPr id="331" name="Google Shape;331;p13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3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3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3"/>
          <p:cNvGrpSpPr/>
          <p:nvPr/>
        </p:nvGrpSpPr>
        <p:grpSpPr>
          <a:xfrm rot="2235294">
            <a:off x="8410707" y="4470627"/>
            <a:ext cx="777157" cy="672390"/>
            <a:chOff x="968013" y="650077"/>
            <a:chExt cx="777108" cy="672348"/>
          </a:xfrm>
        </p:grpSpPr>
        <p:sp>
          <p:nvSpPr>
            <p:cNvPr id="335" name="Google Shape;335;p13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3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3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8" name="Google Shape;338;p13"/>
          <p:cNvSpPr/>
          <p:nvPr/>
        </p:nvSpPr>
        <p:spPr>
          <a:xfrm>
            <a:off x="8498950" y="3987563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3"/>
          <p:cNvSpPr/>
          <p:nvPr/>
        </p:nvSpPr>
        <p:spPr>
          <a:xfrm rot="-4320377">
            <a:off x="8838459" y="338075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3"/>
          <p:cNvSpPr/>
          <p:nvPr/>
        </p:nvSpPr>
        <p:spPr>
          <a:xfrm>
            <a:off x="8527900" y="25861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3"/>
          <p:cNvSpPr/>
          <p:nvPr/>
        </p:nvSpPr>
        <p:spPr>
          <a:xfrm rot="2135160">
            <a:off x="8738517" y="1939526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3"/>
          <p:cNvSpPr/>
          <p:nvPr/>
        </p:nvSpPr>
        <p:spPr>
          <a:xfrm>
            <a:off x="5291500" y="47571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6"/>
          <p:cNvSpPr/>
          <p:nvPr/>
        </p:nvSpPr>
        <p:spPr>
          <a:xfrm>
            <a:off x="682363" y="560593"/>
            <a:ext cx="4529927" cy="4022320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6"/>
          <p:cNvSpPr txBox="1">
            <a:spLocks noGrp="1"/>
          </p:cNvSpPr>
          <p:nvPr>
            <p:ph type="title"/>
          </p:nvPr>
        </p:nvSpPr>
        <p:spPr>
          <a:xfrm>
            <a:off x="1550575" y="2150850"/>
            <a:ext cx="2793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4" name="Google Shape;394;p16"/>
          <p:cNvSpPr txBox="1">
            <a:spLocks noGrp="1"/>
          </p:cNvSpPr>
          <p:nvPr>
            <p:ph type="title" idx="2" hasCustomPrompt="1"/>
          </p:nvPr>
        </p:nvSpPr>
        <p:spPr>
          <a:xfrm>
            <a:off x="217107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95" name="Google Shape;395;p16"/>
          <p:cNvSpPr txBox="1">
            <a:spLocks noGrp="1"/>
          </p:cNvSpPr>
          <p:nvPr>
            <p:ph type="subTitle" idx="1"/>
          </p:nvPr>
        </p:nvSpPr>
        <p:spPr>
          <a:xfrm>
            <a:off x="560825" y="3031650"/>
            <a:ext cx="4773000" cy="3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16"/>
          <p:cNvSpPr/>
          <p:nvPr/>
        </p:nvSpPr>
        <p:spPr>
          <a:xfrm>
            <a:off x="8809275" y="10263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6"/>
          <p:cNvSpPr/>
          <p:nvPr/>
        </p:nvSpPr>
        <p:spPr>
          <a:xfrm rot="444932" flipH="1">
            <a:off x="8599307" y="4679014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6"/>
          <p:cNvSpPr/>
          <p:nvPr/>
        </p:nvSpPr>
        <p:spPr>
          <a:xfrm rot="-4320377">
            <a:off x="8789284" y="388817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16"/>
          <p:cNvSpPr/>
          <p:nvPr/>
        </p:nvSpPr>
        <p:spPr>
          <a:xfrm>
            <a:off x="8634800" y="31228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6"/>
          <p:cNvSpPr/>
          <p:nvPr/>
        </p:nvSpPr>
        <p:spPr>
          <a:xfrm>
            <a:off x="8583300" y="1713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16"/>
          <p:cNvSpPr/>
          <p:nvPr/>
        </p:nvSpPr>
        <p:spPr>
          <a:xfrm>
            <a:off x="305350" y="38488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6"/>
          <p:cNvSpPr/>
          <p:nvPr/>
        </p:nvSpPr>
        <p:spPr>
          <a:xfrm rot="-4320377">
            <a:off x="285359" y="80495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6"/>
          <p:cNvSpPr/>
          <p:nvPr/>
        </p:nvSpPr>
        <p:spPr>
          <a:xfrm>
            <a:off x="305350" y="1053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6"/>
          <p:cNvSpPr/>
          <p:nvPr/>
        </p:nvSpPr>
        <p:spPr>
          <a:xfrm rot="140820">
            <a:off x="152266" y="4696059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6"/>
          <p:cNvSpPr/>
          <p:nvPr/>
        </p:nvSpPr>
        <p:spPr>
          <a:xfrm>
            <a:off x="147450" y="2992647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6"/>
          <p:cNvSpPr/>
          <p:nvPr/>
        </p:nvSpPr>
        <p:spPr>
          <a:xfrm>
            <a:off x="8895388" y="2582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6"/>
          <p:cNvSpPr/>
          <p:nvPr/>
        </p:nvSpPr>
        <p:spPr>
          <a:xfrm>
            <a:off x="484450" y="23318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6"/>
          <p:cNvSpPr/>
          <p:nvPr/>
        </p:nvSpPr>
        <p:spPr>
          <a:xfrm>
            <a:off x="8583300" y="215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6"/>
          <p:cNvSpPr/>
          <p:nvPr/>
        </p:nvSpPr>
        <p:spPr>
          <a:xfrm rot="-5125534">
            <a:off x="119124" y="1518132"/>
            <a:ext cx="294658" cy="24085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6"/>
          <p:cNvSpPr/>
          <p:nvPr/>
        </p:nvSpPr>
        <p:spPr>
          <a:xfrm>
            <a:off x="3590775" y="181575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6"/>
          <p:cNvSpPr/>
          <p:nvPr/>
        </p:nvSpPr>
        <p:spPr>
          <a:xfrm>
            <a:off x="1665700" y="181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16"/>
          <p:cNvSpPr/>
          <p:nvPr/>
        </p:nvSpPr>
        <p:spPr>
          <a:xfrm>
            <a:off x="2809975" y="46418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6"/>
          <p:cNvSpPr/>
          <p:nvPr/>
        </p:nvSpPr>
        <p:spPr>
          <a:xfrm>
            <a:off x="6573975" y="45473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6"/>
          <p:cNvSpPr/>
          <p:nvPr/>
        </p:nvSpPr>
        <p:spPr>
          <a:xfrm rot="444932" flipH="1">
            <a:off x="4683532" y="209826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16"/>
          <p:cNvSpPr/>
          <p:nvPr/>
        </p:nvSpPr>
        <p:spPr>
          <a:xfrm>
            <a:off x="2662313" y="291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16"/>
          <p:cNvSpPr/>
          <p:nvPr/>
        </p:nvSpPr>
        <p:spPr>
          <a:xfrm>
            <a:off x="8263788" y="48211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16"/>
          <p:cNvSpPr/>
          <p:nvPr/>
        </p:nvSpPr>
        <p:spPr>
          <a:xfrm>
            <a:off x="5791213" y="48211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6"/>
          <p:cNvSpPr/>
          <p:nvPr/>
        </p:nvSpPr>
        <p:spPr>
          <a:xfrm rot="2135160">
            <a:off x="1697229" y="4709263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6"/>
          <p:cNvSpPr/>
          <p:nvPr/>
        </p:nvSpPr>
        <p:spPr>
          <a:xfrm rot="404198">
            <a:off x="7805477" y="268700"/>
            <a:ext cx="260321" cy="22711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6"/>
          <p:cNvSpPr/>
          <p:nvPr/>
        </p:nvSpPr>
        <p:spPr>
          <a:xfrm>
            <a:off x="4350838" y="47556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6"/>
          <p:cNvSpPr/>
          <p:nvPr/>
        </p:nvSpPr>
        <p:spPr>
          <a:xfrm>
            <a:off x="5970300" y="3312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6"/>
          <p:cNvSpPr/>
          <p:nvPr/>
        </p:nvSpPr>
        <p:spPr>
          <a:xfrm>
            <a:off x="6916175" y="72522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31"/>
          <p:cNvSpPr/>
          <p:nvPr/>
        </p:nvSpPr>
        <p:spPr>
          <a:xfrm>
            <a:off x="1279900" y="4738013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31"/>
          <p:cNvSpPr/>
          <p:nvPr/>
        </p:nvSpPr>
        <p:spPr>
          <a:xfrm>
            <a:off x="7051950" y="46594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31"/>
          <p:cNvSpPr/>
          <p:nvPr/>
        </p:nvSpPr>
        <p:spPr>
          <a:xfrm>
            <a:off x="84750" y="4781675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31"/>
          <p:cNvSpPr/>
          <p:nvPr/>
        </p:nvSpPr>
        <p:spPr>
          <a:xfrm>
            <a:off x="8100075" y="451446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31"/>
          <p:cNvSpPr/>
          <p:nvPr/>
        </p:nvSpPr>
        <p:spPr>
          <a:xfrm>
            <a:off x="7723000" y="48719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31"/>
          <p:cNvSpPr/>
          <p:nvPr/>
        </p:nvSpPr>
        <p:spPr>
          <a:xfrm rot="-4320377">
            <a:off x="2302534" y="482962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31"/>
          <p:cNvSpPr/>
          <p:nvPr/>
        </p:nvSpPr>
        <p:spPr>
          <a:xfrm rot="444932" flipH="1">
            <a:off x="8543457" y="469008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31"/>
          <p:cNvSpPr/>
          <p:nvPr/>
        </p:nvSpPr>
        <p:spPr>
          <a:xfrm rot="2135160">
            <a:off x="5536729" y="4558038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31"/>
          <p:cNvSpPr/>
          <p:nvPr/>
        </p:nvSpPr>
        <p:spPr>
          <a:xfrm rot="404198">
            <a:off x="6333540" y="4805600"/>
            <a:ext cx="260321" cy="22711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31"/>
          <p:cNvSpPr/>
          <p:nvPr/>
        </p:nvSpPr>
        <p:spPr>
          <a:xfrm>
            <a:off x="2998600" y="45485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31"/>
          <p:cNvSpPr/>
          <p:nvPr/>
        </p:nvSpPr>
        <p:spPr>
          <a:xfrm>
            <a:off x="3440825" y="48290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9" name="Google Shape;909;p31"/>
          <p:cNvGrpSpPr/>
          <p:nvPr/>
        </p:nvGrpSpPr>
        <p:grpSpPr>
          <a:xfrm rot="-1692578" flipH="1">
            <a:off x="3886620" y="4137212"/>
            <a:ext cx="1078945" cy="933554"/>
            <a:chOff x="968013" y="650077"/>
            <a:chExt cx="777108" cy="672348"/>
          </a:xfrm>
        </p:grpSpPr>
        <p:sp>
          <p:nvSpPr>
            <p:cNvPr id="910" name="Google Shape;910;p31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1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1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3" name="Google Shape;913;p31"/>
          <p:cNvSpPr/>
          <p:nvPr/>
        </p:nvSpPr>
        <p:spPr>
          <a:xfrm>
            <a:off x="5071563" y="49059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92023-F884-44E6-AAF0-F38D79020C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316589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59" r:id="rId3"/>
    <p:sldLayoutId id="2147483662" r:id="rId4"/>
    <p:sldLayoutId id="2147483677" r:id="rId5"/>
    <p:sldLayoutId id="214748370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Cut_47%20Track%2047.mp3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w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3" name="Group 27"/>
          <p:cNvGrpSpPr>
            <a:grpSpLocks/>
          </p:cNvGrpSpPr>
          <p:nvPr/>
        </p:nvGrpSpPr>
        <p:grpSpPr bwMode="auto">
          <a:xfrm>
            <a:off x="1143000" y="0"/>
            <a:ext cx="3807619" cy="5143500"/>
            <a:chOff x="0" y="0"/>
            <a:chExt cx="3198" cy="4320"/>
          </a:xfrm>
        </p:grpSpPr>
        <p:pic>
          <p:nvPicPr>
            <p:cNvPr id="38926" name="Picture 16" descr="Nen Web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840" cy="2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7" name="Picture 17" descr="Nen Web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938"/>
              <a:ext cx="840" cy="2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8" name="Picture 22" descr="Nen Web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6" y="0"/>
              <a:ext cx="2382" cy="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914" name="Group 7"/>
          <p:cNvGrpSpPr>
            <a:grpSpLocks/>
          </p:cNvGrpSpPr>
          <p:nvPr/>
        </p:nvGrpSpPr>
        <p:grpSpPr bwMode="auto">
          <a:xfrm>
            <a:off x="5486400" y="2114550"/>
            <a:ext cx="2000250" cy="1771650"/>
            <a:chOff x="4080" y="2832"/>
            <a:chExt cx="1680" cy="1488"/>
          </a:xfrm>
        </p:grpSpPr>
        <p:pic>
          <p:nvPicPr>
            <p:cNvPr id="38923" name="Picture 8" descr="Picture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0800000">
              <a:off x="4080" y="3168"/>
              <a:ext cx="1680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4" name="Picture 9" descr="3d butterfly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992" y="2832"/>
              <a:ext cx="768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5" name="Picture 10" descr="3d butterfly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12" y="3264"/>
              <a:ext cx="768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915" name="Group 28"/>
          <p:cNvGrpSpPr>
            <a:grpSpLocks/>
          </p:cNvGrpSpPr>
          <p:nvPr/>
        </p:nvGrpSpPr>
        <p:grpSpPr bwMode="auto">
          <a:xfrm>
            <a:off x="5047060" y="-85725"/>
            <a:ext cx="2878931" cy="892969"/>
            <a:chOff x="3246" y="0"/>
            <a:chExt cx="2514" cy="750"/>
          </a:xfrm>
        </p:grpSpPr>
        <p:pic>
          <p:nvPicPr>
            <p:cNvPr id="38919" name="Picture 23" descr="hinh dong 33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638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0" name="Picture 24" descr="hinh dong 33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310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1" name="Picture 25" descr="hinh dong 33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246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2" name="Picture 26" descr="hinh dong 33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918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664" name="WordArt 16"/>
          <p:cNvSpPr>
            <a:spLocks noChangeArrowheads="1" noChangeShapeType="1" noTextEdit="1"/>
          </p:cNvSpPr>
          <p:nvPr/>
        </p:nvSpPr>
        <p:spPr bwMode="auto">
          <a:xfrm>
            <a:off x="1885950" y="1828800"/>
            <a:ext cx="5657850" cy="97155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Welcome to our class !</a:t>
            </a:r>
          </a:p>
        </p:txBody>
      </p:sp>
      <p:sp>
        <p:nvSpPr>
          <p:cNvPr id="27667" name="WordArt 19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514600" y="1028700"/>
            <a:ext cx="4286250" cy="72032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noFill/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Hai Thanh Primary school</a:t>
            </a:r>
          </a:p>
        </p:txBody>
      </p:sp>
      <p:sp>
        <p:nvSpPr>
          <p:cNvPr id="27670" name="WordArt 22"/>
          <p:cNvSpPr>
            <a:spLocks noChangeArrowheads="1" noChangeShapeType="1" noTextEdit="1"/>
          </p:cNvSpPr>
          <p:nvPr/>
        </p:nvSpPr>
        <p:spPr bwMode="auto">
          <a:xfrm>
            <a:off x="2686050" y="3829050"/>
            <a:ext cx="3957638" cy="40005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10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Teacher: Mai Hong Phuong</a:t>
            </a:r>
          </a:p>
        </p:txBody>
      </p:sp>
      <p:pic>
        <p:nvPicPr>
          <p:cNvPr id="18" name="Cut_47 Track 47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1828800" y="857250"/>
            <a:ext cx="228600" cy="2286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7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70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7664" grpId="0" animBg="1"/>
      <p:bldP spid="27667" grpId="0" animBg="1"/>
      <p:bldP spid="2767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7" name="AutoShape 3"/>
          <p:cNvSpPr>
            <a:spLocks noChangeArrowheads="1"/>
          </p:cNvSpPr>
          <p:nvPr/>
        </p:nvSpPr>
        <p:spPr bwMode="auto">
          <a:xfrm>
            <a:off x="3889772" y="139898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4607719" y="1407319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4963716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3545681" y="175379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4246960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3883819" y="211693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3" name="AutoShape 9"/>
          <p:cNvSpPr>
            <a:spLocks noChangeArrowheads="1"/>
          </p:cNvSpPr>
          <p:nvPr/>
        </p:nvSpPr>
        <p:spPr bwMode="auto">
          <a:xfrm>
            <a:off x="4601766" y="2125266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4" name="Freeform 10"/>
          <p:cNvSpPr>
            <a:spLocks/>
          </p:cNvSpPr>
          <p:nvPr/>
        </p:nvSpPr>
        <p:spPr bwMode="auto">
          <a:xfrm>
            <a:off x="4626769" y="1939529"/>
            <a:ext cx="896541" cy="1012031"/>
          </a:xfrm>
          <a:custGeom>
            <a:avLst/>
            <a:gdLst>
              <a:gd name="T0" fmla="*/ 2147483647 w 753"/>
              <a:gd name="T1" fmla="*/ 2147483647 h 850"/>
              <a:gd name="T2" fmla="*/ 2147483647 w 753"/>
              <a:gd name="T3" fmla="*/ 2147483647 h 850"/>
              <a:gd name="T4" fmla="*/ 0 w 753"/>
              <a:gd name="T5" fmla="*/ 0 h 8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53" h="850">
                <a:moveTo>
                  <a:pt x="340" y="850"/>
                </a:moveTo>
                <a:cubicBezTo>
                  <a:pt x="399" y="735"/>
                  <a:pt x="753" y="299"/>
                  <a:pt x="696" y="157"/>
                </a:cubicBezTo>
                <a:cubicBezTo>
                  <a:pt x="639" y="15"/>
                  <a:pt x="145" y="33"/>
                  <a:pt x="0" y="0"/>
                </a:cubicBezTo>
              </a:path>
            </a:pathLst>
          </a:custGeom>
          <a:noFill/>
          <a:ln w="5080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5" name="Freeform 11"/>
          <p:cNvSpPr>
            <a:spLocks/>
          </p:cNvSpPr>
          <p:nvPr/>
        </p:nvSpPr>
        <p:spPr bwMode="auto">
          <a:xfrm>
            <a:off x="4558904" y="1706166"/>
            <a:ext cx="869156" cy="1228725"/>
          </a:xfrm>
          <a:custGeom>
            <a:avLst/>
            <a:gdLst>
              <a:gd name="T0" fmla="*/ 2147483647 w 730"/>
              <a:gd name="T1" fmla="*/ 2147483647 h 1032"/>
              <a:gd name="T2" fmla="*/ 2147483647 w 730"/>
              <a:gd name="T3" fmla="*/ 2147483647 h 1032"/>
              <a:gd name="T4" fmla="*/ 0 w 730"/>
              <a:gd name="T5" fmla="*/ 2147483647 h 10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30" h="1032">
                <a:moveTo>
                  <a:pt x="340" y="1032"/>
                </a:moveTo>
                <a:cubicBezTo>
                  <a:pt x="395" y="884"/>
                  <a:pt x="730" y="284"/>
                  <a:pt x="673" y="142"/>
                </a:cubicBezTo>
                <a:cubicBezTo>
                  <a:pt x="616" y="0"/>
                  <a:pt x="140" y="174"/>
                  <a:pt x="0" y="182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6" name="Freeform 12"/>
          <p:cNvSpPr>
            <a:spLocks/>
          </p:cNvSpPr>
          <p:nvPr/>
        </p:nvSpPr>
        <p:spPr bwMode="auto">
          <a:xfrm>
            <a:off x="4491038" y="1862137"/>
            <a:ext cx="781050" cy="1072754"/>
          </a:xfrm>
          <a:custGeom>
            <a:avLst/>
            <a:gdLst>
              <a:gd name="T0" fmla="*/ 2147483647 w 656"/>
              <a:gd name="T1" fmla="*/ 2147483647 h 901"/>
              <a:gd name="T2" fmla="*/ 2147483647 w 656"/>
              <a:gd name="T3" fmla="*/ 2147483647 h 901"/>
              <a:gd name="T4" fmla="*/ 0 w 656"/>
              <a:gd name="T5" fmla="*/ 2147483647 h 9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56" h="901">
                <a:moveTo>
                  <a:pt x="340" y="901"/>
                </a:moveTo>
                <a:cubicBezTo>
                  <a:pt x="383" y="774"/>
                  <a:pt x="656" y="284"/>
                  <a:pt x="599" y="142"/>
                </a:cubicBezTo>
                <a:cubicBezTo>
                  <a:pt x="542" y="0"/>
                  <a:pt x="125" y="70"/>
                  <a:pt x="0" y="51"/>
                </a:cubicBezTo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7" name="Freeform 13"/>
          <p:cNvSpPr>
            <a:spLocks/>
          </p:cNvSpPr>
          <p:nvPr/>
        </p:nvSpPr>
        <p:spPr bwMode="auto">
          <a:xfrm>
            <a:off x="4561285" y="1935956"/>
            <a:ext cx="528638" cy="1015604"/>
          </a:xfrm>
          <a:custGeom>
            <a:avLst/>
            <a:gdLst>
              <a:gd name="T0" fmla="*/ 2147483647 w 444"/>
              <a:gd name="T1" fmla="*/ 2147483647 h 853"/>
              <a:gd name="T2" fmla="*/ 2147483647 w 444"/>
              <a:gd name="T3" fmla="*/ 2147483647 h 853"/>
              <a:gd name="T4" fmla="*/ 0 w 444"/>
              <a:gd name="T5" fmla="*/ 0 h 8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4" h="853">
                <a:moveTo>
                  <a:pt x="168" y="853"/>
                </a:moveTo>
                <a:cubicBezTo>
                  <a:pt x="209" y="756"/>
                  <a:pt x="444" y="412"/>
                  <a:pt x="416" y="270"/>
                </a:cubicBezTo>
                <a:cubicBezTo>
                  <a:pt x="388" y="128"/>
                  <a:pt x="87" y="56"/>
                  <a:pt x="0" y="0"/>
                </a:cubicBezTo>
              </a:path>
            </a:pathLst>
          </a:custGeom>
          <a:noFill/>
          <a:ln w="50800" cap="flat" cmpd="sng">
            <a:solidFill>
              <a:srgbClr val="80008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8" name="AutoShape 14"/>
          <p:cNvSpPr>
            <a:spLocks noChangeArrowheads="1"/>
          </p:cNvSpPr>
          <p:nvPr/>
        </p:nvSpPr>
        <p:spPr bwMode="auto">
          <a:xfrm>
            <a:off x="3883819" y="2883694"/>
            <a:ext cx="1350169" cy="1215629"/>
          </a:xfrm>
          <a:prstGeom prst="cube">
            <a:avLst>
              <a:gd name="adj" fmla="val 8523"/>
            </a:avLst>
          </a:prstGeom>
          <a:solidFill>
            <a:schemeClr val="tx1"/>
          </a:solidFill>
          <a:ln w="25400">
            <a:solidFill>
              <a:srgbClr val="99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9" name="Oval 15"/>
          <p:cNvSpPr>
            <a:spLocks noChangeArrowheads="1"/>
          </p:cNvSpPr>
          <p:nvPr/>
        </p:nvSpPr>
        <p:spPr bwMode="auto">
          <a:xfrm>
            <a:off x="4449366" y="1896666"/>
            <a:ext cx="295275" cy="110728"/>
          </a:xfrm>
          <a:prstGeom prst="ellipse">
            <a:avLst/>
          </a:prstGeom>
          <a:solidFill>
            <a:schemeClr val="tx1"/>
          </a:solidFill>
          <a:ln w="508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3945732" y="3045619"/>
            <a:ext cx="698897" cy="404813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chemeClr val="tx1"/>
              </a:gs>
              <a:gs pos="100000">
                <a:srgbClr val="FF0000"/>
              </a:gs>
            </a:gsLst>
            <a:lin ang="5400000" scaled="1"/>
          </a:gradFill>
          <a:ln w="127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050">
              <a:latin typeface="Arial" charset="0"/>
            </a:endParaRPr>
          </a:p>
        </p:txBody>
      </p:sp>
      <p:sp>
        <p:nvSpPr>
          <p:cNvPr id="18449" name="AutoShape 17"/>
          <p:cNvSpPr>
            <a:spLocks noChangeArrowheads="1"/>
          </p:cNvSpPr>
          <p:nvPr/>
        </p:nvSpPr>
        <p:spPr bwMode="auto">
          <a:xfrm>
            <a:off x="3915966" y="3773091"/>
            <a:ext cx="270272" cy="280988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007600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2" name="Oval 18"/>
          <p:cNvSpPr>
            <a:spLocks noChangeArrowheads="1"/>
          </p:cNvSpPr>
          <p:nvPr/>
        </p:nvSpPr>
        <p:spPr bwMode="auto">
          <a:xfrm>
            <a:off x="4730353" y="3664744"/>
            <a:ext cx="338138" cy="35123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66FF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3" name="Oval 19"/>
          <p:cNvSpPr>
            <a:spLocks noChangeArrowheads="1"/>
          </p:cNvSpPr>
          <p:nvPr/>
        </p:nvSpPr>
        <p:spPr bwMode="auto">
          <a:xfrm>
            <a:off x="4725591" y="3664744"/>
            <a:ext cx="338138" cy="351235"/>
          </a:xfrm>
          <a:prstGeom prst="ellipse">
            <a:avLst/>
          </a:prstGeom>
          <a:solidFill>
            <a:schemeClr val="tx1"/>
          </a:solidFill>
          <a:ln w="38100" algn="ctr">
            <a:solidFill>
              <a:srgbClr val="66FF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grpSp>
        <p:nvGrpSpPr>
          <p:cNvPr id="18452" name="Group 20"/>
          <p:cNvGrpSpPr>
            <a:grpSpLocks/>
          </p:cNvGrpSpPr>
          <p:nvPr/>
        </p:nvGrpSpPr>
        <p:grpSpPr bwMode="auto">
          <a:xfrm>
            <a:off x="4901804" y="3698081"/>
            <a:ext cx="66675" cy="282179"/>
            <a:chOff x="1156" y="1933"/>
            <a:chExt cx="0" cy="1271"/>
          </a:xfrm>
        </p:grpSpPr>
        <p:sp>
          <p:nvSpPr>
            <p:cNvPr id="6177" name="Line 21"/>
            <p:cNvSpPr>
              <a:spLocks noChangeShapeType="1"/>
            </p:cNvSpPr>
            <p:nvPr/>
          </p:nvSpPr>
          <p:spPr bwMode="auto">
            <a:xfrm flipV="1">
              <a:off x="1156" y="1933"/>
              <a:ext cx="0" cy="63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6178" name="Line 22"/>
            <p:cNvSpPr>
              <a:spLocks noChangeShapeType="1"/>
            </p:cNvSpPr>
            <p:nvPr/>
          </p:nvSpPr>
          <p:spPr bwMode="auto">
            <a:xfrm>
              <a:off x="1156" y="2614"/>
              <a:ext cx="0" cy="5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sp>
        <p:nvSpPr>
          <p:cNvPr id="18455" name="Rectangle 23"/>
          <p:cNvSpPr>
            <a:spLocks noChangeArrowheads="1"/>
          </p:cNvSpPr>
          <p:nvPr/>
        </p:nvSpPr>
        <p:spPr bwMode="auto">
          <a:xfrm>
            <a:off x="4025504" y="3133725"/>
            <a:ext cx="76200" cy="2286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6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6" name="AutoShape 24"/>
          <p:cNvSpPr>
            <a:spLocks noChangeArrowheads="1"/>
          </p:cNvSpPr>
          <p:nvPr/>
        </p:nvSpPr>
        <p:spPr bwMode="auto">
          <a:xfrm>
            <a:off x="4244579" y="3652837"/>
            <a:ext cx="409575" cy="4143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7" name="AutoShape 25"/>
          <p:cNvSpPr>
            <a:spLocks noChangeArrowheads="1"/>
          </p:cNvSpPr>
          <p:nvPr/>
        </p:nvSpPr>
        <p:spPr bwMode="auto">
          <a:xfrm>
            <a:off x="4006454" y="3481388"/>
            <a:ext cx="266700" cy="247650"/>
          </a:xfrm>
          <a:custGeom>
            <a:avLst/>
            <a:gdLst>
              <a:gd name="T0" fmla="*/ 48188986 w 21600"/>
              <a:gd name="T1" fmla="*/ 0 h 21600"/>
              <a:gd name="T2" fmla="*/ 14113023 w 21600"/>
              <a:gd name="T3" fmla="*/ 11299780 h 21600"/>
              <a:gd name="T4" fmla="*/ 0 w 21600"/>
              <a:gd name="T5" fmla="*/ 38582800 h 21600"/>
              <a:gd name="T6" fmla="*/ 14113023 w 21600"/>
              <a:gd name="T7" fmla="*/ 65865820 h 21600"/>
              <a:gd name="T8" fmla="*/ 48188986 w 21600"/>
              <a:gd name="T9" fmla="*/ 77165600 h 21600"/>
              <a:gd name="T10" fmla="*/ 82264932 w 21600"/>
              <a:gd name="T11" fmla="*/ 65865820 h 21600"/>
              <a:gd name="T12" fmla="*/ 96377972 w 21600"/>
              <a:gd name="T13" fmla="*/ 38582800 h 21600"/>
              <a:gd name="T14" fmla="*/ 82264932 w 21600"/>
              <a:gd name="T15" fmla="*/ 1129978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8" name="Rectangle 26"/>
          <p:cNvSpPr>
            <a:spLocks noChangeArrowheads="1"/>
          </p:cNvSpPr>
          <p:nvPr/>
        </p:nvSpPr>
        <p:spPr bwMode="auto">
          <a:xfrm>
            <a:off x="4316016" y="3498056"/>
            <a:ext cx="576263" cy="333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9" name="Rectangle 27"/>
          <p:cNvSpPr>
            <a:spLocks noChangeArrowheads="1"/>
          </p:cNvSpPr>
          <p:nvPr/>
        </p:nvSpPr>
        <p:spPr bwMode="auto">
          <a:xfrm>
            <a:off x="4317206" y="3542110"/>
            <a:ext cx="447675" cy="32147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70" name="Rectangle 28"/>
          <p:cNvSpPr>
            <a:spLocks noChangeArrowheads="1"/>
          </p:cNvSpPr>
          <p:nvPr/>
        </p:nvSpPr>
        <p:spPr bwMode="auto">
          <a:xfrm>
            <a:off x="4318398" y="3586163"/>
            <a:ext cx="307181" cy="3214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8461" name="AutoShape 29"/>
          <p:cNvSpPr>
            <a:spLocks noChangeArrowheads="1"/>
          </p:cNvSpPr>
          <p:nvPr/>
        </p:nvSpPr>
        <p:spPr bwMode="auto">
          <a:xfrm>
            <a:off x="4702969" y="3039666"/>
            <a:ext cx="359569" cy="42267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pic>
        <p:nvPicPr>
          <p:cNvPr id="6172" name="Picture 3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3048001"/>
            <a:ext cx="295275" cy="41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73" name="Freeform 31"/>
          <p:cNvSpPr>
            <a:spLocks/>
          </p:cNvSpPr>
          <p:nvPr/>
        </p:nvSpPr>
        <p:spPr bwMode="auto">
          <a:xfrm>
            <a:off x="3539729" y="2902744"/>
            <a:ext cx="342900" cy="953691"/>
          </a:xfrm>
          <a:custGeom>
            <a:avLst/>
            <a:gdLst>
              <a:gd name="T0" fmla="*/ 0 w 288"/>
              <a:gd name="T1" fmla="*/ 2147483647 h 801"/>
              <a:gd name="T2" fmla="*/ 2147483647 w 288"/>
              <a:gd name="T3" fmla="*/ 2147483647 h 801"/>
              <a:gd name="T4" fmla="*/ 2147483647 w 288"/>
              <a:gd name="T5" fmla="*/ 2147483647 h 801"/>
              <a:gd name="T6" fmla="*/ 2147483647 w 288"/>
              <a:gd name="T7" fmla="*/ 2147483647 h 801"/>
              <a:gd name="T8" fmla="*/ 2147483647 w 288"/>
              <a:gd name="T9" fmla="*/ 2147483647 h 801"/>
              <a:gd name="T10" fmla="*/ 0 w 288"/>
              <a:gd name="T11" fmla="*/ 2147483647 h 801"/>
              <a:gd name="T12" fmla="*/ 0 w 288"/>
              <a:gd name="T13" fmla="*/ 2147483647 h 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88" h="801">
                <a:moveTo>
                  <a:pt x="0" y="42"/>
                </a:moveTo>
                <a:cubicBezTo>
                  <a:pt x="17" y="0"/>
                  <a:pt x="54" y="181"/>
                  <a:pt x="100" y="230"/>
                </a:cubicBezTo>
                <a:cubicBezTo>
                  <a:pt x="146" y="279"/>
                  <a:pt x="245" y="245"/>
                  <a:pt x="276" y="334"/>
                </a:cubicBezTo>
                <a:lnTo>
                  <a:pt x="288" y="762"/>
                </a:lnTo>
                <a:cubicBezTo>
                  <a:pt x="259" y="801"/>
                  <a:pt x="148" y="617"/>
                  <a:pt x="100" y="570"/>
                </a:cubicBezTo>
                <a:cubicBezTo>
                  <a:pt x="52" y="523"/>
                  <a:pt x="17" y="570"/>
                  <a:pt x="0" y="482"/>
                </a:cubicBezTo>
                <a:lnTo>
                  <a:pt x="0" y="42"/>
                </a:lnTo>
                <a:close/>
              </a:path>
            </a:pathLst>
          </a:custGeom>
          <a:gradFill rotWithShape="1">
            <a:gsLst>
              <a:gs pos="0">
                <a:srgbClr val="CC6600"/>
              </a:gs>
              <a:gs pos="100000">
                <a:srgbClr val="FF6600"/>
              </a:gs>
            </a:gsLst>
            <a:lin ang="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74" name="Freeform 32"/>
          <p:cNvSpPr>
            <a:spLocks/>
          </p:cNvSpPr>
          <p:nvPr/>
        </p:nvSpPr>
        <p:spPr bwMode="auto">
          <a:xfrm>
            <a:off x="5225654" y="3001566"/>
            <a:ext cx="428625" cy="851297"/>
          </a:xfrm>
          <a:custGeom>
            <a:avLst/>
            <a:gdLst>
              <a:gd name="T0" fmla="*/ 2147483647 w 360"/>
              <a:gd name="T1" fmla="*/ 2147483647 h 715"/>
              <a:gd name="T2" fmla="*/ 2147483647 w 360"/>
              <a:gd name="T3" fmla="*/ 2147483647 h 715"/>
              <a:gd name="T4" fmla="*/ 2147483647 w 360"/>
              <a:gd name="T5" fmla="*/ 2147483647 h 715"/>
              <a:gd name="T6" fmla="*/ 2147483647 w 360"/>
              <a:gd name="T7" fmla="*/ 2147483647 h 715"/>
              <a:gd name="T8" fmla="*/ 2147483647 w 360"/>
              <a:gd name="T9" fmla="*/ 2147483647 h 715"/>
              <a:gd name="T10" fmla="*/ 0 w 360"/>
              <a:gd name="T11" fmla="*/ 2147483647 h 715"/>
              <a:gd name="T12" fmla="*/ 2147483647 w 360"/>
              <a:gd name="T13" fmla="*/ 2147483647 h 7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0" h="715">
                <a:moveTo>
                  <a:pt x="4" y="263"/>
                </a:moveTo>
                <a:cubicBezTo>
                  <a:pt x="35" y="184"/>
                  <a:pt x="125" y="228"/>
                  <a:pt x="184" y="191"/>
                </a:cubicBezTo>
                <a:cubicBezTo>
                  <a:pt x="243" y="154"/>
                  <a:pt x="331" y="0"/>
                  <a:pt x="360" y="43"/>
                </a:cubicBezTo>
                <a:lnTo>
                  <a:pt x="360" y="451"/>
                </a:lnTo>
                <a:cubicBezTo>
                  <a:pt x="331" y="540"/>
                  <a:pt x="248" y="540"/>
                  <a:pt x="188" y="575"/>
                </a:cubicBezTo>
                <a:cubicBezTo>
                  <a:pt x="128" y="610"/>
                  <a:pt x="31" y="715"/>
                  <a:pt x="0" y="663"/>
                </a:cubicBezTo>
                <a:lnTo>
                  <a:pt x="4" y="263"/>
                </a:lnTo>
                <a:close/>
              </a:path>
            </a:pathLst>
          </a:custGeom>
          <a:gradFill rotWithShape="1">
            <a:gsLst>
              <a:gs pos="0">
                <a:srgbClr val="FF6600"/>
              </a:gs>
              <a:gs pos="100000">
                <a:srgbClr val="CC6600"/>
              </a:gs>
            </a:gsLst>
            <a:lin ang="0" scaled="1"/>
          </a:gra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8465" name="AutoShape 33" descr="Picture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 rot="2402195">
            <a:off x="2883694" y="266700"/>
            <a:ext cx="3590925" cy="3829050"/>
          </a:xfrm>
          <a:prstGeom prst="irregularSeal2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76" name="Text Box 34"/>
          <p:cNvSpPr txBox="1">
            <a:spLocks noChangeArrowheads="1"/>
          </p:cNvSpPr>
          <p:nvPr/>
        </p:nvSpPr>
        <p:spPr bwMode="auto">
          <a:xfrm>
            <a:off x="4295775" y="-370285"/>
            <a:ext cx="5998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ko-KR" sz="2400">
                <a:solidFill>
                  <a:schemeClr val="bg1"/>
                </a:solidFill>
                <a:latin typeface="Impact" pitchFamily="34" charset="0"/>
                <a:ea typeface="Gulim" pitchFamily="50" charset="-127"/>
              </a:rPr>
              <a:t>12s</a:t>
            </a:r>
            <a:endParaRPr lang="en-US" sz="2400">
              <a:solidFill>
                <a:schemeClr val="bg1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24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BombH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96296E-6 L 0.06736 2.96296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184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18465"/>
                                        </p:tgtEl>
                                      </p:cBhvr>
                                      <p:by x="380000" y="38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/>
      <p:bldP spid="18449" grpId="0" animBg="1"/>
      <p:bldP spid="18455" grpId="0" animBg="1"/>
      <p:bldP spid="18461" grpId="0" animBg="1"/>
      <p:bldP spid="18465" grpId="0" animBg="1"/>
      <p:bldP spid="1846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3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3424238" y="4294585"/>
            <a:ext cx="2715305" cy="754856"/>
          </a:xfrm>
          <a:prstGeom prst="rightArrow">
            <a:avLst>
              <a:gd name="adj1" fmla="val 50000"/>
              <a:gd name="adj2" fmla="val 85009"/>
            </a:avLst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lin ang="0" scaled="1"/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>
              <a:spcBef>
                <a:spcPct val="50000"/>
              </a:spcBef>
            </a:pPr>
            <a:r>
              <a:rPr kumimoji="1" lang="en-GB" sz="2800" b="1" dirty="0">
                <a:latin typeface="Sylfaen" pitchFamily="18" charset="0"/>
                <a:ea typeface="Gulim" pitchFamily="50" charset="-127"/>
              </a:rPr>
              <a:t>I go to school.</a:t>
            </a:r>
            <a:endParaRPr kumimoji="1" lang="en-US" sz="2800" b="1" dirty="0">
              <a:latin typeface="Sylfaen" pitchFamily="18" charset="0"/>
              <a:ea typeface="Gulim" pitchFamily="50" charset="-127"/>
            </a:endParaRPr>
          </a:p>
        </p:txBody>
      </p:sp>
      <p:sp>
        <p:nvSpPr>
          <p:cNvPr id="5123" name="AutoShape 5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199" name="AutoShape 7"/>
          <p:cNvSpPr>
            <a:spLocks noChangeArrowheads="1"/>
          </p:cNvSpPr>
          <p:nvPr/>
        </p:nvSpPr>
        <p:spPr bwMode="auto">
          <a:xfrm>
            <a:off x="1443037" y="164306"/>
            <a:ext cx="6215063" cy="6429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ko-KR" sz="2700" dirty="0">
                <a:latin typeface="Sylfaen" pitchFamily="18" charset="0"/>
                <a:ea typeface="Gulim" pitchFamily="50" charset="-127"/>
              </a:rPr>
              <a:t>What do you do in the morning?</a:t>
            </a:r>
            <a:endParaRPr lang="en-US" sz="2700" dirty="0">
              <a:latin typeface="Sylfaen" pitchFamily="18" charset="0"/>
            </a:endParaRPr>
          </a:p>
        </p:txBody>
      </p:sp>
      <p:pic>
        <p:nvPicPr>
          <p:cNvPr id="3" name="Picture 2" descr="Little kids go to school | Download on Freepik">
            <a:extLst>
              <a:ext uri="{FF2B5EF4-FFF2-40B4-BE49-F238E27FC236}">
                <a16:creationId xmlns:a16="http://schemas.microsoft.com/office/drawing/2014/main" id="{B0344AA6-D979-C86F-5C10-C3E255AC4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768" y="1285874"/>
            <a:ext cx="2176463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12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  <p:bldP spid="819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7" name="AutoShape 3"/>
          <p:cNvSpPr>
            <a:spLocks noChangeArrowheads="1"/>
          </p:cNvSpPr>
          <p:nvPr/>
        </p:nvSpPr>
        <p:spPr bwMode="auto">
          <a:xfrm>
            <a:off x="3889772" y="139898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4607719" y="1407319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4963716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3545681" y="175379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4246960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3883819" y="211693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3" name="AutoShape 9"/>
          <p:cNvSpPr>
            <a:spLocks noChangeArrowheads="1"/>
          </p:cNvSpPr>
          <p:nvPr/>
        </p:nvSpPr>
        <p:spPr bwMode="auto">
          <a:xfrm>
            <a:off x="4601766" y="2125266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4" name="Freeform 10"/>
          <p:cNvSpPr>
            <a:spLocks/>
          </p:cNvSpPr>
          <p:nvPr/>
        </p:nvSpPr>
        <p:spPr bwMode="auto">
          <a:xfrm>
            <a:off x="4626769" y="1939529"/>
            <a:ext cx="896541" cy="1012031"/>
          </a:xfrm>
          <a:custGeom>
            <a:avLst/>
            <a:gdLst>
              <a:gd name="T0" fmla="*/ 2147483647 w 753"/>
              <a:gd name="T1" fmla="*/ 2147483647 h 850"/>
              <a:gd name="T2" fmla="*/ 2147483647 w 753"/>
              <a:gd name="T3" fmla="*/ 2147483647 h 850"/>
              <a:gd name="T4" fmla="*/ 0 w 753"/>
              <a:gd name="T5" fmla="*/ 0 h 8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53" h="850">
                <a:moveTo>
                  <a:pt x="340" y="850"/>
                </a:moveTo>
                <a:cubicBezTo>
                  <a:pt x="399" y="735"/>
                  <a:pt x="753" y="299"/>
                  <a:pt x="696" y="157"/>
                </a:cubicBezTo>
                <a:cubicBezTo>
                  <a:pt x="639" y="15"/>
                  <a:pt x="145" y="33"/>
                  <a:pt x="0" y="0"/>
                </a:cubicBezTo>
              </a:path>
            </a:pathLst>
          </a:custGeom>
          <a:noFill/>
          <a:ln w="5080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5" name="Freeform 11"/>
          <p:cNvSpPr>
            <a:spLocks/>
          </p:cNvSpPr>
          <p:nvPr/>
        </p:nvSpPr>
        <p:spPr bwMode="auto">
          <a:xfrm>
            <a:off x="4558904" y="1706166"/>
            <a:ext cx="869156" cy="1228725"/>
          </a:xfrm>
          <a:custGeom>
            <a:avLst/>
            <a:gdLst>
              <a:gd name="T0" fmla="*/ 2147483647 w 730"/>
              <a:gd name="T1" fmla="*/ 2147483647 h 1032"/>
              <a:gd name="T2" fmla="*/ 2147483647 w 730"/>
              <a:gd name="T3" fmla="*/ 2147483647 h 1032"/>
              <a:gd name="T4" fmla="*/ 0 w 730"/>
              <a:gd name="T5" fmla="*/ 2147483647 h 10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30" h="1032">
                <a:moveTo>
                  <a:pt x="340" y="1032"/>
                </a:moveTo>
                <a:cubicBezTo>
                  <a:pt x="395" y="884"/>
                  <a:pt x="730" y="284"/>
                  <a:pt x="673" y="142"/>
                </a:cubicBezTo>
                <a:cubicBezTo>
                  <a:pt x="616" y="0"/>
                  <a:pt x="140" y="174"/>
                  <a:pt x="0" y="182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6" name="Freeform 12"/>
          <p:cNvSpPr>
            <a:spLocks/>
          </p:cNvSpPr>
          <p:nvPr/>
        </p:nvSpPr>
        <p:spPr bwMode="auto">
          <a:xfrm>
            <a:off x="4491038" y="1862137"/>
            <a:ext cx="781050" cy="1072754"/>
          </a:xfrm>
          <a:custGeom>
            <a:avLst/>
            <a:gdLst>
              <a:gd name="T0" fmla="*/ 2147483647 w 656"/>
              <a:gd name="T1" fmla="*/ 2147483647 h 901"/>
              <a:gd name="T2" fmla="*/ 2147483647 w 656"/>
              <a:gd name="T3" fmla="*/ 2147483647 h 901"/>
              <a:gd name="T4" fmla="*/ 0 w 656"/>
              <a:gd name="T5" fmla="*/ 2147483647 h 9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56" h="901">
                <a:moveTo>
                  <a:pt x="340" y="901"/>
                </a:moveTo>
                <a:cubicBezTo>
                  <a:pt x="383" y="774"/>
                  <a:pt x="656" y="284"/>
                  <a:pt x="599" y="142"/>
                </a:cubicBezTo>
                <a:cubicBezTo>
                  <a:pt x="542" y="0"/>
                  <a:pt x="125" y="70"/>
                  <a:pt x="0" y="51"/>
                </a:cubicBezTo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7" name="Freeform 13"/>
          <p:cNvSpPr>
            <a:spLocks/>
          </p:cNvSpPr>
          <p:nvPr/>
        </p:nvSpPr>
        <p:spPr bwMode="auto">
          <a:xfrm>
            <a:off x="4561285" y="1935956"/>
            <a:ext cx="528638" cy="1015604"/>
          </a:xfrm>
          <a:custGeom>
            <a:avLst/>
            <a:gdLst>
              <a:gd name="T0" fmla="*/ 2147483647 w 444"/>
              <a:gd name="T1" fmla="*/ 2147483647 h 853"/>
              <a:gd name="T2" fmla="*/ 2147483647 w 444"/>
              <a:gd name="T3" fmla="*/ 2147483647 h 853"/>
              <a:gd name="T4" fmla="*/ 0 w 444"/>
              <a:gd name="T5" fmla="*/ 0 h 8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4" h="853">
                <a:moveTo>
                  <a:pt x="168" y="853"/>
                </a:moveTo>
                <a:cubicBezTo>
                  <a:pt x="209" y="756"/>
                  <a:pt x="444" y="412"/>
                  <a:pt x="416" y="270"/>
                </a:cubicBezTo>
                <a:cubicBezTo>
                  <a:pt x="388" y="128"/>
                  <a:pt x="87" y="56"/>
                  <a:pt x="0" y="0"/>
                </a:cubicBezTo>
              </a:path>
            </a:pathLst>
          </a:custGeom>
          <a:noFill/>
          <a:ln w="50800" cap="flat" cmpd="sng">
            <a:solidFill>
              <a:srgbClr val="80008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8" name="AutoShape 14"/>
          <p:cNvSpPr>
            <a:spLocks noChangeArrowheads="1"/>
          </p:cNvSpPr>
          <p:nvPr/>
        </p:nvSpPr>
        <p:spPr bwMode="auto">
          <a:xfrm>
            <a:off x="3883819" y="2883694"/>
            <a:ext cx="1350169" cy="1215629"/>
          </a:xfrm>
          <a:prstGeom prst="cube">
            <a:avLst>
              <a:gd name="adj" fmla="val 8523"/>
            </a:avLst>
          </a:prstGeom>
          <a:solidFill>
            <a:schemeClr val="tx1"/>
          </a:solidFill>
          <a:ln w="25400">
            <a:solidFill>
              <a:srgbClr val="99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9" name="Oval 15"/>
          <p:cNvSpPr>
            <a:spLocks noChangeArrowheads="1"/>
          </p:cNvSpPr>
          <p:nvPr/>
        </p:nvSpPr>
        <p:spPr bwMode="auto">
          <a:xfrm>
            <a:off x="4449366" y="1896666"/>
            <a:ext cx="295275" cy="110728"/>
          </a:xfrm>
          <a:prstGeom prst="ellipse">
            <a:avLst/>
          </a:prstGeom>
          <a:solidFill>
            <a:schemeClr val="tx1"/>
          </a:solidFill>
          <a:ln w="508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3945732" y="3045619"/>
            <a:ext cx="698897" cy="404813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chemeClr val="tx1"/>
              </a:gs>
              <a:gs pos="100000">
                <a:srgbClr val="FF0000"/>
              </a:gs>
            </a:gsLst>
            <a:lin ang="5400000" scaled="1"/>
          </a:gradFill>
          <a:ln w="127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050">
              <a:latin typeface="Arial" charset="0"/>
            </a:endParaRPr>
          </a:p>
        </p:txBody>
      </p:sp>
      <p:sp>
        <p:nvSpPr>
          <p:cNvPr id="18449" name="AutoShape 17"/>
          <p:cNvSpPr>
            <a:spLocks noChangeArrowheads="1"/>
          </p:cNvSpPr>
          <p:nvPr/>
        </p:nvSpPr>
        <p:spPr bwMode="auto">
          <a:xfrm>
            <a:off x="3915966" y="3773091"/>
            <a:ext cx="270272" cy="280988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007600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2" name="Oval 18"/>
          <p:cNvSpPr>
            <a:spLocks noChangeArrowheads="1"/>
          </p:cNvSpPr>
          <p:nvPr/>
        </p:nvSpPr>
        <p:spPr bwMode="auto">
          <a:xfrm>
            <a:off x="4730353" y="3664744"/>
            <a:ext cx="338138" cy="35123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66FF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3" name="Oval 19"/>
          <p:cNvSpPr>
            <a:spLocks noChangeArrowheads="1"/>
          </p:cNvSpPr>
          <p:nvPr/>
        </p:nvSpPr>
        <p:spPr bwMode="auto">
          <a:xfrm>
            <a:off x="4725591" y="3664744"/>
            <a:ext cx="338138" cy="351235"/>
          </a:xfrm>
          <a:prstGeom prst="ellipse">
            <a:avLst/>
          </a:prstGeom>
          <a:solidFill>
            <a:schemeClr val="tx1"/>
          </a:solidFill>
          <a:ln w="38100" algn="ctr">
            <a:solidFill>
              <a:srgbClr val="66FF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grpSp>
        <p:nvGrpSpPr>
          <p:cNvPr id="18452" name="Group 20"/>
          <p:cNvGrpSpPr>
            <a:grpSpLocks/>
          </p:cNvGrpSpPr>
          <p:nvPr/>
        </p:nvGrpSpPr>
        <p:grpSpPr bwMode="auto">
          <a:xfrm>
            <a:off x="4901804" y="3698081"/>
            <a:ext cx="66675" cy="282179"/>
            <a:chOff x="1156" y="1933"/>
            <a:chExt cx="0" cy="1271"/>
          </a:xfrm>
        </p:grpSpPr>
        <p:sp>
          <p:nvSpPr>
            <p:cNvPr id="6177" name="Line 21"/>
            <p:cNvSpPr>
              <a:spLocks noChangeShapeType="1"/>
            </p:cNvSpPr>
            <p:nvPr/>
          </p:nvSpPr>
          <p:spPr bwMode="auto">
            <a:xfrm flipV="1">
              <a:off x="1156" y="1933"/>
              <a:ext cx="0" cy="63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6178" name="Line 22"/>
            <p:cNvSpPr>
              <a:spLocks noChangeShapeType="1"/>
            </p:cNvSpPr>
            <p:nvPr/>
          </p:nvSpPr>
          <p:spPr bwMode="auto">
            <a:xfrm>
              <a:off x="1156" y="2614"/>
              <a:ext cx="0" cy="5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sp>
        <p:nvSpPr>
          <p:cNvPr id="18455" name="Rectangle 23"/>
          <p:cNvSpPr>
            <a:spLocks noChangeArrowheads="1"/>
          </p:cNvSpPr>
          <p:nvPr/>
        </p:nvSpPr>
        <p:spPr bwMode="auto">
          <a:xfrm>
            <a:off x="4025504" y="3133725"/>
            <a:ext cx="76200" cy="2286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6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6" name="AutoShape 24"/>
          <p:cNvSpPr>
            <a:spLocks noChangeArrowheads="1"/>
          </p:cNvSpPr>
          <p:nvPr/>
        </p:nvSpPr>
        <p:spPr bwMode="auto">
          <a:xfrm>
            <a:off x="4244579" y="3652837"/>
            <a:ext cx="409575" cy="4143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7" name="AutoShape 25"/>
          <p:cNvSpPr>
            <a:spLocks noChangeArrowheads="1"/>
          </p:cNvSpPr>
          <p:nvPr/>
        </p:nvSpPr>
        <p:spPr bwMode="auto">
          <a:xfrm>
            <a:off x="4006454" y="3481388"/>
            <a:ext cx="266700" cy="247650"/>
          </a:xfrm>
          <a:custGeom>
            <a:avLst/>
            <a:gdLst>
              <a:gd name="T0" fmla="*/ 48188986 w 21600"/>
              <a:gd name="T1" fmla="*/ 0 h 21600"/>
              <a:gd name="T2" fmla="*/ 14113023 w 21600"/>
              <a:gd name="T3" fmla="*/ 11299780 h 21600"/>
              <a:gd name="T4" fmla="*/ 0 w 21600"/>
              <a:gd name="T5" fmla="*/ 38582800 h 21600"/>
              <a:gd name="T6" fmla="*/ 14113023 w 21600"/>
              <a:gd name="T7" fmla="*/ 65865820 h 21600"/>
              <a:gd name="T8" fmla="*/ 48188986 w 21600"/>
              <a:gd name="T9" fmla="*/ 77165600 h 21600"/>
              <a:gd name="T10" fmla="*/ 82264932 w 21600"/>
              <a:gd name="T11" fmla="*/ 65865820 h 21600"/>
              <a:gd name="T12" fmla="*/ 96377972 w 21600"/>
              <a:gd name="T13" fmla="*/ 38582800 h 21600"/>
              <a:gd name="T14" fmla="*/ 82264932 w 21600"/>
              <a:gd name="T15" fmla="*/ 1129978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8" name="Rectangle 26"/>
          <p:cNvSpPr>
            <a:spLocks noChangeArrowheads="1"/>
          </p:cNvSpPr>
          <p:nvPr/>
        </p:nvSpPr>
        <p:spPr bwMode="auto">
          <a:xfrm>
            <a:off x="4316016" y="3498056"/>
            <a:ext cx="576263" cy="333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9" name="Rectangle 27"/>
          <p:cNvSpPr>
            <a:spLocks noChangeArrowheads="1"/>
          </p:cNvSpPr>
          <p:nvPr/>
        </p:nvSpPr>
        <p:spPr bwMode="auto">
          <a:xfrm>
            <a:off x="4317206" y="3542110"/>
            <a:ext cx="447675" cy="32147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70" name="Rectangle 28"/>
          <p:cNvSpPr>
            <a:spLocks noChangeArrowheads="1"/>
          </p:cNvSpPr>
          <p:nvPr/>
        </p:nvSpPr>
        <p:spPr bwMode="auto">
          <a:xfrm>
            <a:off x="4318398" y="3586163"/>
            <a:ext cx="307181" cy="3214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8461" name="AutoShape 29"/>
          <p:cNvSpPr>
            <a:spLocks noChangeArrowheads="1"/>
          </p:cNvSpPr>
          <p:nvPr/>
        </p:nvSpPr>
        <p:spPr bwMode="auto">
          <a:xfrm>
            <a:off x="4702969" y="3039666"/>
            <a:ext cx="359569" cy="42267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pic>
        <p:nvPicPr>
          <p:cNvPr id="6172" name="Picture 3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3048001"/>
            <a:ext cx="295275" cy="41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73" name="Freeform 31"/>
          <p:cNvSpPr>
            <a:spLocks/>
          </p:cNvSpPr>
          <p:nvPr/>
        </p:nvSpPr>
        <p:spPr bwMode="auto">
          <a:xfrm>
            <a:off x="3539729" y="2902744"/>
            <a:ext cx="342900" cy="953691"/>
          </a:xfrm>
          <a:custGeom>
            <a:avLst/>
            <a:gdLst>
              <a:gd name="T0" fmla="*/ 0 w 288"/>
              <a:gd name="T1" fmla="*/ 2147483647 h 801"/>
              <a:gd name="T2" fmla="*/ 2147483647 w 288"/>
              <a:gd name="T3" fmla="*/ 2147483647 h 801"/>
              <a:gd name="T4" fmla="*/ 2147483647 w 288"/>
              <a:gd name="T5" fmla="*/ 2147483647 h 801"/>
              <a:gd name="T6" fmla="*/ 2147483647 w 288"/>
              <a:gd name="T7" fmla="*/ 2147483647 h 801"/>
              <a:gd name="T8" fmla="*/ 2147483647 w 288"/>
              <a:gd name="T9" fmla="*/ 2147483647 h 801"/>
              <a:gd name="T10" fmla="*/ 0 w 288"/>
              <a:gd name="T11" fmla="*/ 2147483647 h 801"/>
              <a:gd name="T12" fmla="*/ 0 w 288"/>
              <a:gd name="T13" fmla="*/ 2147483647 h 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88" h="801">
                <a:moveTo>
                  <a:pt x="0" y="42"/>
                </a:moveTo>
                <a:cubicBezTo>
                  <a:pt x="17" y="0"/>
                  <a:pt x="54" y="181"/>
                  <a:pt x="100" y="230"/>
                </a:cubicBezTo>
                <a:cubicBezTo>
                  <a:pt x="146" y="279"/>
                  <a:pt x="245" y="245"/>
                  <a:pt x="276" y="334"/>
                </a:cubicBezTo>
                <a:lnTo>
                  <a:pt x="288" y="762"/>
                </a:lnTo>
                <a:cubicBezTo>
                  <a:pt x="259" y="801"/>
                  <a:pt x="148" y="617"/>
                  <a:pt x="100" y="570"/>
                </a:cubicBezTo>
                <a:cubicBezTo>
                  <a:pt x="52" y="523"/>
                  <a:pt x="17" y="570"/>
                  <a:pt x="0" y="482"/>
                </a:cubicBezTo>
                <a:lnTo>
                  <a:pt x="0" y="42"/>
                </a:lnTo>
                <a:close/>
              </a:path>
            </a:pathLst>
          </a:custGeom>
          <a:gradFill rotWithShape="1">
            <a:gsLst>
              <a:gs pos="0">
                <a:srgbClr val="CC6600"/>
              </a:gs>
              <a:gs pos="100000">
                <a:srgbClr val="FF6600"/>
              </a:gs>
            </a:gsLst>
            <a:lin ang="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74" name="Freeform 32"/>
          <p:cNvSpPr>
            <a:spLocks/>
          </p:cNvSpPr>
          <p:nvPr/>
        </p:nvSpPr>
        <p:spPr bwMode="auto">
          <a:xfrm>
            <a:off x="5225654" y="3001566"/>
            <a:ext cx="428625" cy="851297"/>
          </a:xfrm>
          <a:custGeom>
            <a:avLst/>
            <a:gdLst>
              <a:gd name="T0" fmla="*/ 2147483647 w 360"/>
              <a:gd name="T1" fmla="*/ 2147483647 h 715"/>
              <a:gd name="T2" fmla="*/ 2147483647 w 360"/>
              <a:gd name="T3" fmla="*/ 2147483647 h 715"/>
              <a:gd name="T4" fmla="*/ 2147483647 w 360"/>
              <a:gd name="T5" fmla="*/ 2147483647 h 715"/>
              <a:gd name="T6" fmla="*/ 2147483647 w 360"/>
              <a:gd name="T7" fmla="*/ 2147483647 h 715"/>
              <a:gd name="T8" fmla="*/ 2147483647 w 360"/>
              <a:gd name="T9" fmla="*/ 2147483647 h 715"/>
              <a:gd name="T10" fmla="*/ 0 w 360"/>
              <a:gd name="T11" fmla="*/ 2147483647 h 715"/>
              <a:gd name="T12" fmla="*/ 2147483647 w 360"/>
              <a:gd name="T13" fmla="*/ 2147483647 h 7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0" h="715">
                <a:moveTo>
                  <a:pt x="4" y="263"/>
                </a:moveTo>
                <a:cubicBezTo>
                  <a:pt x="35" y="184"/>
                  <a:pt x="125" y="228"/>
                  <a:pt x="184" y="191"/>
                </a:cubicBezTo>
                <a:cubicBezTo>
                  <a:pt x="243" y="154"/>
                  <a:pt x="331" y="0"/>
                  <a:pt x="360" y="43"/>
                </a:cubicBezTo>
                <a:lnTo>
                  <a:pt x="360" y="451"/>
                </a:lnTo>
                <a:cubicBezTo>
                  <a:pt x="331" y="540"/>
                  <a:pt x="248" y="540"/>
                  <a:pt x="188" y="575"/>
                </a:cubicBezTo>
                <a:cubicBezTo>
                  <a:pt x="128" y="610"/>
                  <a:pt x="31" y="715"/>
                  <a:pt x="0" y="663"/>
                </a:cubicBezTo>
                <a:lnTo>
                  <a:pt x="4" y="263"/>
                </a:lnTo>
                <a:close/>
              </a:path>
            </a:pathLst>
          </a:custGeom>
          <a:gradFill rotWithShape="1">
            <a:gsLst>
              <a:gs pos="0">
                <a:srgbClr val="FF6600"/>
              </a:gs>
              <a:gs pos="100000">
                <a:srgbClr val="CC6600"/>
              </a:gs>
            </a:gsLst>
            <a:lin ang="0" scaled="1"/>
          </a:gra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8465" name="AutoShape 33" descr="Picture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 rot="2402195">
            <a:off x="2883694" y="266700"/>
            <a:ext cx="3590925" cy="3829050"/>
          </a:xfrm>
          <a:prstGeom prst="irregularSeal2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76" name="Text Box 34"/>
          <p:cNvSpPr txBox="1">
            <a:spLocks noChangeArrowheads="1"/>
          </p:cNvSpPr>
          <p:nvPr/>
        </p:nvSpPr>
        <p:spPr bwMode="auto">
          <a:xfrm>
            <a:off x="4295775" y="-370285"/>
            <a:ext cx="5998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ko-KR" sz="2400">
                <a:solidFill>
                  <a:schemeClr val="bg1"/>
                </a:solidFill>
                <a:latin typeface="Impact" pitchFamily="34" charset="0"/>
                <a:ea typeface="Gulim" pitchFamily="50" charset="-127"/>
              </a:rPr>
              <a:t>12s</a:t>
            </a:r>
            <a:endParaRPr lang="en-US" sz="2400">
              <a:solidFill>
                <a:schemeClr val="bg1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22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BombH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96296E-6 L 0.06736 2.96296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184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18465"/>
                                        </p:tgtEl>
                                      </p:cBhvr>
                                      <p:by x="380000" y="38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/>
      <p:bldP spid="18449" grpId="0" animBg="1"/>
      <p:bldP spid="18455" grpId="0" animBg="1"/>
      <p:bldP spid="18461" grpId="0" animBg="1"/>
      <p:bldP spid="18465" grpId="0" animBg="1"/>
      <p:bldP spid="1846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3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2547257" y="4294585"/>
            <a:ext cx="4261757" cy="675084"/>
          </a:xfrm>
          <a:prstGeom prst="rightArrow">
            <a:avLst>
              <a:gd name="adj1" fmla="val 50000"/>
              <a:gd name="adj2" fmla="val 85009"/>
            </a:avLst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lin ang="0" scaled="1"/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>
              <a:spcBef>
                <a:spcPct val="50000"/>
              </a:spcBef>
            </a:pPr>
            <a:r>
              <a:rPr kumimoji="1" lang="en-GB" sz="2400" b="1" dirty="0">
                <a:latin typeface="Sylfaen" pitchFamily="18" charset="0"/>
                <a:ea typeface="Gulim" pitchFamily="50" charset="-127"/>
              </a:rPr>
              <a:t>I help mum with  the cooking</a:t>
            </a:r>
            <a:endParaRPr kumimoji="1" lang="en-US" sz="2400" b="1" dirty="0">
              <a:latin typeface="Sylfaen" pitchFamily="18" charset="0"/>
              <a:ea typeface="Gulim" pitchFamily="50" charset="-127"/>
            </a:endParaRPr>
          </a:p>
        </p:txBody>
      </p:sp>
      <p:sp>
        <p:nvSpPr>
          <p:cNvPr id="5123" name="AutoShape 5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199" name="AutoShape 7"/>
          <p:cNvSpPr>
            <a:spLocks noChangeArrowheads="1"/>
          </p:cNvSpPr>
          <p:nvPr/>
        </p:nvSpPr>
        <p:spPr bwMode="auto">
          <a:xfrm>
            <a:off x="1443037" y="164306"/>
            <a:ext cx="6215063" cy="6429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ko-KR" sz="2700" dirty="0">
                <a:latin typeface="Sylfaen" pitchFamily="18" charset="0"/>
                <a:ea typeface="Gulim" pitchFamily="50" charset="-127"/>
              </a:rPr>
              <a:t>What do you do in the evening?</a:t>
            </a:r>
            <a:endParaRPr lang="en-US" sz="2700" dirty="0">
              <a:latin typeface="Sylfaen" pitchFamily="18" charset="0"/>
            </a:endParaRPr>
          </a:p>
        </p:txBody>
      </p:sp>
      <p:pic>
        <p:nvPicPr>
          <p:cNvPr id="3" name="Picture 2" descr="319 Teenage Boy Cooking Kitchen Illustrations &amp; Clip Art - iStock">
            <a:extLst>
              <a:ext uri="{FF2B5EF4-FFF2-40B4-BE49-F238E27FC236}">
                <a16:creationId xmlns:a16="http://schemas.microsoft.com/office/drawing/2014/main" id="{F4C16E28-9E2E-124A-EC1A-CF549B3AF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435" y="1234167"/>
            <a:ext cx="2645399" cy="264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36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  <p:bldP spid="819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7" name="AutoShape 3"/>
          <p:cNvSpPr>
            <a:spLocks noChangeArrowheads="1"/>
          </p:cNvSpPr>
          <p:nvPr/>
        </p:nvSpPr>
        <p:spPr bwMode="auto">
          <a:xfrm>
            <a:off x="3889772" y="139898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4607719" y="1407319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4963716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3545681" y="175379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4246960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3883819" y="211693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3" name="AutoShape 9"/>
          <p:cNvSpPr>
            <a:spLocks noChangeArrowheads="1"/>
          </p:cNvSpPr>
          <p:nvPr/>
        </p:nvSpPr>
        <p:spPr bwMode="auto">
          <a:xfrm>
            <a:off x="4601766" y="2125266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4" name="Freeform 10"/>
          <p:cNvSpPr>
            <a:spLocks/>
          </p:cNvSpPr>
          <p:nvPr/>
        </p:nvSpPr>
        <p:spPr bwMode="auto">
          <a:xfrm>
            <a:off x="4626769" y="1939529"/>
            <a:ext cx="896541" cy="1012031"/>
          </a:xfrm>
          <a:custGeom>
            <a:avLst/>
            <a:gdLst>
              <a:gd name="T0" fmla="*/ 2147483647 w 753"/>
              <a:gd name="T1" fmla="*/ 2147483647 h 850"/>
              <a:gd name="T2" fmla="*/ 2147483647 w 753"/>
              <a:gd name="T3" fmla="*/ 2147483647 h 850"/>
              <a:gd name="T4" fmla="*/ 0 w 753"/>
              <a:gd name="T5" fmla="*/ 0 h 8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53" h="850">
                <a:moveTo>
                  <a:pt x="340" y="850"/>
                </a:moveTo>
                <a:cubicBezTo>
                  <a:pt x="399" y="735"/>
                  <a:pt x="753" y="299"/>
                  <a:pt x="696" y="157"/>
                </a:cubicBezTo>
                <a:cubicBezTo>
                  <a:pt x="639" y="15"/>
                  <a:pt x="145" y="33"/>
                  <a:pt x="0" y="0"/>
                </a:cubicBezTo>
              </a:path>
            </a:pathLst>
          </a:custGeom>
          <a:noFill/>
          <a:ln w="5080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5" name="Freeform 11"/>
          <p:cNvSpPr>
            <a:spLocks/>
          </p:cNvSpPr>
          <p:nvPr/>
        </p:nvSpPr>
        <p:spPr bwMode="auto">
          <a:xfrm>
            <a:off x="4558904" y="1706166"/>
            <a:ext cx="869156" cy="1228725"/>
          </a:xfrm>
          <a:custGeom>
            <a:avLst/>
            <a:gdLst>
              <a:gd name="T0" fmla="*/ 2147483647 w 730"/>
              <a:gd name="T1" fmla="*/ 2147483647 h 1032"/>
              <a:gd name="T2" fmla="*/ 2147483647 w 730"/>
              <a:gd name="T3" fmla="*/ 2147483647 h 1032"/>
              <a:gd name="T4" fmla="*/ 0 w 730"/>
              <a:gd name="T5" fmla="*/ 2147483647 h 10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30" h="1032">
                <a:moveTo>
                  <a:pt x="340" y="1032"/>
                </a:moveTo>
                <a:cubicBezTo>
                  <a:pt x="395" y="884"/>
                  <a:pt x="730" y="284"/>
                  <a:pt x="673" y="142"/>
                </a:cubicBezTo>
                <a:cubicBezTo>
                  <a:pt x="616" y="0"/>
                  <a:pt x="140" y="174"/>
                  <a:pt x="0" y="182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6" name="Freeform 12"/>
          <p:cNvSpPr>
            <a:spLocks/>
          </p:cNvSpPr>
          <p:nvPr/>
        </p:nvSpPr>
        <p:spPr bwMode="auto">
          <a:xfrm>
            <a:off x="4491038" y="1862137"/>
            <a:ext cx="781050" cy="1072754"/>
          </a:xfrm>
          <a:custGeom>
            <a:avLst/>
            <a:gdLst>
              <a:gd name="T0" fmla="*/ 2147483647 w 656"/>
              <a:gd name="T1" fmla="*/ 2147483647 h 901"/>
              <a:gd name="T2" fmla="*/ 2147483647 w 656"/>
              <a:gd name="T3" fmla="*/ 2147483647 h 901"/>
              <a:gd name="T4" fmla="*/ 0 w 656"/>
              <a:gd name="T5" fmla="*/ 2147483647 h 9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56" h="901">
                <a:moveTo>
                  <a:pt x="340" y="901"/>
                </a:moveTo>
                <a:cubicBezTo>
                  <a:pt x="383" y="774"/>
                  <a:pt x="656" y="284"/>
                  <a:pt x="599" y="142"/>
                </a:cubicBezTo>
                <a:cubicBezTo>
                  <a:pt x="542" y="0"/>
                  <a:pt x="125" y="70"/>
                  <a:pt x="0" y="51"/>
                </a:cubicBezTo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7" name="Freeform 13"/>
          <p:cNvSpPr>
            <a:spLocks/>
          </p:cNvSpPr>
          <p:nvPr/>
        </p:nvSpPr>
        <p:spPr bwMode="auto">
          <a:xfrm>
            <a:off x="4561285" y="1935956"/>
            <a:ext cx="528638" cy="1015604"/>
          </a:xfrm>
          <a:custGeom>
            <a:avLst/>
            <a:gdLst>
              <a:gd name="T0" fmla="*/ 2147483647 w 444"/>
              <a:gd name="T1" fmla="*/ 2147483647 h 853"/>
              <a:gd name="T2" fmla="*/ 2147483647 w 444"/>
              <a:gd name="T3" fmla="*/ 2147483647 h 853"/>
              <a:gd name="T4" fmla="*/ 0 w 444"/>
              <a:gd name="T5" fmla="*/ 0 h 8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4" h="853">
                <a:moveTo>
                  <a:pt x="168" y="853"/>
                </a:moveTo>
                <a:cubicBezTo>
                  <a:pt x="209" y="756"/>
                  <a:pt x="444" y="412"/>
                  <a:pt x="416" y="270"/>
                </a:cubicBezTo>
                <a:cubicBezTo>
                  <a:pt x="388" y="128"/>
                  <a:pt x="87" y="56"/>
                  <a:pt x="0" y="0"/>
                </a:cubicBezTo>
              </a:path>
            </a:pathLst>
          </a:custGeom>
          <a:noFill/>
          <a:ln w="50800" cap="flat" cmpd="sng">
            <a:solidFill>
              <a:srgbClr val="80008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8" name="AutoShape 14"/>
          <p:cNvSpPr>
            <a:spLocks noChangeArrowheads="1"/>
          </p:cNvSpPr>
          <p:nvPr/>
        </p:nvSpPr>
        <p:spPr bwMode="auto">
          <a:xfrm>
            <a:off x="3883819" y="2883694"/>
            <a:ext cx="1350169" cy="1215629"/>
          </a:xfrm>
          <a:prstGeom prst="cube">
            <a:avLst>
              <a:gd name="adj" fmla="val 8523"/>
            </a:avLst>
          </a:prstGeom>
          <a:solidFill>
            <a:schemeClr val="tx1"/>
          </a:solidFill>
          <a:ln w="25400">
            <a:solidFill>
              <a:srgbClr val="99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9" name="Oval 15"/>
          <p:cNvSpPr>
            <a:spLocks noChangeArrowheads="1"/>
          </p:cNvSpPr>
          <p:nvPr/>
        </p:nvSpPr>
        <p:spPr bwMode="auto">
          <a:xfrm>
            <a:off x="4449366" y="1896666"/>
            <a:ext cx="295275" cy="110728"/>
          </a:xfrm>
          <a:prstGeom prst="ellipse">
            <a:avLst/>
          </a:prstGeom>
          <a:solidFill>
            <a:schemeClr val="tx1"/>
          </a:solidFill>
          <a:ln w="508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3945732" y="3045619"/>
            <a:ext cx="698897" cy="404813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chemeClr val="tx1"/>
              </a:gs>
              <a:gs pos="100000">
                <a:srgbClr val="FF0000"/>
              </a:gs>
            </a:gsLst>
            <a:lin ang="5400000" scaled="1"/>
          </a:gradFill>
          <a:ln w="127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050">
              <a:latin typeface="Arial" charset="0"/>
            </a:endParaRPr>
          </a:p>
        </p:txBody>
      </p:sp>
      <p:sp>
        <p:nvSpPr>
          <p:cNvPr id="18449" name="AutoShape 17"/>
          <p:cNvSpPr>
            <a:spLocks noChangeArrowheads="1"/>
          </p:cNvSpPr>
          <p:nvPr/>
        </p:nvSpPr>
        <p:spPr bwMode="auto">
          <a:xfrm>
            <a:off x="3915966" y="3773091"/>
            <a:ext cx="270272" cy="280988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007600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2" name="Oval 18"/>
          <p:cNvSpPr>
            <a:spLocks noChangeArrowheads="1"/>
          </p:cNvSpPr>
          <p:nvPr/>
        </p:nvSpPr>
        <p:spPr bwMode="auto">
          <a:xfrm>
            <a:off x="4730353" y="3664744"/>
            <a:ext cx="338138" cy="35123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66FF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3" name="Oval 19"/>
          <p:cNvSpPr>
            <a:spLocks noChangeArrowheads="1"/>
          </p:cNvSpPr>
          <p:nvPr/>
        </p:nvSpPr>
        <p:spPr bwMode="auto">
          <a:xfrm>
            <a:off x="4725591" y="3664744"/>
            <a:ext cx="338138" cy="351235"/>
          </a:xfrm>
          <a:prstGeom prst="ellipse">
            <a:avLst/>
          </a:prstGeom>
          <a:solidFill>
            <a:schemeClr val="tx1"/>
          </a:solidFill>
          <a:ln w="38100" algn="ctr">
            <a:solidFill>
              <a:srgbClr val="66FF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grpSp>
        <p:nvGrpSpPr>
          <p:cNvPr id="18452" name="Group 20"/>
          <p:cNvGrpSpPr>
            <a:grpSpLocks/>
          </p:cNvGrpSpPr>
          <p:nvPr/>
        </p:nvGrpSpPr>
        <p:grpSpPr bwMode="auto">
          <a:xfrm>
            <a:off x="4901804" y="3698081"/>
            <a:ext cx="66675" cy="282179"/>
            <a:chOff x="1156" y="1933"/>
            <a:chExt cx="0" cy="1271"/>
          </a:xfrm>
        </p:grpSpPr>
        <p:sp>
          <p:nvSpPr>
            <p:cNvPr id="6177" name="Line 21"/>
            <p:cNvSpPr>
              <a:spLocks noChangeShapeType="1"/>
            </p:cNvSpPr>
            <p:nvPr/>
          </p:nvSpPr>
          <p:spPr bwMode="auto">
            <a:xfrm flipV="1">
              <a:off x="1156" y="1933"/>
              <a:ext cx="0" cy="63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6178" name="Line 22"/>
            <p:cNvSpPr>
              <a:spLocks noChangeShapeType="1"/>
            </p:cNvSpPr>
            <p:nvPr/>
          </p:nvSpPr>
          <p:spPr bwMode="auto">
            <a:xfrm>
              <a:off x="1156" y="2614"/>
              <a:ext cx="0" cy="5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sp>
        <p:nvSpPr>
          <p:cNvPr id="18455" name="Rectangle 23"/>
          <p:cNvSpPr>
            <a:spLocks noChangeArrowheads="1"/>
          </p:cNvSpPr>
          <p:nvPr/>
        </p:nvSpPr>
        <p:spPr bwMode="auto">
          <a:xfrm>
            <a:off x="4025504" y="3133725"/>
            <a:ext cx="76200" cy="2286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6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6" name="AutoShape 24"/>
          <p:cNvSpPr>
            <a:spLocks noChangeArrowheads="1"/>
          </p:cNvSpPr>
          <p:nvPr/>
        </p:nvSpPr>
        <p:spPr bwMode="auto">
          <a:xfrm>
            <a:off x="4244579" y="3652837"/>
            <a:ext cx="409575" cy="4143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7" name="AutoShape 25"/>
          <p:cNvSpPr>
            <a:spLocks noChangeArrowheads="1"/>
          </p:cNvSpPr>
          <p:nvPr/>
        </p:nvSpPr>
        <p:spPr bwMode="auto">
          <a:xfrm>
            <a:off x="4006454" y="3481388"/>
            <a:ext cx="266700" cy="247650"/>
          </a:xfrm>
          <a:custGeom>
            <a:avLst/>
            <a:gdLst>
              <a:gd name="T0" fmla="*/ 48188986 w 21600"/>
              <a:gd name="T1" fmla="*/ 0 h 21600"/>
              <a:gd name="T2" fmla="*/ 14113023 w 21600"/>
              <a:gd name="T3" fmla="*/ 11299780 h 21600"/>
              <a:gd name="T4" fmla="*/ 0 w 21600"/>
              <a:gd name="T5" fmla="*/ 38582800 h 21600"/>
              <a:gd name="T6" fmla="*/ 14113023 w 21600"/>
              <a:gd name="T7" fmla="*/ 65865820 h 21600"/>
              <a:gd name="T8" fmla="*/ 48188986 w 21600"/>
              <a:gd name="T9" fmla="*/ 77165600 h 21600"/>
              <a:gd name="T10" fmla="*/ 82264932 w 21600"/>
              <a:gd name="T11" fmla="*/ 65865820 h 21600"/>
              <a:gd name="T12" fmla="*/ 96377972 w 21600"/>
              <a:gd name="T13" fmla="*/ 38582800 h 21600"/>
              <a:gd name="T14" fmla="*/ 82264932 w 21600"/>
              <a:gd name="T15" fmla="*/ 1129978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8" name="Rectangle 26"/>
          <p:cNvSpPr>
            <a:spLocks noChangeArrowheads="1"/>
          </p:cNvSpPr>
          <p:nvPr/>
        </p:nvSpPr>
        <p:spPr bwMode="auto">
          <a:xfrm>
            <a:off x="4316016" y="3498056"/>
            <a:ext cx="576263" cy="333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9" name="Rectangle 27"/>
          <p:cNvSpPr>
            <a:spLocks noChangeArrowheads="1"/>
          </p:cNvSpPr>
          <p:nvPr/>
        </p:nvSpPr>
        <p:spPr bwMode="auto">
          <a:xfrm>
            <a:off x="4317206" y="3542110"/>
            <a:ext cx="447675" cy="32147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70" name="Rectangle 28"/>
          <p:cNvSpPr>
            <a:spLocks noChangeArrowheads="1"/>
          </p:cNvSpPr>
          <p:nvPr/>
        </p:nvSpPr>
        <p:spPr bwMode="auto">
          <a:xfrm>
            <a:off x="4318398" y="3586163"/>
            <a:ext cx="307181" cy="3214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8461" name="AutoShape 29"/>
          <p:cNvSpPr>
            <a:spLocks noChangeArrowheads="1"/>
          </p:cNvSpPr>
          <p:nvPr/>
        </p:nvSpPr>
        <p:spPr bwMode="auto">
          <a:xfrm>
            <a:off x="4702969" y="3039666"/>
            <a:ext cx="359569" cy="42267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pic>
        <p:nvPicPr>
          <p:cNvPr id="6172" name="Picture 3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3048001"/>
            <a:ext cx="295275" cy="41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73" name="Freeform 31"/>
          <p:cNvSpPr>
            <a:spLocks/>
          </p:cNvSpPr>
          <p:nvPr/>
        </p:nvSpPr>
        <p:spPr bwMode="auto">
          <a:xfrm>
            <a:off x="3539729" y="2902744"/>
            <a:ext cx="342900" cy="953691"/>
          </a:xfrm>
          <a:custGeom>
            <a:avLst/>
            <a:gdLst>
              <a:gd name="T0" fmla="*/ 0 w 288"/>
              <a:gd name="T1" fmla="*/ 2147483647 h 801"/>
              <a:gd name="T2" fmla="*/ 2147483647 w 288"/>
              <a:gd name="T3" fmla="*/ 2147483647 h 801"/>
              <a:gd name="T4" fmla="*/ 2147483647 w 288"/>
              <a:gd name="T5" fmla="*/ 2147483647 h 801"/>
              <a:gd name="T6" fmla="*/ 2147483647 w 288"/>
              <a:gd name="T7" fmla="*/ 2147483647 h 801"/>
              <a:gd name="T8" fmla="*/ 2147483647 w 288"/>
              <a:gd name="T9" fmla="*/ 2147483647 h 801"/>
              <a:gd name="T10" fmla="*/ 0 w 288"/>
              <a:gd name="T11" fmla="*/ 2147483647 h 801"/>
              <a:gd name="T12" fmla="*/ 0 w 288"/>
              <a:gd name="T13" fmla="*/ 2147483647 h 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88" h="801">
                <a:moveTo>
                  <a:pt x="0" y="42"/>
                </a:moveTo>
                <a:cubicBezTo>
                  <a:pt x="17" y="0"/>
                  <a:pt x="54" y="181"/>
                  <a:pt x="100" y="230"/>
                </a:cubicBezTo>
                <a:cubicBezTo>
                  <a:pt x="146" y="279"/>
                  <a:pt x="245" y="245"/>
                  <a:pt x="276" y="334"/>
                </a:cubicBezTo>
                <a:lnTo>
                  <a:pt x="288" y="762"/>
                </a:lnTo>
                <a:cubicBezTo>
                  <a:pt x="259" y="801"/>
                  <a:pt x="148" y="617"/>
                  <a:pt x="100" y="570"/>
                </a:cubicBezTo>
                <a:cubicBezTo>
                  <a:pt x="52" y="523"/>
                  <a:pt x="17" y="570"/>
                  <a:pt x="0" y="482"/>
                </a:cubicBezTo>
                <a:lnTo>
                  <a:pt x="0" y="42"/>
                </a:lnTo>
                <a:close/>
              </a:path>
            </a:pathLst>
          </a:custGeom>
          <a:gradFill rotWithShape="1">
            <a:gsLst>
              <a:gs pos="0">
                <a:srgbClr val="CC6600"/>
              </a:gs>
              <a:gs pos="100000">
                <a:srgbClr val="FF6600"/>
              </a:gs>
            </a:gsLst>
            <a:lin ang="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74" name="Freeform 32"/>
          <p:cNvSpPr>
            <a:spLocks/>
          </p:cNvSpPr>
          <p:nvPr/>
        </p:nvSpPr>
        <p:spPr bwMode="auto">
          <a:xfrm>
            <a:off x="5225654" y="3001566"/>
            <a:ext cx="428625" cy="851297"/>
          </a:xfrm>
          <a:custGeom>
            <a:avLst/>
            <a:gdLst>
              <a:gd name="T0" fmla="*/ 2147483647 w 360"/>
              <a:gd name="T1" fmla="*/ 2147483647 h 715"/>
              <a:gd name="T2" fmla="*/ 2147483647 w 360"/>
              <a:gd name="T3" fmla="*/ 2147483647 h 715"/>
              <a:gd name="T4" fmla="*/ 2147483647 w 360"/>
              <a:gd name="T5" fmla="*/ 2147483647 h 715"/>
              <a:gd name="T6" fmla="*/ 2147483647 w 360"/>
              <a:gd name="T7" fmla="*/ 2147483647 h 715"/>
              <a:gd name="T8" fmla="*/ 2147483647 w 360"/>
              <a:gd name="T9" fmla="*/ 2147483647 h 715"/>
              <a:gd name="T10" fmla="*/ 0 w 360"/>
              <a:gd name="T11" fmla="*/ 2147483647 h 715"/>
              <a:gd name="T12" fmla="*/ 2147483647 w 360"/>
              <a:gd name="T13" fmla="*/ 2147483647 h 7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0" h="715">
                <a:moveTo>
                  <a:pt x="4" y="263"/>
                </a:moveTo>
                <a:cubicBezTo>
                  <a:pt x="35" y="184"/>
                  <a:pt x="125" y="228"/>
                  <a:pt x="184" y="191"/>
                </a:cubicBezTo>
                <a:cubicBezTo>
                  <a:pt x="243" y="154"/>
                  <a:pt x="331" y="0"/>
                  <a:pt x="360" y="43"/>
                </a:cubicBezTo>
                <a:lnTo>
                  <a:pt x="360" y="451"/>
                </a:lnTo>
                <a:cubicBezTo>
                  <a:pt x="331" y="540"/>
                  <a:pt x="248" y="540"/>
                  <a:pt x="188" y="575"/>
                </a:cubicBezTo>
                <a:cubicBezTo>
                  <a:pt x="128" y="610"/>
                  <a:pt x="31" y="715"/>
                  <a:pt x="0" y="663"/>
                </a:cubicBezTo>
                <a:lnTo>
                  <a:pt x="4" y="263"/>
                </a:lnTo>
                <a:close/>
              </a:path>
            </a:pathLst>
          </a:custGeom>
          <a:gradFill rotWithShape="1">
            <a:gsLst>
              <a:gs pos="0">
                <a:srgbClr val="FF6600"/>
              </a:gs>
              <a:gs pos="100000">
                <a:srgbClr val="CC6600"/>
              </a:gs>
            </a:gsLst>
            <a:lin ang="0" scaled="1"/>
          </a:gra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8465" name="AutoShape 33" descr="Picture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 rot="2402195">
            <a:off x="2883694" y="266700"/>
            <a:ext cx="3590925" cy="3829050"/>
          </a:xfrm>
          <a:prstGeom prst="irregularSeal2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76" name="Text Box 34"/>
          <p:cNvSpPr txBox="1">
            <a:spLocks noChangeArrowheads="1"/>
          </p:cNvSpPr>
          <p:nvPr/>
        </p:nvSpPr>
        <p:spPr bwMode="auto">
          <a:xfrm>
            <a:off x="4295775" y="-370285"/>
            <a:ext cx="5998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ko-KR" sz="2400">
                <a:solidFill>
                  <a:schemeClr val="bg1"/>
                </a:solidFill>
                <a:latin typeface="Impact" pitchFamily="34" charset="0"/>
                <a:ea typeface="Gulim" pitchFamily="50" charset="-127"/>
              </a:rPr>
              <a:t>12s</a:t>
            </a:r>
            <a:endParaRPr lang="en-US" sz="2400">
              <a:solidFill>
                <a:schemeClr val="bg1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2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BombH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96296E-6 L 0.06736 2.96296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184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18465"/>
                                        </p:tgtEl>
                                      </p:cBhvr>
                                      <p:by x="380000" y="38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/>
      <p:bldP spid="18449" grpId="0" animBg="1"/>
      <p:bldP spid="18455" grpId="0" animBg="1"/>
      <p:bldP spid="18461" grpId="0" animBg="1"/>
      <p:bldP spid="18465" grpId="0" animBg="1"/>
      <p:bldP spid="1846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3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3086100" y="4294585"/>
            <a:ext cx="3233057" cy="675084"/>
          </a:xfrm>
          <a:prstGeom prst="rightArrow">
            <a:avLst>
              <a:gd name="adj1" fmla="val 50000"/>
              <a:gd name="adj2" fmla="val 85009"/>
            </a:avLst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lin ang="0" scaled="1"/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>
              <a:spcBef>
                <a:spcPct val="50000"/>
              </a:spcBef>
            </a:pPr>
            <a:r>
              <a:rPr kumimoji="1" lang="en-GB" sz="2800" b="1" dirty="0">
                <a:latin typeface="Sylfaen" pitchFamily="18" charset="0"/>
                <a:ea typeface="Gulim" pitchFamily="50" charset="-127"/>
              </a:rPr>
              <a:t>I wash the clothes.</a:t>
            </a:r>
            <a:endParaRPr kumimoji="1" lang="en-US" sz="2800" b="1" dirty="0">
              <a:latin typeface="Sylfaen" pitchFamily="18" charset="0"/>
              <a:ea typeface="Gulim" pitchFamily="50" charset="-127"/>
            </a:endParaRPr>
          </a:p>
        </p:txBody>
      </p:sp>
      <p:sp>
        <p:nvSpPr>
          <p:cNvPr id="5123" name="AutoShape 5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199" name="AutoShape 7"/>
          <p:cNvSpPr>
            <a:spLocks noChangeArrowheads="1"/>
          </p:cNvSpPr>
          <p:nvPr/>
        </p:nvSpPr>
        <p:spPr bwMode="auto">
          <a:xfrm>
            <a:off x="1443037" y="164306"/>
            <a:ext cx="6215063" cy="6429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ko-KR" sz="2700" dirty="0">
                <a:latin typeface="Sylfaen" pitchFamily="18" charset="0"/>
                <a:ea typeface="Gulim" pitchFamily="50" charset="-127"/>
              </a:rPr>
              <a:t>What do you do in the afternoon?</a:t>
            </a:r>
            <a:endParaRPr lang="en-US" sz="2700" dirty="0">
              <a:latin typeface="Sylfaen" pitchFamily="18" charset="0"/>
            </a:endParaRPr>
          </a:p>
        </p:txBody>
      </p:sp>
      <p:pic>
        <p:nvPicPr>
          <p:cNvPr id="3" name="Picture 2" descr="Premium Vector | Happy cute kid do laundry with washing machine">
            <a:extLst>
              <a:ext uri="{FF2B5EF4-FFF2-40B4-BE49-F238E27FC236}">
                <a16:creationId xmlns:a16="http://schemas.microsoft.com/office/drawing/2014/main" id="{4284F3A2-CA92-C3E2-AF75-1094A06AFA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" r="15634"/>
          <a:stretch/>
        </p:blipFill>
        <p:spPr bwMode="auto">
          <a:xfrm>
            <a:off x="3424238" y="1357355"/>
            <a:ext cx="2453573" cy="242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25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  <p:bldP spid="819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7" name="AutoShape 3"/>
          <p:cNvSpPr>
            <a:spLocks noChangeArrowheads="1"/>
          </p:cNvSpPr>
          <p:nvPr/>
        </p:nvSpPr>
        <p:spPr bwMode="auto">
          <a:xfrm>
            <a:off x="3889772" y="139898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4607719" y="1407319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4963716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3545681" y="175379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4246960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3883819" y="211693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3" name="AutoShape 9"/>
          <p:cNvSpPr>
            <a:spLocks noChangeArrowheads="1"/>
          </p:cNvSpPr>
          <p:nvPr/>
        </p:nvSpPr>
        <p:spPr bwMode="auto">
          <a:xfrm>
            <a:off x="4601766" y="2125266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4" name="Freeform 10"/>
          <p:cNvSpPr>
            <a:spLocks/>
          </p:cNvSpPr>
          <p:nvPr/>
        </p:nvSpPr>
        <p:spPr bwMode="auto">
          <a:xfrm>
            <a:off x="4626769" y="1939529"/>
            <a:ext cx="896541" cy="1012031"/>
          </a:xfrm>
          <a:custGeom>
            <a:avLst/>
            <a:gdLst>
              <a:gd name="T0" fmla="*/ 2147483647 w 753"/>
              <a:gd name="T1" fmla="*/ 2147483647 h 850"/>
              <a:gd name="T2" fmla="*/ 2147483647 w 753"/>
              <a:gd name="T3" fmla="*/ 2147483647 h 850"/>
              <a:gd name="T4" fmla="*/ 0 w 753"/>
              <a:gd name="T5" fmla="*/ 0 h 8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53" h="850">
                <a:moveTo>
                  <a:pt x="340" y="850"/>
                </a:moveTo>
                <a:cubicBezTo>
                  <a:pt x="399" y="735"/>
                  <a:pt x="753" y="299"/>
                  <a:pt x="696" y="157"/>
                </a:cubicBezTo>
                <a:cubicBezTo>
                  <a:pt x="639" y="15"/>
                  <a:pt x="145" y="33"/>
                  <a:pt x="0" y="0"/>
                </a:cubicBezTo>
              </a:path>
            </a:pathLst>
          </a:custGeom>
          <a:noFill/>
          <a:ln w="5080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5" name="Freeform 11"/>
          <p:cNvSpPr>
            <a:spLocks/>
          </p:cNvSpPr>
          <p:nvPr/>
        </p:nvSpPr>
        <p:spPr bwMode="auto">
          <a:xfrm>
            <a:off x="4558904" y="1706166"/>
            <a:ext cx="869156" cy="1228725"/>
          </a:xfrm>
          <a:custGeom>
            <a:avLst/>
            <a:gdLst>
              <a:gd name="T0" fmla="*/ 2147483647 w 730"/>
              <a:gd name="T1" fmla="*/ 2147483647 h 1032"/>
              <a:gd name="T2" fmla="*/ 2147483647 w 730"/>
              <a:gd name="T3" fmla="*/ 2147483647 h 1032"/>
              <a:gd name="T4" fmla="*/ 0 w 730"/>
              <a:gd name="T5" fmla="*/ 2147483647 h 10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30" h="1032">
                <a:moveTo>
                  <a:pt x="340" y="1032"/>
                </a:moveTo>
                <a:cubicBezTo>
                  <a:pt x="395" y="884"/>
                  <a:pt x="730" y="284"/>
                  <a:pt x="673" y="142"/>
                </a:cubicBezTo>
                <a:cubicBezTo>
                  <a:pt x="616" y="0"/>
                  <a:pt x="140" y="174"/>
                  <a:pt x="0" y="182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6" name="Freeform 12"/>
          <p:cNvSpPr>
            <a:spLocks/>
          </p:cNvSpPr>
          <p:nvPr/>
        </p:nvSpPr>
        <p:spPr bwMode="auto">
          <a:xfrm>
            <a:off x="4491038" y="1862137"/>
            <a:ext cx="781050" cy="1072754"/>
          </a:xfrm>
          <a:custGeom>
            <a:avLst/>
            <a:gdLst>
              <a:gd name="T0" fmla="*/ 2147483647 w 656"/>
              <a:gd name="T1" fmla="*/ 2147483647 h 901"/>
              <a:gd name="T2" fmla="*/ 2147483647 w 656"/>
              <a:gd name="T3" fmla="*/ 2147483647 h 901"/>
              <a:gd name="T4" fmla="*/ 0 w 656"/>
              <a:gd name="T5" fmla="*/ 2147483647 h 9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56" h="901">
                <a:moveTo>
                  <a:pt x="340" y="901"/>
                </a:moveTo>
                <a:cubicBezTo>
                  <a:pt x="383" y="774"/>
                  <a:pt x="656" y="284"/>
                  <a:pt x="599" y="142"/>
                </a:cubicBezTo>
                <a:cubicBezTo>
                  <a:pt x="542" y="0"/>
                  <a:pt x="125" y="70"/>
                  <a:pt x="0" y="51"/>
                </a:cubicBezTo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7" name="Freeform 13"/>
          <p:cNvSpPr>
            <a:spLocks/>
          </p:cNvSpPr>
          <p:nvPr/>
        </p:nvSpPr>
        <p:spPr bwMode="auto">
          <a:xfrm>
            <a:off x="4561285" y="1935956"/>
            <a:ext cx="528638" cy="1015604"/>
          </a:xfrm>
          <a:custGeom>
            <a:avLst/>
            <a:gdLst>
              <a:gd name="T0" fmla="*/ 2147483647 w 444"/>
              <a:gd name="T1" fmla="*/ 2147483647 h 853"/>
              <a:gd name="T2" fmla="*/ 2147483647 w 444"/>
              <a:gd name="T3" fmla="*/ 2147483647 h 853"/>
              <a:gd name="T4" fmla="*/ 0 w 444"/>
              <a:gd name="T5" fmla="*/ 0 h 8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4" h="853">
                <a:moveTo>
                  <a:pt x="168" y="853"/>
                </a:moveTo>
                <a:cubicBezTo>
                  <a:pt x="209" y="756"/>
                  <a:pt x="444" y="412"/>
                  <a:pt x="416" y="270"/>
                </a:cubicBezTo>
                <a:cubicBezTo>
                  <a:pt x="388" y="128"/>
                  <a:pt x="87" y="56"/>
                  <a:pt x="0" y="0"/>
                </a:cubicBezTo>
              </a:path>
            </a:pathLst>
          </a:custGeom>
          <a:noFill/>
          <a:ln w="50800" cap="flat" cmpd="sng">
            <a:solidFill>
              <a:srgbClr val="80008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8" name="AutoShape 14"/>
          <p:cNvSpPr>
            <a:spLocks noChangeArrowheads="1"/>
          </p:cNvSpPr>
          <p:nvPr/>
        </p:nvSpPr>
        <p:spPr bwMode="auto">
          <a:xfrm>
            <a:off x="3883819" y="2883694"/>
            <a:ext cx="1350169" cy="1215629"/>
          </a:xfrm>
          <a:prstGeom prst="cube">
            <a:avLst>
              <a:gd name="adj" fmla="val 8523"/>
            </a:avLst>
          </a:prstGeom>
          <a:solidFill>
            <a:schemeClr val="tx1"/>
          </a:solidFill>
          <a:ln w="25400">
            <a:solidFill>
              <a:srgbClr val="99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9" name="Oval 15"/>
          <p:cNvSpPr>
            <a:spLocks noChangeArrowheads="1"/>
          </p:cNvSpPr>
          <p:nvPr/>
        </p:nvSpPr>
        <p:spPr bwMode="auto">
          <a:xfrm>
            <a:off x="4449366" y="1896666"/>
            <a:ext cx="295275" cy="110728"/>
          </a:xfrm>
          <a:prstGeom prst="ellipse">
            <a:avLst/>
          </a:prstGeom>
          <a:solidFill>
            <a:schemeClr val="tx1"/>
          </a:solidFill>
          <a:ln w="508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3945732" y="3045619"/>
            <a:ext cx="698897" cy="404813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chemeClr val="tx1"/>
              </a:gs>
              <a:gs pos="100000">
                <a:srgbClr val="FF0000"/>
              </a:gs>
            </a:gsLst>
            <a:lin ang="5400000" scaled="1"/>
          </a:gradFill>
          <a:ln w="127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050">
              <a:latin typeface="Arial" charset="0"/>
            </a:endParaRPr>
          </a:p>
        </p:txBody>
      </p:sp>
      <p:sp>
        <p:nvSpPr>
          <p:cNvPr id="18449" name="AutoShape 17"/>
          <p:cNvSpPr>
            <a:spLocks noChangeArrowheads="1"/>
          </p:cNvSpPr>
          <p:nvPr/>
        </p:nvSpPr>
        <p:spPr bwMode="auto">
          <a:xfrm>
            <a:off x="3915966" y="3773091"/>
            <a:ext cx="270272" cy="280988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007600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2" name="Oval 18"/>
          <p:cNvSpPr>
            <a:spLocks noChangeArrowheads="1"/>
          </p:cNvSpPr>
          <p:nvPr/>
        </p:nvSpPr>
        <p:spPr bwMode="auto">
          <a:xfrm>
            <a:off x="4730353" y="3664744"/>
            <a:ext cx="338138" cy="35123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66FF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3" name="Oval 19"/>
          <p:cNvSpPr>
            <a:spLocks noChangeArrowheads="1"/>
          </p:cNvSpPr>
          <p:nvPr/>
        </p:nvSpPr>
        <p:spPr bwMode="auto">
          <a:xfrm>
            <a:off x="4725591" y="3664744"/>
            <a:ext cx="338138" cy="351235"/>
          </a:xfrm>
          <a:prstGeom prst="ellipse">
            <a:avLst/>
          </a:prstGeom>
          <a:solidFill>
            <a:schemeClr val="tx1"/>
          </a:solidFill>
          <a:ln w="38100" algn="ctr">
            <a:solidFill>
              <a:srgbClr val="66FF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grpSp>
        <p:nvGrpSpPr>
          <p:cNvPr id="18452" name="Group 20"/>
          <p:cNvGrpSpPr>
            <a:grpSpLocks/>
          </p:cNvGrpSpPr>
          <p:nvPr/>
        </p:nvGrpSpPr>
        <p:grpSpPr bwMode="auto">
          <a:xfrm>
            <a:off x="4901804" y="3698081"/>
            <a:ext cx="66675" cy="282179"/>
            <a:chOff x="1156" y="1933"/>
            <a:chExt cx="0" cy="1271"/>
          </a:xfrm>
        </p:grpSpPr>
        <p:sp>
          <p:nvSpPr>
            <p:cNvPr id="6177" name="Line 21"/>
            <p:cNvSpPr>
              <a:spLocks noChangeShapeType="1"/>
            </p:cNvSpPr>
            <p:nvPr/>
          </p:nvSpPr>
          <p:spPr bwMode="auto">
            <a:xfrm flipV="1">
              <a:off x="1156" y="1933"/>
              <a:ext cx="0" cy="63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6178" name="Line 22"/>
            <p:cNvSpPr>
              <a:spLocks noChangeShapeType="1"/>
            </p:cNvSpPr>
            <p:nvPr/>
          </p:nvSpPr>
          <p:spPr bwMode="auto">
            <a:xfrm>
              <a:off x="1156" y="2614"/>
              <a:ext cx="0" cy="5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sp>
        <p:nvSpPr>
          <p:cNvPr id="18455" name="Rectangle 23"/>
          <p:cNvSpPr>
            <a:spLocks noChangeArrowheads="1"/>
          </p:cNvSpPr>
          <p:nvPr/>
        </p:nvSpPr>
        <p:spPr bwMode="auto">
          <a:xfrm>
            <a:off x="4025504" y="3133725"/>
            <a:ext cx="76200" cy="2286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6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6" name="AutoShape 24"/>
          <p:cNvSpPr>
            <a:spLocks noChangeArrowheads="1"/>
          </p:cNvSpPr>
          <p:nvPr/>
        </p:nvSpPr>
        <p:spPr bwMode="auto">
          <a:xfrm>
            <a:off x="4244579" y="3652837"/>
            <a:ext cx="409575" cy="4143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7" name="AutoShape 25"/>
          <p:cNvSpPr>
            <a:spLocks noChangeArrowheads="1"/>
          </p:cNvSpPr>
          <p:nvPr/>
        </p:nvSpPr>
        <p:spPr bwMode="auto">
          <a:xfrm>
            <a:off x="4006454" y="3481388"/>
            <a:ext cx="266700" cy="247650"/>
          </a:xfrm>
          <a:custGeom>
            <a:avLst/>
            <a:gdLst>
              <a:gd name="T0" fmla="*/ 48188986 w 21600"/>
              <a:gd name="T1" fmla="*/ 0 h 21600"/>
              <a:gd name="T2" fmla="*/ 14113023 w 21600"/>
              <a:gd name="T3" fmla="*/ 11299780 h 21600"/>
              <a:gd name="T4" fmla="*/ 0 w 21600"/>
              <a:gd name="T5" fmla="*/ 38582800 h 21600"/>
              <a:gd name="T6" fmla="*/ 14113023 w 21600"/>
              <a:gd name="T7" fmla="*/ 65865820 h 21600"/>
              <a:gd name="T8" fmla="*/ 48188986 w 21600"/>
              <a:gd name="T9" fmla="*/ 77165600 h 21600"/>
              <a:gd name="T10" fmla="*/ 82264932 w 21600"/>
              <a:gd name="T11" fmla="*/ 65865820 h 21600"/>
              <a:gd name="T12" fmla="*/ 96377972 w 21600"/>
              <a:gd name="T13" fmla="*/ 38582800 h 21600"/>
              <a:gd name="T14" fmla="*/ 82264932 w 21600"/>
              <a:gd name="T15" fmla="*/ 1129978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8" name="Rectangle 26"/>
          <p:cNvSpPr>
            <a:spLocks noChangeArrowheads="1"/>
          </p:cNvSpPr>
          <p:nvPr/>
        </p:nvSpPr>
        <p:spPr bwMode="auto">
          <a:xfrm>
            <a:off x="4316016" y="3498056"/>
            <a:ext cx="576263" cy="333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9" name="Rectangle 27"/>
          <p:cNvSpPr>
            <a:spLocks noChangeArrowheads="1"/>
          </p:cNvSpPr>
          <p:nvPr/>
        </p:nvSpPr>
        <p:spPr bwMode="auto">
          <a:xfrm>
            <a:off x="4317206" y="3542110"/>
            <a:ext cx="447675" cy="32147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70" name="Rectangle 28"/>
          <p:cNvSpPr>
            <a:spLocks noChangeArrowheads="1"/>
          </p:cNvSpPr>
          <p:nvPr/>
        </p:nvSpPr>
        <p:spPr bwMode="auto">
          <a:xfrm>
            <a:off x="4318398" y="3586163"/>
            <a:ext cx="307181" cy="3214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8461" name="AutoShape 29"/>
          <p:cNvSpPr>
            <a:spLocks noChangeArrowheads="1"/>
          </p:cNvSpPr>
          <p:nvPr/>
        </p:nvSpPr>
        <p:spPr bwMode="auto">
          <a:xfrm>
            <a:off x="4702969" y="3039666"/>
            <a:ext cx="359569" cy="42267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pic>
        <p:nvPicPr>
          <p:cNvPr id="6172" name="Picture 3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3048001"/>
            <a:ext cx="295275" cy="41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73" name="Freeform 31"/>
          <p:cNvSpPr>
            <a:spLocks/>
          </p:cNvSpPr>
          <p:nvPr/>
        </p:nvSpPr>
        <p:spPr bwMode="auto">
          <a:xfrm>
            <a:off x="3539729" y="2902744"/>
            <a:ext cx="342900" cy="953691"/>
          </a:xfrm>
          <a:custGeom>
            <a:avLst/>
            <a:gdLst>
              <a:gd name="T0" fmla="*/ 0 w 288"/>
              <a:gd name="T1" fmla="*/ 2147483647 h 801"/>
              <a:gd name="T2" fmla="*/ 2147483647 w 288"/>
              <a:gd name="T3" fmla="*/ 2147483647 h 801"/>
              <a:gd name="T4" fmla="*/ 2147483647 w 288"/>
              <a:gd name="T5" fmla="*/ 2147483647 h 801"/>
              <a:gd name="T6" fmla="*/ 2147483647 w 288"/>
              <a:gd name="T7" fmla="*/ 2147483647 h 801"/>
              <a:gd name="T8" fmla="*/ 2147483647 w 288"/>
              <a:gd name="T9" fmla="*/ 2147483647 h 801"/>
              <a:gd name="T10" fmla="*/ 0 w 288"/>
              <a:gd name="T11" fmla="*/ 2147483647 h 801"/>
              <a:gd name="T12" fmla="*/ 0 w 288"/>
              <a:gd name="T13" fmla="*/ 2147483647 h 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88" h="801">
                <a:moveTo>
                  <a:pt x="0" y="42"/>
                </a:moveTo>
                <a:cubicBezTo>
                  <a:pt x="17" y="0"/>
                  <a:pt x="54" y="181"/>
                  <a:pt x="100" y="230"/>
                </a:cubicBezTo>
                <a:cubicBezTo>
                  <a:pt x="146" y="279"/>
                  <a:pt x="245" y="245"/>
                  <a:pt x="276" y="334"/>
                </a:cubicBezTo>
                <a:lnTo>
                  <a:pt x="288" y="762"/>
                </a:lnTo>
                <a:cubicBezTo>
                  <a:pt x="259" y="801"/>
                  <a:pt x="148" y="617"/>
                  <a:pt x="100" y="570"/>
                </a:cubicBezTo>
                <a:cubicBezTo>
                  <a:pt x="52" y="523"/>
                  <a:pt x="17" y="570"/>
                  <a:pt x="0" y="482"/>
                </a:cubicBezTo>
                <a:lnTo>
                  <a:pt x="0" y="42"/>
                </a:lnTo>
                <a:close/>
              </a:path>
            </a:pathLst>
          </a:custGeom>
          <a:gradFill rotWithShape="1">
            <a:gsLst>
              <a:gs pos="0">
                <a:srgbClr val="CC6600"/>
              </a:gs>
              <a:gs pos="100000">
                <a:srgbClr val="FF6600"/>
              </a:gs>
            </a:gsLst>
            <a:lin ang="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74" name="Freeform 32"/>
          <p:cNvSpPr>
            <a:spLocks/>
          </p:cNvSpPr>
          <p:nvPr/>
        </p:nvSpPr>
        <p:spPr bwMode="auto">
          <a:xfrm>
            <a:off x="5225654" y="3001566"/>
            <a:ext cx="428625" cy="851297"/>
          </a:xfrm>
          <a:custGeom>
            <a:avLst/>
            <a:gdLst>
              <a:gd name="T0" fmla="*/ 2147483647 w 360"/>
              <a:gd name="T1" fmla="*/ 2147483647 h 715"/>
              <a:gd name="T2" fmla="*/ 2147483647 w 360"/>
              <a:gd name="T3" fmla="*/ 2147483647 h 715"/>
              <a:gd name="T4" fmla="*/ 2147483647 w 360"/>
              <a:gd name="T5" fmla="*/ 2147483647 h 715"/>
              <a:gd name="T6" fmla="*/ 2147483647 w 360"/>
              <a:gd name="T7" fmla="*/ 2147483647 h 715"/>
              <a:gd name="T8" fmla="*/ 2147483647 w 360"/>
              <a:gd name="T9" fmla="*/ 2147483647 h 715"/>
              <a:gd name="T10" fmla="*/ 0 w 360"/>
              <a:gd name="T11" fmla="*/ 2147483647 h 715"/>
              <a:gd name="T12" fmla="*/ 2147483647 w 360"/>
              <a:gd name="T13" fmla="*/ 2147483647 h 7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0" h="715">
                <a:moveTo>
                  <a:pt x="4" y="263"/>
                </a:moveTo>
                <a:cubicBezTo>
                  <a:pt x="35" y="184"/>
                  <a:pt x="125" y="228"/>
                  <a:pt x="184" y="191"/>
                </a:cubicBezTo>
                <a:cubicBezTo>
                  <a:pt x="243" y="154"/>
                  <a:pt x="331" y="0"/>
                  <a:pt x="360" y="43"/>
                </a:cubicBezTo>
                <a:lnTo>
                  <a:pt x="360" y="451"/>
                </a:lnTo>
                <a:cubicBezTo>
                  <a:pt x="331" y="540"/>
                  <a:pt x="248" y="540"/>
                  <a:pt x="188" y="575"/>
                </a:cubicBezTo>
                <a:cubicBezTo>
                  <a:pt x="128" y="610"/>
                  <a:pt x="31" y="715"/>
                  <a:pt x="0" y="663"/>
                </a:cubicBezTo>
                <a:lnTo>
                  <a:pt x="4" y="263"/>
                </a:lnTo>
                <a:close/>
              </a:path>
            </a:pathLst>
          </a:custGeom>
          <a:gradFill rotWithShape="1">
            <a:gsLst>
              <a:gs pos="0">
                <a:srgbClr val="FF6600"/>
              </a:gs>
              <a:gs pos="100000">
                <a:srgbClr val="CC6600"/>
              </a:gs>
            </a:gsLst>
            <a:lin ang="0" scaled="1"/>
          </a:gra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8465" name="AutoShape 33" descr="Picture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 rot="2402195">
            <a:off x="2883694" y="266700"/>
            <a:ext cx="3590925" cy="3829050"/>
          </a:xfrm>
          <a:prstGeom prst="irregularSeal2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76" name="Text Box 34"/>
          <p:cNvSpPr txBox="1">
            <a:spLocks noChangeArrowheads="1"/>
          </p:cNvSpPr>
          <p:nvPr/>
        </p:nvSpPr>
        <p:spPr bwMode="auto">
          <a:xfrm>
            <a:off x="4295775" y="-370285"/>
            <a:ext cx="5998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ko-KR" sz="2400">
                <a:solidFill>
                  <a:schemeClr val="bg1"/>
                </a:solidFill>
                <a:latin typeface="Impact" pitchFamily="34" charset="0"/>
                <a:ea typeface="Gulim" pitchFamily="50" charset="-127"/>
              </a:rPr>
              <a:t>12s</a:t>
            </a:r>
            <a:endParaRPr lang="en-US" sz="2400">
              <a:solidFill>
                <a:schemeClr val="bg1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99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BombH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96296E-6 L 0.06736 2.96296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184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18465"/>
                                        </p:tgtEl>
                                      </p:cBhvr>
                                      <p:by x="380000" y="38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/>
      <p:bldP spid="18449" grpId="0" animBg="1"/>
      <p:bldP spid="18455" grpId="0" animBg="1"/>
      <p:bldP spid="18461" grpId="0" animBg="1"/>
      <p:bldP spid="18465" grpId="0" animBg="1"/>
      <p:bldP spid="1846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AutoShape 5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199" name="AutoShape 7"/>
          <p:cNvSpPr>
            <a:spLocks noChangeArrowheads="1"/>
          </p:cNvSpPr>
          <p:nvPr/>
        </p:nvSpPr>
        <p:spPr bwMode="auto">
          <a:xfrm>
            <a:off x="1443037" y="164306"/>
            <a:ext cx="6215063" cy="6429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ko-KR" sz="2700" dirty="0">
                <a:latin typeface="Sylfaen" pitchFamily="18" charset="0"/>
                <a:ea typeface="Gulim" pitchFamily="50" charset="-127"/>
              </a:rPr>
              <a:t>When do you clean the floor?</a:t>
            </a:r>
            <a:endParaRPr lang="en-US" sz="2700" dirty="0">
              <a:latin typeface="Sylfaen" pitchFamily="18" charset="0"/>
            </a:endParaRPr>
          </a:p>
        </p:txBody>
      </p:sp>
      <p:sp>
        <p:nvSpPr>
          <p:cNvPr id="3" name="AutoShap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97AEDA8-8235-5899-CE8C-56B77144C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2542" y="4224338"/>
            <a:ext cx="2717274" cy="754856"/>
          </a:xfrm>
          <a:prstGeom prst="rightArrow">
            <a:avLst>
              <a:gd name="adj1" fmla="val 50000"/>
              <a:gd name="adj2" fmla="val 85009"/>
            </a:avLst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lin ang="0" scaled="1"/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>
              <a:spcBef>
                <a:spcPct val="50000"/>
              </a:spcBef>
            </a:pPr>
            <a:r>
              <a:rPr kumimoji="1" lang="en-GB" sz="2800" b="1" dirty="0">
                <a:latin typeface="Sylfaen" pitchFamily="18" charset="0"/>
                <a:ea typeface="Gulim" pitchFamily="50" charset="-127"/>
              </a:rPr>
              <a:t>In the .../ At...</a:t>
            </a:r>
            <a:endParaRPr kumimoji="1" lang="en-US" sz="2800" b="1" dirty="0">
              <a:latin typeface="Sylfaen" pitchFamily="18" charset="0"/>
              <a:ea typeface="Gulim" pitchFamily="50" charset="-127"/>
            </a:endParaRPr>
          </a:p>
        </p:txBody>
      </p:sp>
      <p:pic>
        <p:nvPicPr>
          <p:cNvPr id="4" name="Picture 4" descr="Happy little boy holding mop and bucket cleaning floor doing housework  chore 9422883 Vector Art at Vecteezy">
            <a:extLst>
              <a:ext uri="{FF2B5EF4-FFF2-40B4-BE49-F238E27FC236}">
                <a16:creationId xmlns:a16="http://schemas.microsoft.com/office/drawing/2014/main" id="{AE3A55B7-1988-5112-F9E4-6D5F149C1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424" y="1324962"/>
            <a:ext cx="2213574" cy="244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86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7" name="AutoShape 3"/>
          <p:cNvSpPr>
            <a:spLocks noChangeArrowheads="1"/>
          </p:cNvSpPr>
          <p:nvPr/>
        </p:nvSpPr>
        <p:spPr bwMode="auto">
          <a:xfrm>
            <a:off x="3889772" y="139898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4607719" y="1407319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4963716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3545681" y="175379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4246960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3883819" y="211693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3" name="AutoShape 9"/>
          <p:cNvSpPr>
            <a:spLocks noChangeArrowheads="1"/>
          </p:cNvSpPr>
          <p:nvPr/>
        </p:nvSpPr>
        <p:spPr bwMode="auto">
          <a:xfrm>
            <a:off x="4601766" y="2125266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4" name="Freeform 10"/>
          <p:cNvSpPr>
            <a:spLocks/>
          </p:cNvSpPr>
          <p:nvPr/>
        </p:nvSpPr>
        <p:spPr bwMode="auto">
          <a:xfrm>
            <a:off x="4626769" y="1939529"/>
            <a:ext cx="896541" cy="1012031"/>
          </a:xfrm>
          <a:custGeom>
            <a:avLst/>
            <a:gdLst>
              <a:gd name="T0" fmla="*/ 2147483647 w 753"/>
              <a:gd name="T1" fmla="*/ 2147483647 h 850"/>
              <a:gd name="T2" fmla="*/ 2147483647 w 753"/>
              <a:gd name="T3" fmla="*/ 2147483647 h 850"/>
              <a:gd name="T4" fmla="*/ 0 w 753"/>
              <a:gd name="T5" fmla="*/ 0 h 8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53" h="850">
                <a:moveTo>
                  <a:pt x="340" y="850"/>
                </a:moveTo>
                <a:cubicBezTo>
                  <a:pt x="399" y="735"/>
                  <a:pt x="753" y="299"/>
                  <a:pt x="696" y="157"/>
                </a:cubicBezTo>
                <a:cubicBezTo>
                  <a:pt x="639" y="15"/>
                  <a:pt x="145" y="33"/>
                  <a:pt x="0" y="0"/>
                </a:cubicBezTo>
              </a:path>
            </a:pathLst>
          </a:custGeom>
          <a:noFill/>
          <a:ln w="5080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5" name="Freeform 11"/>
          <p:cNvSpPr>
            <a:spLocks/>
          </p:cNvSpPr>
          <p:nvPr/>
        </p:nvSpPr>
        <p:spPr bwMode="auto">
          <a:xfrm>
            <a:off x="4558904" y="1706166"/>
            <a:ext cx="869156" cy="1228725"/>
          </a:xfrm>
          <a:custGeom>
            <a:avLst/>
            <a:gdLst>
              <a:gd name="T0" fmla="*/ 2147483647 w 730"/>
              <a:gd name="T1" fmla="*/ 2147483647 h 1032"/>
              <a:gd name="T2" fmla="*/ 2147483647 w 730"/>
              <a:gd name="T3" fmla="*/ 2147483647 h 1032"/>
              <a:gd name="T4" fmla="*/ 0 w 730"/>
              <a:gd name="T5" fmla="*/ 2147483647 h 10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30" h="1032">
                <a:moveTo>
                  <a:pt x="340" y="1032"/>
                </a:moveTo>
                <a:cubicBezTo>
                  <a:pt x="395" y="884"/>
                  <a:pt x="730" y="284"/>
                  <a:pt x="673" y="142"/>
                </a:cubicBezTo>
                <a:cubicBezTo>
                  <a:pt x="616" y="0"/>
                  <a:pt x="140" y="174"/>
                  <a:pt x="0" y="182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6" name="Freeform 12"/>
          <p:cNvSpPr>
            <a:spLocks/>
          </p:cNvSpPr>
          <p:nvPr/>
        </p:nvSpPr>
        <p:spPr bwMode="auto">
          <a:xfrm>
            <a:off x="4491038" y="1862137"/>
            <a:ext cx="781050" cy="1072754"/>
          </a:xfrm>
          <a:custGeom>
            <a:avLst/>
            <a:gdLst>
              <a:gd name="T0" fmla="*/ 2147483647 w 656"/>
              <a:gd name="T1" fmla="*/ 2147483647 h 901"/>
              <a:gd name="T2" fmla="*/ 2147483647 w 656"/>
              <a:gd name="T3" fmla="*/ 2147483647 h 901"/>
              <a:gd name="T4" fmla="*/ 0 w 656"/>
              <a:gd name="T5" fmla="*/ 2147483647 h 9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56" h="901">
                <a:moveTo>
                  <a:pt x="340" y="901"/>
                </a:moveTo>
                <a:cubicBezTo>
                  <a:pt x="383" y="774"/>
                  <a:pt x="656" y="284"/>
                  <a:pt x="599" y="142"/>
                </a:cubicBezTo>
                <a:cubicBezTo>
                  <a:pt x="542" y="0"/>
                  <a:pt x="125" y="70"/>
                  <a:pt x="0" y="51"/>
                </a:cubicBezTo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7" name="Freeform 13"/>
          <p:cNvSpPr>
            <a:spLocks/>
          </p:cNvSpPr>
          <p:nvPr/>
        </p:nvSpPr>
        <p:spPr bwMode="auto">
          <a:xfrm>
            <a:off x="4561285" y="1935956"/>
            <a:ext cx="528638" cy="1015604"/>
          </a:xfrm>
          <a:custGeom>
            <a:avLst/>
            <a:gdLst>
              <a:gd name="T0" fmla="*/ 2147483647 w 444"/>
              <a:gd name="T1" fmla="*/ 2147483647 h 853"/>
              <a:gd name="T2" fmla="*/ 2147483647 w 444"/>
              <a:gd name="T3" fmla="*/ 2147483647 h 853"/>
              <a:gd name="T4" fmla="*/ 0 w 444"/>
              <a:gd name="T5" fmla="*/ 0 h 8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4" h="853">
                <a:moveTo>
                  <a:pt x="168" y="853"/>
                </a:moveTo>
                <a:cubicBezTo>
                  <a:pt x="209" y="756"/>
                  <a:pt x="444" y="412"/>
                  <a:pt x="416" y="270"/>
                </a:cubicBezTo>
                <a:cubicBezTo>
                  <a:pt x="388" y="128"/>
                  <a:pt x="87" y="56"/>
                  <a:pt x="0" y="0"/>
                </a:cubicBezTo>
              </a:path>
            </a:pathLst>
          </a:custGeom>
          <a:noFill/>
          <a:ln w="50800" cap="flat" cmpd="sng">
            <a:solidFill>
              <a:srgbClr val="80008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8" name="AutoShape 14"/>
          <p:cNvSpPr>
            <a:spLocks noChangeArrowheads="1"/>
          </p:cNvSpPr>
          <p:nvPr/>
        </p:nvSpPr>
        <p:spPr bwMode="auto">
          <a:xfrm>
            <a:off x="3883819" y="2883694"/>
            <a:ext cx="1350169" cy="1215629"/>
          </a:xfrm>
          <a:prstGeom prst="cube">
            <a:avLst>
              <a:gd name="adj" fmla="val 8523"/>
            </a:avLst>
          </a:prstGeom>
          <a:solidFill>
            <a:schemeClr val="tx1"/>
          </a:solidFill>
          <a:ln w="25400">
            <a:solidFill>
              <a:srgbClr val="99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9" name="Oval 15"/>
          <p:cNvSpPr>
            <a:spLocks noChangeArrowheads="1"/>
          </p:cNvSpPr>
          <p:nvPr/>
        </p:nvSpPr>
        <p:spPr bwMode="auto">
          <a:xfrm>
            <a:off x="4449366" y="1896666"/>
            <a:ext cx="295275" cy="110728"/>
          </a:xfrm>
          <a:prstGeom prst="ellipse">
            <a:avLst/>
          </a:prstGeom>
          <a:solidFill>
            <a:schemeClr val="tx1"/>
          </a:solidFill>
          <a:ln w="508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3945732" y="3045619"/>
            <a:ext cx="698897" cy="404813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chemeClr val="tx1"/>
              </a:gs>
              <a:gs pos="100000">
                <a:srgbClr val="FF0000"/>
              </a:gs>
            </a:gsLst>
            <a:lin ang="5400000" scaled="1"/>
          </a:gradFill>
          <a:ln w="127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050">
              <a:latin typeface="Arial" charset="0"/>
            </a:endParaRPr>
          </a:p>
        </p:txBody>
      </p:sp>
      <p:sp>
        <p:nvSpPr>
          <p:cNvPr id="18449" name="AutoShape 17"/>
          <p:cNvSpPr>
            <a:spLocks noChangeArrowheads="1"/>
          </p:cNvSpPr>
          <p:nvPr/>
        </p:nvSpPr>
        <p:spPr bwMode="auto">
          <a:xfrm>
            <a:off x="3915966" y="3773091"/>
            <a:ext cx="270272" cy="280988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007600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2" name="Oval 18"/>
          <p:cNvSpPr>
            <a:spLocks noChangeArrowheads="1"/>
          </p:cNvSpPr>
          <p:nvPr/>
        </p:nvSpPr>
        <p:spPr bwMode="auto">
          <a:xfrm>
            <a:off x="4730353" y="3664744"/>
            <a:ext cx="338138" cy="35123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66FF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3" name="Oval 19"/>
          <p:cNvSpPr>
            <a:spLocks noChangeArrowheads="1"/>
          </p:cNvSpPr>
          <p:nvPr/>
        </p:nvSpPr>
        <p:spPr bwMode="auto">
          <a:xfrm>
            <a:off x="4725591" y="3664744"/>
            <a:ext cx="338138" cy="351235"/>
          </a:xfrm>
          <a:prstGeom prst="ellipse">
            <a:avLst/>
          </a:prstGeom>
          <a:solidFill>
            <a:schemeClr val="tx1"/>
          </a:solidFill>
          <a:ln w="38100" algn="ctr">
            <a:solidFill>
              <a:srgbClr val="66FF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grpSp>
        <p:nvGrpSpPr>
          <p:cNvPr id="18452" name="Group 20"/>
          <p:cNvGrpSpPr>
            <a:grpSpLocks/>
          </p:cNvGrpSpPr>
          <p:nvPr/>
        </p:nvGrpSpPr>
        <p:grpSpPr bwMode="auto">
          <a:xfrm>
            <a:off x="4901804" y="3698081"/>
            <a:ext cx="66675" cy="282179"/>
            <a:chOff x="1156" y="1933"/>
            <a:chExt cx="0" cy="1271"/>
          </a:xfrm>
        </p:grpSpPr>
        <p:sp>
          <p:nvSpPr>
            <p:cNvPr id="6177" name="Line 21"/>
            <p:cNvSpPr>
              <a:spLocks noChangeShapeType="1"/>
            </p:cNvSpPr>
            <p:nvPr/>
          </p:nvSpPr>
          <p:spPr bwMode="auto">
            <a:xfrm flipV="1">
              <a:off x="1156" y="1933"/>
              <a:ext cx="0" cy="63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6178" name="Line 22"/>
            <p:cNvSpPr>
              <a:spLocks noChangeShapeType="1"/>
            </p:cNvSpPr>
            <p:nvPr/>
          </p:nvSpPr>
          <p:spPr bwMode="auto">
            <a:xfrm>
              <a:off x="1156" y="2614"/>
              <a:ext cx="0" cy="5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sp>
        <p:nvSpPr>
          <p:cNvPr id="18455" name="Rectangle 23"/>
          <p:cNvSpPr>
            <a:spLocks noChangeArrowheads="1"/>
          </p:cNvSpPr>
          <p:nvPr/>
        </p:nvSpPr>
        <p:spPr bwMode="auto">
          <a:xfrm>
            <a:off x="4025504" y="3133725"/>
            <a:ext cx="76200" cy="2286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6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6" name="AutoShape 24"/>
          <p:cNvSpPr>
            <a:spLocks noChangeArrowheads="1"/>
          </p:cNvSpPr>
          <p:nvPr/>
        </p:nvSpPr>
        <p:spPr bwMode="auto">
          <a:xfrm>
            <a:off x="4244579" y="3652837"/>
            <a:ext cx="409575" cy="4143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7" name="AutoShape 25"/>
          <p:cNvSpPr>
            <a:spLocks noChangeArrowheads="1"/>
          </p:cNvSpPr>
          <p:nvPr/>
        </p:nvSpPr>
        <p:spPr bwMode="auto">
          <a:xfrm>
            <a:off x="4006454" y="3481388"/>
            <a:ext cx="266700" cy="247650"/>
          </a:xfrm>
          <a:custGeom>
            <a:avLst/>
            <a:gdLst>
              <a:gd name="T0" fmla="*/ 48188986 w 21600"/>
              <a:gd name="T1" fmla="*/ 0 h 21600"/>
              <a:gd name="T2" fmla="*/ 14113023 w 21600"/>
              <a:gd name="T3" fmla="*/ 11299780 h 21600"/>
              <a:gd name="T4" fmla="*/ 0 w 21600"/>
              <a:gd name="T5" fmla="*/ 38582800 h 21600"/>
              <a:gd name="T6" fmla="*/ 14113023 w 21600"/>
              <a:gd name="T7" fmla="*/ 65865820 h 21600"/>
              <a:gd name="T8" fmla="*/ 48188986 w 21600"/>
              <a:gd name="T9" fmla="*/ 77165600 h 21600"/>
              <a:gd name="T10" fmla="*/ 82264932 w 21600"/>
              <a:gd name="T11" fmla="*/ 65865820 h 21600"/>
              <a:gd name="T12" fmla="*/ 96377972 w 21600"/>
              <a:gd name="T13" fmla="*/ 38582800 h 21600"/>
              <a:gd name="T14" fmla="*/ 82264932 w 21600"/>
              <a:gd name="T15" fmla="*/ 1129978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8" name="Rectangle 26"/>
          <p:cNvSpPr>
            <a:spLocks noChangeArrowheads="1"/>
          </p:cNvSpPr>
          <p:nvPr/>
        </p:nvSpPr>
        <p:spPr bwMode="auto">
          <a:xfrm>
            <a:off x="4316016" y="3498056"/>
            <a:ext cx="576263" cy="333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9" name="Rectangle 27"/>
          <p:cNvSpPr>
            <a:spLocks noChangeArrowheads="1"/>
          </p:cNvSpPr>
          <p:nvPr/>
        </p:nvSpPr>
        <p:spPr bwMode="auto">
          <a:xfrm>
            <a:off x="4317206" y="3542110"/>
            <a:ext cx="447675" cy="32147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70" name="Rectangle 28"/>
          <p:cNvSpPr>
            <a:spLocks noChangeArrowheads="1"/>
          </p:cNvSpPr>
          <p:nvPr/>
        </p:nvSpPr>
        <p:spPr bwMode="auto">
          <a:xfrm>
            <a:off x="4318398" y="3586163"/>
            <a:ext cx="307181" cy="3214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8461" name="AutoShape 29"/>
          <p:cNvSpPr>
            <a:spLocks noChangeArrowheads="1"/>
          </p:cNvSpPr>
          <p:nvPr/>
        </p:nvSpPr>
        <p:spPr bwMode="auto">
          <a:xfrm>
            <a:off x="4702969" y="3039666"/>
            <a:ext cx="359569" cy="42267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pic>
        <p:nvPicPr>
          <p:cNvPr id="6172" name="Picture 3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3048001"/>
            <a:ext cx="295275" cy="41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73" name="Freeform 31"/>
          <p:cNvSpPr>
            <a:spLocks/>
          </p:cNvSpPr>
          <p:nvPr/>
        </p:nvSpPr>
        <p:spPr bwMode="auto">
          <a:xfrm>
            <a:off x="3539729" y="2902744"/>
            <a:ext cx="342900" cy="953691"/>
          </a:xfrm>
          <a:custGeom>
            <a:avLst/>
            <a:gdLst>
              <a:gd name="T0" fmla="*/ 0 w 288"/>
              <a:gd name="T1" fmla="*/ 2147483647 h 801"/>
              <a:gd name="T2" fmla="*/ 2147483647 w 288"/>
              <a:gd name="T3" fmla="*/ 2147483647 h 801"/>
              <a:gd name="T4" fmla="*/ 2147483647 w 288"/>
              <a:gd name="T5" fmla="*/ 2147483647 h 801"/>
              <a:gd name="T6" fmla="*/ 2147483647 w 288"/>
              <a:gd name="T7" fmla="*/ 2147483647 h 801"/>
              <a:gd name="T8" fmla="*/ 2147483647 w 288"/>
              <a:gd name="T9" fmla="*/ 2147483647 h 801"/>
              <a:gd name="T10" fmla="*/ 0 w 288"/>
              <a:gd name="T11" fmla="*/ 2147483647 h 801"/>
              <a:gd name="T12" fmla="*/ 0 w 288"/>
              <a:gd name="T13" fmla="*/ 2147483647 h 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88" h="801">
                <a:moveTo>
                  <a:pt x="0" y="42"/>
                </a:moveTo>
                <a:cubicBezTo>
                  <a:pt x="17" y="0"/>
                  <a:pt x="54" y="181"/>
                  <a:pt x="100" y="230"/>
                </a:cubicBezTo>
                <a:cubicBezTo>
                  <a:pt x="146" y="279"/>
                  <a:pt x="245" y="245"/>
                  <a:pt x="276" y="334"/>
                </a:cubicBezTo>
                <a:lnTo>
                  <a:pt x="288" y="762"/>
                </a:lnTo>
                <a:cubicBezTo>
                  <a:pt x="259" y="801"/>
                  <a:pt x="148" y="617"/>
                  <a:pt x="100" y="570"/>
                </a:cubicBezTo>
                <a:cubicBezTo>
                  <a:pt x="52" y="523"/>
                  <a:pt x="17" y="570"/>
                  <a:pt x="0" y="482"/>
                </a:cubicBezTo>
                <a:lnTo>
                  <a:pt x="0" y="42"/>
                </a:lnTo>
                <a:close/>
              </a:path>
            </a:pathLst>
          </a:custGeom>
          <a:gradFill rotWithShape="1">
            <a:gsLst>
              <a:gs pos="0">
                <a:srgbClr val="CC6600"/>
              </a:gs>
              <a:gs pos="100000">
                <a:srgbClr val="FF6600"/>
              </a:gs>
            </a:gsLst>
            <a:lin ang="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74" name="Freeform 32"/>
          <p:cNvSpPr>
            <a:spLocks/>
          </p:cNvSpPr>
          <p:nvPr/>
        </p:nvSpPr>
        <p:spPr bwMode="auto">
          <a:xfrm>
            <a:off x="5225654" y="3001566"/>
            <a:ext cx="428625" cy="851297"/>
          </a:xfrm>
          <a:custGeom>
            <a:avLst/>
            <a:gdLst>
              <a:gd name="T0" fmla="*/ 2147483647 w 360"/>
              <a:gd name="T1" fmla="*/ 2147483647 h 715"/>
              <a:gd name="T2" fmla="*/ 2147483647 w 360"/>
              <a:gd name="T3" fmla="*/ 2147483647 h 715"/>
              <a:gd name="T4" fmla="*/ 2147483647 w 360"/>
              <a:gd name="T5" fmla="*/ 2147483647 h 715"/>
              <a:gd name="T6" fmla="*/ 2147483647 w 360"/>
              <a:gd name="T7" fmla="*/ 2147483647 h 715"/>
              <a:gd name="T8" fmla="*/ 2147483647 w 360"/>
              <a:gd name="T9" fmla="*/ 2147483647 h 715"/>
              <a:gd name="T10" fmla="*/ 0 w 360"/>
              <a:gd name="T11" fmla="*/ 2147483647 h 715"/>
              <a:gd name="T12" fmla="*/ 2147483647 w 360"/>
              <a:gd name="T13" fmla="*/ 2147483647 h 7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0" h="715">
                <a:moveTo>
                  <a:pt x="4" y="263"/>
                </a:moveTo>
                <a:cubicBezTo>
                  <a:pt x="35" y="184"/>
                  <a:pt x="125" y="228"/>
                  <a:pt x="184" y="191"/>
                </a:cubicBezTo>
                <a:cubicBezTo>
                  <a:pt x="243" y="154"/>
                  <a:pt x="331" y="0"/>
                  <a:pt x="360" y="43"/>
                </a:cubicBezTo>
                <a:lnTo>
                  <a:pt x="360" y="451"/>
                </a:lnTo>
                <a:cubicBezTo>
                  <a:pt x="331" y="540"/>
                  <a:pt x="248" y="540"/>
                  <a:pt x="188" y="575"/>
                </a:cubicBezTo>
                <a:cubicBezTo>
                  <a:pt x="128" y="610"/>
                  <a:pt x="31" y="715"/>
                  <a:pt x="0" y="663"/>
                </a:cubicBezTo>
                <a:lnTo>
                  <a:pt x="4" y="263"/>
                </a:lnTo>
                <a:close/>
              </a:path>
            </a:pathLst>
          </a:custGeom>
          <a:gradFill rotWithShape="1">
            <a:gsLst>
              <a:gs pos="0">
                <a:srgbClr val="FF6600"/>
              </a:gs>
              <a:gs pos="100000">
                <a:srgbClr val="CC6600"/>
              </a:gs>
            </a:gsLst>
            <a:lin ang="0" scaled="1"/>
          </a:gra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8465" name="AutoShape 33" descr="Picture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 rot="2402195">
            <a:off x="2883694" y="266700"/>
            <a:ext cx="3590925" cy="3829050"/>
          </a:xfrm>
          <a:prstGeom prst="irregularSeal2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76" name="Text Box 34"/>
          <p:cNvSpPr txBox="1">
            <a:spLocks noChangeArrowheads="1"/>
          </p:cNvSpPr>
          <p:nvPr/>
        </p:nvSpPr>
        <p:spPr bwMode="auto">
          <a:xfrm>
            <a:off x="4295775" y="-370285"/>
            <a:ext cx="5998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ko-KR" sz="2400">
                <a:solidFill>
                  <a:schemeClr val="bg1"/>
                </a:solidFill>
                <a:latin typeface="Impact" pitchFamily="34" charset="0"/>
                <a:ea typeface="Gulim" pitchFamily="50" charset="-127"/>
              </a:rPr>
              <a:t>12s</a:t>
            </a:r>
            <a:endParaRPr lang="en-US" sz="2400">
              <a:solidFill>
                <a:schemeClr val="bg1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1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BombH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96296E-6 L 0.06736 2.96296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184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18465"/>
                                        </p:tgtEl>
                                      </p:cBhvr>
                                      <p:by x="380000" y="38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/>
      <p:bldP spid="18449" grpId="0" animBg="1"/>
      <p:bldP spid="18455" grpId="0" animBg="1"/>
      <p:bldP spid="18461" grpId="0" animBg="1"/>
      <p:bldP spid="18465" grpId="0" animBg="1"/>
      <p:bldP spid="1846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3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3424238" y="4294585"/>
            <a:ext cx="2720602" cy="675084"/>
          </a:xfrm>
          <a:prstGeom prst="rightArrow">
            <a:avLst>
              <a:gd name="adj1" fmla="val 50000"/>
              <a:gd name="adj2" fmla="val 85009"/>
            </a:avLst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lin ang="0" scaled="1"/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>
              <a:spcBef>
                <a:spcPct val="50000"/>
              </a:spcBef>
            </a:pPr>
            <a:r>
              <a:rPr kumimoji="1" lang="en-GB" sz="2800" b="1" dirty="0">
                <a:latin typeface="Sylfaen" pitchFamily="18" charset="0"/>
                <a:ea typeface="Gulim" pitchFamily="50" charset="-127"/>
              </a:rPr>
              <a:t>No, they don’t.</a:t>
            </a:r>
            <a:endParaRPr kumimoji="1" lang="en-US" sz="2800" b="1" dirty="0">
              <a:latin typeface="Sylfaen" pitchFamily="18" charset="0"/>
              <a:ea typeface="Gulim" pitchFamily="50" charset="-127"/>
            </a:endParaRPr>
          </a:p>
        </p:txBody>
      </p:sp>
      <p:sp>
        <p:nvSpPr>
          <p:cNvPr id="5123" name="AutoShape 5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199" name="AutoShape 7"/>
          <p:cNvSpPr>
            <a:spLocks noChangeArrowheads="1"/>
          </p:cNvSpPr>
          <p:nvPr/>
        </p:nvSpPr>
        <p:spPr bwMode="auto">
          <a:xfrm>
            <a:off x="1443037" y="164306"/>
            <a:ext cx="6215063" cy="6429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ko-KR" sz="2700" dirty="0">
                <a:latin typeface="Sylfaen" pitchFamily="18" charset="0"/>
                <a:ea typeface="Gulim" pitchFamily="50" charset="-127"/>
              </a:rPr>
              <a:t>Do they was the clothes at noon?</a:t>
            </a:r>
            <a:endParaRPr lang="en-US" sz="2700" dirty="0">
              <a:latin typeface="Sylfaen" pitchFamily="18" charset="0"/>
            </a:endParaRPr>
          </a:p>
        </p:txBody>
      </p:sp>
      <p:pic>
        <p:nvPicPr>
          <p:cNvPr id="3" name="Picture 2" descr="Children Washing Dishes Stock Illustration - Download Image Now - Washing  Dishes, Washing, Child - iStock">
            <a:extLst>
              <a:ext uri="{FF2B5EF4-FFF2-40B4-BE49-F238E27FC236}">
                <a16:creationId xmlns:a16="http://schemas.microsoft.com/office/drawing/2014/main" id="{240C03F9-D9D8-E981-2656-5F9BD755B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197" y="1177381"/>
            <a:ext cx="2756730" cy="261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50891CC-9002-E3C7-45CF-E9379BDE1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201" y="1947952"/>
            <a:ext cx="2720602" cy="97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56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  <p:bldP spid="819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35"/>
          <p:cNvSpPr/>
          <p:nvPr/>
        </p:nvSpPr>
        <p:spPr>
          <a:xfrm rot="10800000">
            <a:off x="2296467" y="3342722"/>
            <a:ext cx="4551071" cy="547329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35"/>
          <p:cNvSpPr txBox="1">
            <a:spLocks noGrp="1"/>
          </p:cNvSpPr>
          <p:nvPr>
            <p:ph type="ctrTitle"/>
          </p:nvPr>
        </p:nvSpPr>
        <p:spPr>
          <a:xfrm>
            <a:off x="1379100" y="2366470"/>
            <a:ext cx="6385800" cy="9998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dirty="0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rPr>
            </a:br>
            <a:r>
              <a:rPr lang="en-US" dirty="0"/>
              <a:t>Daily </a:t>
            </a:r>
            <a:br>
              <a:rPr lang="en-US" dirty="0"/>
            </a:br>
            <a:r>
              <a:rPr lang="en-US" dirty="0"/>
              <a:t>Activities</a:t>
            </a:r>
            <a:endParaRPr sz="4000" dirty="0">
              <a:latin typeface="Titan One"/>
              <a:ea typeface="Titan One"/>
              <a:cs typeface="Titan One"/>
              <a:sym typeface="Titan One"/>
            </a:endParaRPr>
          </a:p>
        </p:txBody>
      </p:sp>
      <p:sp>
        <p:nvSpPr>
          <p:cNvPr id="1062" name="Google Shape;1062;p35"/>
          <p:cNvSpPr/>
          <p:nvPr/>
        </p:nvSpPr>
        <p:spPr>
          <a:xfrm>
            <a:off x="6172200" y="137568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3" name="Google Shape;1063;p35"/>
          <p:cNvGrpSpPr/>
          <p:nvPr/>
        </p:nvGrpSpPr>
        <p:grpSpPr>
          <a:xfrm>
            <a:off x="885766" y="466078"/>
            <a:ext cx="1005345" cy="869884"/>
            <a:chOff x="968013" y="650077"/>
            <a:chExt cx="777108" cy="672348"/>
          </a:xfrm>
        </p:grpSpPr>
        <p:sp>
          <p:nvSpPr>
            <p:cNvPr id="1064" name="Google Shape;1064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7" name="Google Shape;1067;p35"/>
          <p:cNvGrpSpPr/>
          <p:nvPr/>
        </p:nvGrpSpPr>
        <p:grpSpPr>
          <a:xfrm rot="2235294">
            <a:off x="7205532" y="3845215"/>
            <a:ext cx="777157" cy="672390"/>
            <a:chOff x="968013" y="650077"/>
            <a:chExt cx="777108" cy="672348"/>
          </a:xfrm>
        </p:grpSpPr>
        <p:sp>
          <p:nvSpPr>
            <p:cNvPr id="1068" name="Google Shape;1068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1" name="Google Shape;1071;p35"/>
          <p:cNvSpPr/>
          <p:nvPr/>
        </p:nvSpPr>
        <p:spPr>
          <a:xfrm rot="-445239">
            <a:off x="2707823" y="4434040"/>
            <a:ext cx="252944" cy="168422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35"/>
          <p:cNvSpPr/>
          <p:nvPr/>
        </p:nvSpPr>
        <p:spPr>
          <a:xfrm>
            <a:off x="3874900" y="8035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35"/>
          <p:cNvSpPr/>
          <p:nvPr/>
        </p:nvSpPr>
        <p:spPr>
          <a:xfrm rot="2135071">
            <a:off x="4341242" y="630028"/>
            <a:ext cx="398926" cy="273548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35"/>
          <p:cNvSpPr/>
          <p:nvPr/>
        </p:nvSpPr>
        <p:spPr>
          <a:xfrm rot="-4320374">
            <a:off x="5040091" y="1050090"/>
            <a:ext cx="260324" cy="2271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35"/>
          <p:cNvSpPr/>
          <p:nvPr/>
        </p:nvSpPr>
        <p:spPr>
          <a:xfrm>
            <a:off x="2825050" y="18706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35"/>
          <p:cNvSpPr/>
          <p:nvPr/>
        </p:nvSpPr>
        <p:spPr>
          <a:xfrm>
            <a:off x="7527625" y="32601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35"/>
          <p:cNvSpPr/>
          <p:nvPr/>
        </p:nvSpPr>
        <p:spPr>
          <a:xfrm rot="444932" flipH="1">
            <a:off x="8071732" y="3547526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35"/>
          <p:cNvSpPr/>
          <p:nvPr/>
        </p:nvSpPr>
        <p:spPr>
          <a:xfrm>
            <a:off x="2195300" y="41259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5"/>
          <p:cNvSpPr/>
          <p:nvPr/>
        </p:nvSpPr>
        <p:spPr>
          <a:xfrm>
            <a:off x="5966575" y="41603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5"/>
          <p:cNvSpPr/>
          <p:nvPr/>
        </p:nvSpPr>
        <p:spPr>
          <a:xfrm>
            <a:off x="6670638" y="446276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5"/>
          <p:cNvSpPr/>
          <p:nvPr/>
        </p:nvSpPr>
        <p:spPr>
          <a:xfrm>
            <a:off x="2052238" y="14300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5"/>
          <p:cNvSpPr/>
          <p:nvPr/>
        </p:nvSpPr>
        <p:spPr>
          <a:xfrm rot="444932" flipH="1">
            <a:off x="2395957" y="699901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5"/>
          <p:cNvSpPr/>
          <p:nvPr/>
        </p:nvSpPr>
        <p:spPr>
          <a:xfrm>
            <a:off x="6337213" y="6091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5"/>
          <p:cNvSpPr/>
          <p:nvPr/>
        </p:nvSpPr>
        <p:spPr>
          <a:xfrm>
            <a:off x="8106925" y="8376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35"/>
          <p:cNvSpPr/>
          <p:nvPr/>
        </p:nvSpPr>
        <p:spPr>
          <a:xfrm>
            <a:off x="8151950" y="13757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35"/>
          <p:cNvSpPr/>
          <p:nvPr/>
        </p:nvSpPr>
        <p:spPr>
          <a:xfrm>
            <a:off x="4224338" y="1211575"/>
            <a:ext cx="110950" cy="11093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35"/>
          <p:cNvSpPr/>
          <p:nvPr/>
        </p:nvSpPr>
        <p:spPr>
          <a:xfrm>
            <a:off x="4298888" y="40494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35"/>
          <p:cNvSpPr/>
          <p:nvPr/>
        </p:nvSpPr>
        <p:spPr>
          <a:xfrm rot="444932" flipH="1">
            <a:off x="4597932" y="3967414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35"/>
          <p:cNvSpPr/>
          <p:nvPr/>
        </p:nvSpPr>
        <p:spPr>
          <a:xfrm>
            <a:off x="3356513" y="42341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35"/>
          <p:cNvSpPr/>
          <p:nvPr/>
        </p:nvSpPr>
        <p:spPr>
          <a:xfrm>
            <a:off x="1044475" y="44286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754570-340B-7914-4DC3-256DAB9EC4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Lesson 3 </a:t>
            </a:r>
            <a:r>
              <a:rPr lang="en-US" dirty="0"/>
              <a:t>– </a:t>
            </a:r>
            <a:r>
              <a:rPr lang="en-US"/>
              <a:t>Period 5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66EFCA-B08E-8C37-994F-9117593F4A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0" y="41269"/>
            <a:ext cx="1606491" cy="16578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D3533F-E0BA-5347-65F3-03A522617C81}"/>
              </a:ext>
            </a:extLst>
          </p:cNvPr>
          <p:cNvSpPr txBox="1"/>
          <p:nvPr/>
        </p:nvSpPr>
        <p:spPr>
          <a:xfrm>
            <a:off x="120353" y="394590"/>
            <a:ext cx="10838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FFFF"/>
                </a:solidFill>
                <a:latin typeface="Sport Day" pitchFamily="2" charset="0"/>
              </a:rPr>
              <a:t>14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F9E8DE-B4ED-BC71-0E0A-B64926CBC0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80" y="208251"/>
            <a:ext cx="707396" cy="35990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7" name="AutoShape 3"/>
          <p:cNvSpPr>
            <a:spLocks noChangeArrowheads="1"/>
          </p:cNvSpPr>
          <p:nvPr/>
        </p:nvSpPr>
        <p:spPr bwMode="auto">
          <a:xfrm>
            <a:off x="3889772" y="139898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4607719" y="1407319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4963716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3545681" y="175379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4246960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3883819" y="211693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3" name="AutoShape 9"/>
          <p:cNvSpPr>
            <a:spLocks noChangeArrowheads="1"/>
          </p:cNvSpPr>
          <p:nvPr/>
        </p:nvSpPr>
        <p:spPr bwMode="auto">
          <a:xfrm>
            <a:off x="4601766" y="2125266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4" name="Freeform 10"/>
          <p:cNvSpPr>
            <a:spLocks/>
          </p:cNvSpPr>
          <p:nvPr/>
        </p:nvSpPr>
        <p:spPr bwMode="auto">
          <a:xfrm>
            <a:off x="4626769" y="1939529"/>
            <a:ext cx="896541" cy="1012031"/>
          </a:xfrm>
          <a:custGeom>
            <a:avLst/>
            <a:gdLst>
              <a:gd name="T0" fmla="*/ 2147483647 w 753"/>
              <a:gd name="T1" fmla="*/ 2147483647 h 850"/>
              <a:gd name="T2" fmla="*/ 2147483647 w 753"/>
              <a:gd name="T3" fmla="*/ 2147483647 h 850"/>
              <a:gd name="T4" fmla="*/ 0 w 753"/>
              <a:gd name="T5" fmla="*/ 0 h 8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53" h="850">
                <a:moveTo>
                  <a:pt x="340" y="850"/>
                </a:moveTo>
                <a:cubicBezTo>
                  <a:pt x="399" y="735"/>
                  <a:pt x="753" y="299"/>
                  <a:pt x="696" y="157"/>
                </a:cubicBezTo>
                <a:cubicBezTo>
                  <a:pt x="639" y="15"/>
                  <a:pt x="145" y="33"/>
                  <a:pt x="0" y="0"/>
                </a:cubicBezTo>
              </a:path>
            </a:pathLst>
          </a:custGeom>
          <a:noFill/>
          <a:ln w="5080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5" name="Freeform 11"/>
          <p:cNvSpPr>
            <a:spLocks/>
          </p:cNvSpPr>
          <p:nvPr/>
        </p:nvSpPr>
        <p:spPr bwMode="auto">
          <a:xfrm>
            <a:off x="4558904" y="1706166"/>
            <a:ext cx="869156" cy="1228725"/>
          </a:xfrm>
          <a:custGeom>
            <a:avLst/>
            <a:gdLst>
              <a:gd name="T0" fmla="*/ 2147483647 w 730"/>
              <a:gd name="T1" fmla="*/ 2147483647 h 1032"/>
              <a:gd name="T2" fmla="*/ 2147483647 w 730"/>
              <a:gd name="T3" fmla="*/ 2147483647 h 1032"/>
              <a:gd name="T4" fmla="*/ 0 w 730"/>
              <a:gd name="T5" fmla="*/ 2147483647 h 10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30" h="1032">
                <a:moveTo>
                  <a:pt x="340" y="1032"/>
                </a:moveTo>
                <a:cubicBezTo>
                  <a:pt x="395" y="884"/>
                  <a:pt x="730" y="284"/>
                  <a:pt x="673" y="142"/>
                </a:cubicBezTo>
                <a:cubicBezTo>
                  <a:pt x="616" y="0"/>
                  <a:pt x="140" y="174"/>
                  <a:pt x="0" y="182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6" name="Freeform 12"/>
          <p:cNvSpPr>
            <a:spLocks/>
          </p:cNvSpPr>
          <p:nvPr/>
        </p:nvSpPr>
        <p:spPr bwMode="auto">
          <a:xfrm>
            <a:off x="4491038" y="1862137"/>
            <a:ext cx="781050" cy="1072754"/>
          </a:xfrm>
          <a:custGeom>
            <a:avLst/>
            <a:gdLst>
              <a:gd name="T0" fmla="*/ 2147483647 w 656"/>
              <a:gd name="T1" fmla="*/ 2147483647 h 901"/>
              <a:gd name="T2" fmla="*/ 2147483647 w 656"/>
              <a:gd name="T3" fmla="*/ 2147483647 h 901"/>
              <a:gd name="T4" fmla="*/ 0 w 656"/>
              <a:gd name="T5" fmla="*/ 2147483647 h 9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56" h="901">
                <a:moveTo>
                  <a:pt x="340" y="901"/>
                </a:moveTo>
                <a:cubicBezTo>
                  <a:pt x="383" y="774"/>
                  <a:pt x="656" y="284"/>
                  <a:pt x="599" y="142"/>
                </a:cubicBezTo>
                <a:cubicBezTo>
                  <a:pt x="542" y="0"/>
                  <a:pt x="125" y="70"/>
                  <a:pt x="0" y="51"/>
                </a:cubicBezTo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7" name="Freeform 13"/>
          <p:cNvSpPr>
            <a:spLocks/>
          </p:cNvSpPr>
          <p:nvPr/>
        </p:nvSpPr>
        <p:spPr bwMode="auto">
          <a:xfrm>
            <a:off x="4561285" y="1935956"/>
            <a:ext cx="528638" cy="1015604"/>
          </a:xfrm>
          <a:custGeom>
            <a:avLst/>
            <a:gdLst>
              <a:gd name="T0" fmla="*/ 2147483647 w 444"/>
              <a:gd name="T1" fmla="*/ 2147483647 h 853"/>
              <a:gd name="T2" fmla="*/ 2147483647 w 444"/>
              <a:gd name="T3" fmla="*/ 2147483647 h 853"/>
              <a:gd name="T4" fmla="*/ 0 w 444"/>
              <a:gd name="T5" fmla="*/ 0 h 8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4" h="853">
                <a:moveTo>
                  <a:pt x="168" y="853"/>
                </a:moveTo>
                <a:cubicBezTo>
                  <a:pt x="209" y="756"/>
                  <a:pt x="444" y="412"/>
                  <a:pt x="416" y="270"/>
                </a:cubicBezTo>
                <a:cubicBezTo>
                  <a:pt x="388" y="128"/>
                  <a:pt x="87" y="56"/>
                  <a:pt x="0" y="0"/>
                </a:cubicBezTo>
              </a:path>
            </a:pathLst>
          </a:custGeom>
          <a:noFill/>
          <a:ln w="50800" cap="flat" cmpd="sng">
            <a:solidFill>
              <a:srgbClr val="80008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8" name="AutoShape 14"/>
          <p:cNvSpPr>
            <a:spLocks noChangeArrowheads="1"/>
          </p:cNvSpPr>
          <p:nvPr/>
        </p:nvSpPr>
        <p:spPr bwMode="auto">
          <a:xfrm>
            <a:off x="3883819" y="2883694"/>
            <a:ext cx="1350169" cy="1215629"/>
          </a:xfrm>
          <a:prstGeom prst="cube">
            <a:avLst>
              <a:gd name="adj" fmla="val 8523"/>
            </a:avLst>
          </a:prstGeom>
          <a:solidFill>
            <a:schemeClr val="tx1"/>
          </a:solidFill>
          <a:ln w="25400">
            <a:solidFill>
              <a:srgbClr val="99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9" name="Oval 15"/>
          <p:cNvSpPr>
            <a:spLocks noChangeArrowheads="1"/>
          </p:cNvSpPr>
          <p:nvPr/>
        </p:nvSpPr>
        <p:spPr bwMode="auto">
          <a:xfrm>
            <a:off x="4449366" y="1896666"/>
            <a:ext cx="295275" cy="110728"/>
          </a:xfrm>
          <a:prstGeom prst="ellipse">
            <a:avLst/>
          </a:prstGeom>
          <a:solidFill>
            <a:schemeClr val="tx1"/>
          </a:solidFill>
          <a:ln w="508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3945732" y="3045619"/>
            <a:ext cx="698897" cy="404813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chemeClr val="tx1"/>
              </a:gs>
              <a:gs pos="100000">
                <a:srgbClr val="FF0000"/>
              </a:gs>
            </a:gsLst>
            <a:lin ang="5400000" scaled="1"/>
          </a:gradFill>
          <a:ln w="127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050">
              <a:latin typeface="Arial" charset="0"/>
            </a:endParaRPr>
          </a:p>
        </p:txBody>
      </p:sp>
      <p:sp>
        <p:nvSpPr>
          <p:cNvPr id="18449" name="AutoShape 17"/>
          <p:cNvSpPr>
            <a:spLocks noChangeArrowheads="1"/>
          </p:cNvSpPr>
          <p:nvPr/>
        </p:nvSpPr>
        <p:spPr bwMode="auto">
          <a:xfrm>
            <a:off x="3915966" y="3773091"/>
            <a:ext cx="270272" cy="280988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007600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2" name="Oval 18"/>
          <p:cNvSpPr>
            <a:spLocks noChangeArrowheads="1"/>
          </p:cNvSpPr>
          <p:nvPr/>
        </p:nvSpPr>
        <p:spPr bwMode="auto">
          <a:xfrm>
            <a:off x="4730353" y="3664744"/>
            <a:ext cx="338138" cy="35123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66FF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3" name="Oval 19"/>
          <p:cNvSpPr>
            <a:spLocks noChangeArrowheads="1"/>
          </p:cNvSpPr>
          <p:nvPr/>
        </p:nvSpPr>
        <p:spPr bwMode="auto">
          <a:xfrm>
            <a:off x="4725591" y="3664744"/>
            <a:ext cx="338138" cy="351235"/>
          </a:xfrm>
          <a:prstGeom prst="ellipse">
            <a:avLst/>
          </a:prstGeom>
          <a:solidFill>
            <a:schemeClr val="tx1"/>
          </a:solidFill>
          <a:ln w="38100" algn="ctr">
            <a:solidFill>
              <a:srgbClr val="66FF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grpSp>
        <p:nvGrpSpPr>
          <p:cNvPr id="18452" name="Group 20"/>
          <p:cNvGrpSpPr>
            <a:grpSpLocks/>
          </p:cNvGrpSpPr>
          <p:nvPr/>
        </p:nvGrpSpPr>
        <p:grpSpPr bwMode="auto">
          <a:xfrm>
            <a:off x="4901804" y="3698081"/>
            <a:ext cx="66675" cy="282179"/>
            <a:chOff x="1156" y="1933"/>
            <a:chExt cx="0" cy="1271"/>
          </a:xfrm>
        </p:grpSpPr>
        <p:sp>
          <p:nvSpPr>
            <p:cNvPr id="6177" name="Line 21"/>
            <p:cNvSpPr>
              <a:spLocks noChangeShapeType="1"/>
            </p:cNvSpPr>
            <p:nvPr/>
          </p:nvSpPr>
          <p:spPr bwMode="auto">
            <a:xfrm flipV="1">
              <a:off x="1156" y="1933"/>
              <a:ext cx="0" cy="63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6178" name="Line 22"/>
            <p:cNvSpPr>
              <a:spLocks noChangeShapeType="1"/>
            </p:cNvSpPr>
            <p:nvPr/>
          </p:nvSpPr>
          <p:spPr bwMode="auto">
            <a:xfrm>
              <a:off x="1156" y="2614"/>
              <a:ext cx="0" cy="5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sp>
        <p:nvSpPr>
          <p:cNvPr id="18455" name="Rectangle 23"/>
          <p:cNvSpPr>
            <a:spLocks noChangeArrowheads="1"/>
          </p:cNvSpPr>
          <p:nvPr/>
        </p:nvSpPr>
        <p:spPr bwMode="auto">
          <a:xfrm>
            <a:off x="4025504" y="3133725"/>
            <a:ext cx="76200" cy="2286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6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6" name="AutoShape 24"/>
          <p:cNvSpPr>
            <a:spLocks noChangeArrowheads="1"/>
          </p:cNvSpPr>
          <p:nvPr/>
        </p:nvSpPr>
        <p:spPr bwMode="auto">
          <a:xfrm>
            <a:off x="4244579" y="3652837"/>
            <a:ext cx="409575" cy="4143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7" name="AutoShape 25"/>
          <p:cNvSpPr>
            <a:spLocks noChangeArrowheads="1"/>
          </p:cNvSpPr>
          <p:nvPr/>
        </p:nvSpPr>
        <p:spPr bwMode="auto">
          <a:xfrm>
            <a:off x="4006454" y="3481388"/>
            <a:ext cx="266700" cy="247650"/>
          </a:xfrm>
          <a:custGeom>
            <a:avLst/>
            <a:gdLst>
              <a:gd name="T0" fmla="*/ 48188986 w 21600"/>
              <a:gd name="T1" fmla="*/ 0 h 21600"/>
              <a:gd name="T2" fmla="*/ 14113023 w 21600"/>
              <a:gd name="T3" fmla="*/ 11299780 h 21600"/>
              <a:gd name="T4" fmla="*/ 0 w 21600"/>
              <a:gd name="T5" fmla="*/ 38582800 h 21600"/>
              <a:gd name="T6" fmla="*/ 14113023 w 21600"/>
              <a:gd name="T7" fmla="*/ 65865820 h 21600"/>
              <a:gd name="T8" fmla="*/ 48188986 w 21600"/>
              <a:gd name="T9" fmla="*/ 77165600 h 21600"/>
              <a:gd name="T10" fmla="*/ 82264932 w 21600"/>
              <a:gd name="T11" fmla="*/ 65865820 h 21600"/>
              <a:gd name="T12" fmla="*/ 96377972 w 21600"/>
              <a:gd name="T13" fmla="*/ 38582800 h 21600"/>
              <a:gd name="T14" fmla="*/ 82264932 w 21600"/>
              <a:gd name="T15" fmla="*/ 1129978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8" name="Rectangle 26"/>
          <p:cNvSpPr>
            <a:spLocks noChangeArrowheads="1"/>
          </p:cNvSpPr>
          <p:nvPr/>
        </p:nvSpPr>
        <p:spPr bwMode="auto">
          <a:xfrm>
            <a:off x="4316016" y="3498056"/>
            <a:ext cx="576263" cy="333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9" name="Rectangle 27"/>
          <p:cNvSpPr>
            <a:spLocks noChangeArrowheads="1"/>
          </p:cNvSpPr>
          <p:nvPr/>
        </p:nvSpPr>
        <p:spPr bwMode="auto">
          <a:xfrm>
            <a:off x="4317206" y="3542110"/>
            <a:ext cx="447675" cy="32147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70" name="Rectangle 28"/>
          <p:cNvSpPr>
            <a:spLocks noChangeArrowheads="1"/>
          </p:cNvSpPr>
          <p:nvPr/>
        </p:nvSpPr>
        <p:spPr bwMode="auto">
          <a:xfrm>
            <a:off x="4318398" y="3586163"/>
            <a:ext cx="307181" cy="3214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8461" name="AutoShape 29"/>
          <p:cNvSpPr>
            <a:spLocks noChangeArrowheads="1"/>
          </p:cNvSpPr>
          <p:nvPr/>
        </p:nvSpPr>
        <p:spPr bwMode="auto">
          <a:xfrm>
            <a:off x="4702969" y="3039666"/>
            <a:ext cx="359569" cy="42267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pic>
        <p:nvPicPr>
          <p:cNvPr id="6172" name="Picture 3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3048001"/>
            <a:ext cx="295275" cy="41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73" name="Freeform 31"/>
          <p:cNvSpPr>
            <a:spLocks/>
          </p:cNvSpPr>
          <p:nvPr/>
        </p:nvSpPr>
        <p:spPr bwMode="auto">
          <a:xfrm>
            <a:off x="3539729" y="2902744"/>
            <a:ext cx="342900" cy="953691"/>
          </a:xfrm>
          <a:custGeom>
            <a:avLst/>
            <a:gdLst>
              <a:gd name="T0" fmla="*/ 0 w 288"/>
              <a:gd name="T1" fmla="*/ 2147483647 h 801"/>
              <a:gd name="T2" fmla="*/ 2147483647 w 288"/>
              <a:gd name="T3" fmla="*/ 2147483647 h 801"/>
              <a:gd name="T4" fmla="*/ 2147483647 w 288"/>
              <a:gd name="T5" fmla="*/ 2147483647 h 801"/>
              <a:gd name="T6" fmla="*/ 2147483647 w 288"/>
              <a:gd name="T7" fmla="*/ 2147483647 h 801"/>
              <a:gd name="T8" fmla="*/ 2147483647 w 288"/>
              <a:gd name="T9" fmla="*/ 2147483647 h 801"/>
              <a:gd name="T10" fmla="*/ 0 w 288"/>
              <a:gd name="T11" fmla="*/ 2147483647 h 801"/>
              <a:gd name="T12" fmla="*/ 0 w 288"/>
              <a:gd name="T13" fmla="*/ 2147483647 h 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88" h="801">
                <a:moveTo>
                  <a:pt x="0" y="42"/>
                </a:moveTo>
                <a:cubicBezTo>
                  <a:pt x="17" y="0"/>
                  <a:pt x="54" y="181"/>
                  <a:pt x="100" y="230"/>
                </a:cubicBezTo>
                <a:cubicBezTo>
                  <a:pt x="146" y="279"/>
                  <a:pt x="245" y="245"/>
                  <a:pt x="276" y="334"/>
                </a:cubicBezTo>
                <a:lnTo>
                  <a:pt x="288" y="762"/>
                </a:lnTo>
                <a:cubicBezTo>
                  <a:pt x="259" y="801"/>
                  <a:pt x="148" y="617"/>
                  <a:pt x="100" y="570"/>
                </a:cubicBezTo>
                <a:cubicBezTo>
                  <a:pt x="52" y="523"/>
                  <a:pt x="17" y="570"/>
                  <a:pt x="0" y="482"/>
                </a:cubicBezTo>
                <a:lnTo>
                  <a:pt x="0" y="42"/>
                </a:lnTo>
                <a:close/>
              </a:path>
            </a:pathLst>
          </a:custGeom>
          <a:gradFill rotWithShape="1">
            <a:gsLst>
              <a:gs pos="0">
                <a:srgbClr val="CC6600"/>
              </a:gs>
              <a:gs pos="100000">
                <a:srgbClr val="FF6600"/>
              </a:gs>
            </a:gsLst>
            <a:lin ang="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74" name="Freeform 32"/>
          <p:cNvSpPr>
            <a:spLocks/>
          </p:cNvSpPr>
          <p:nvPr/>
        </p:nvSpPr>
        <p:spPr bwMode="auto">
          <a:xfrm>
            <a:off x="5225654" y="3001566"/>
            <a:ext cx="428625" cy="851297"/>
          </a:xfrm>
          <a:custGeom>
            <a:avLst/>
            <a:gdLst>
              <a:gd name="T0" fmla="*/ 2147483647 w 360"/>
              <a:gd name="T1" fmla="*/ 2147483647 h 715"/>
              <a:gd name="T2" fmla="*/ 2147483647 w 360"/>
              <a:gd name="T3" fmla="*/ 2147483647 h 715"/>
              <a:gd name="T4" fmla="*/ 2147483647 w 360"/>
              <a:gd name="T5" fmla="*/ 2147483647 h 715"/>
              <a:gd name="T6" fmla="*/ 2147483647 w 360"/>
              <a:gd name="T7" fmla="*/ 2147483647 h 715"/>
              <a:gd name="T8" fmla="*/ 2147483647 w 360"/>
              <a:gd name="T9" fmla="*/ 2147483647 h 715"/>
              <a:gd name="T10" fmla="*/ 0 w 360"/>
              <a:gd name="T11" fmla="*/ 2147483647 h 715"/>
              <a:gd name="T12" fmla="*/ 2147483647 w 360"/>
              <a:gd name="T13" fmla="*/ 2147483647 h 7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0" h="715">
                <a:moveTo>
                  <a:pt x="4" y="263"/>
                </a:moveTo>
                <a:cubicBezTo>
                  <a:pt x="35" y="184"/>
                  <a:pt x="125" y="228"/>
                  <a:pt x="184" y="191"/>
                </a:cubicBezTo>
                <a:cubicBezTo>
                  <a:pt x="243" y="154"/>
                  <a:pt x="331" y="0"/>
                  <a:pt x="360" y="43"/>
                </a:cubicBezTo>
                <a:lnTo>
                  <a:pt x="360" y="451"/>
                </a:lnTo>
                <a:cubicBezTo>
                  <a:pt x="331" y="540"/>
                  <a:pt x="248" y="540"/>
                  <a:pt x="188" y="575"/>
                </a:cubicBezTo>
                <a:cubicBezTo>
                  <a:pt x="128" y="610"/>
                  <a:pt x="31" y="715"/>
                  <a:pt x="0" y="663"/>
                </a:cubicBezTo>
                <a:lnTo>
                  <a:pt x="4" y="263"/>
                </a:lnTo>
                <a:close/>
              </a:path>
            </a:pathLst>
          </a:custGeom>
          <a:gradFill rotWithShape="1">
            <a:gsLst>
              <a:gs pos="0">
                <a:srgbClr val="FF6600"/>
              </a:gs>
              <a:gs pos="100000">
                <a:srgbClr val="CC6600"/>
              </a:gs>
            </a:gsLst>
            <a:lin ang="0" scaled="1"/>
          </a:gra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8465" name="AutoShape 33" descr="Picture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 rot="2402195">
            <a:off x="2883694" y="266700"/>
            <a:ext cx="3590925" cy="3829050"/>
          </a:xfrm>
          <a:prstGeom prst="irregularSeal2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76" name="Text Box 34"/>
          <p:cNvSpPr txBox="1">
            <a:spLocks noChangeArrowheads="1"/>
          </p:cNvSpPr>
          <p:nvPr/>
        </p:nvSpPr>
        <p:spPr bwMode="auto">
          <a:xfrm>
            <a:off x="4295775" y="-370285"/>
            <a:ext cx="5998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ko-KR" sz="2400">
                <a:solidFill>
                  <a:schemeClr val="bg1"/>
                </a:solidFill>
                <a:latin typeface="Impact" pitchFamily="34" charset="0"/>
                <a:ea typeface="Gulim" pitchFamily="50" charset="-127"/>
              </a:rPr>
              <a:t>12s</a:t>
            </a:r>
            <a:endParaRPr lang="en-US" sz="2400">
              <a:solidFill>
                <a:schemeClr val="bg1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30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BombH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96296E-6 L 0.06736 2.96296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184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18465"/>
                                        </p:tgtEl>
                                      </p:cBhvr>
                                      <p:by x="380000" y="38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/>
      <p:bldP spid="18449" grpId="0" animBg="1"/>
      <p:bldP spid="18455" grpId="0" animBg="1"/>
      <p:bldP spid="18461" grpId="0" animBg="1"/>
      <p:bldP spid="18465" grpId="0" animBg="1"/>
      <p:bldP spid="1846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3424236" y="4304110"/>
            <a:ext cx="2295525" cy="675084"/>
          </a:xfrm>
          <a:prstGeom prst="rightArrow">
            <a:avLst>
              <a:gd name="adj1" fmla="val 50000"/>
              <a:gd name="adj2" fmla="val 85009"/>
            </a:avLst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lin ang="0" scaled="1"/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>
              <a:spcBef>
                <a:spcPct val="50000"/>
              </a:spcBef>
            </a:pPr>
            <a:r>
              <a:rPr kumimoji="1" lang="en-GB" sz="2400" b="1" dirty="0">
                <a:latin typeface="Sylfaen" pitchFamily="18" charset="0"/>
                <a:ea typeface="Gulim" pitchFamily="50" charset="-127"/>
              </a:rPr>
              <a:t>No, she doesn’t.</a:t>
            </a:r>
            <a:endParaRPr kumimoji="1" lang="en-US" sz="2400" b="1" dirty="0">
              <a:latin typeface="Sylfaen" pitchFamily="18" charset="0"/>
              <a:ea typeface="Gulim" pitchFamily="50" charset="-127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1443037" y="164306"/>
            <a:ext cx="6215063" cy="6429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ko-KR" sz="2700" dirty="0">
                <a:latin typeface="Sylfaen" pitchFamily="18" charset="0"/>
                <a:ea typeface="Gulim" pitchFamily="50" charset="-127"/>
              </a:rPr>
              <a:t>Does she watch TV in the morning?</a:t>
            </a:r>
            <a:endParaRPr lang="en-US" sz="2700" dirty="0">
              <a:latin typeface="Sylfaen" pitchFamily="18" charset="0"/>
            </a:endParaRPr>
          </a:p>
        </p:txBody>
      </p:sp>
      <p:pic>
        <p:nvPicPr>
          <p:cNvPr id="2" name="Content Placeholder 31">
            <a:extLst>
              <a:ext uri="{FF2B5EF4-FFF2-40B4-BE49-F238E27FC236}">
                <a16:creationId xmlns:a16="http://schemas.microsoft.com/office/drawing/2014/main" id="{078894B2-5E5F-F8FA-E16A-6ADB2383ED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975" t="63224" r="3421" b="9366"/>
          <a:stretch/>
        </p:blipFill>
        <p:spPr>
          <a:xfrm>
            <a:off x="2883195" y="1411138"/>
            <a:ext cx="3377609" cy="19599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3889772" y="139898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4607719" y="1407319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4963716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198" name="AutoShape 6"/>
          <p:cNvSpPr>
            <a:spLocks noChangeArrowheads="1"/>
          </p:cNvSpPr>
          <p:nvPr/>
        </p:nvSpPr>
        <p:spPr bwMode="auto">
          <a:xfrm>
            <a:off x="3545681" y="175379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199" name="AutoShape 7"/>
          <p:cNvSpPr>
            <a:spLocks noChangeArrowheads="1"/>
          </p:cNvSpPr>
          <p:nvPr/>
        </p:nvSpPr>
        <p:spPr bwMode="auto">
          <a:xfrm>
            <a:off x="4246960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200" name="AutoShape 8"/>
          <p:cNvSpPr>
            <a:spLocks noChangeArrowheads="1"/>
          </p:cNvSpPr>
          <p:nvPr/>
        </p:nvSpPr>
        <p:spPr bwMode="auto">
          <a:xfrm>
            <a:off x="3883819" y="211693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201" name="AutoShape 9"/>
          <p:cNvSpPr>
            <a:spLocks noChangeArrowheads="1"/>
          </p:cNvSpPr>
          <p:nvPr/>
        </p:nvSpPr>
        <p:spPr bwMode="auto">
          <a:xfrm>
            <a:off x="4601766" y="2125266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202" name="Freeform 10"/>
          <p:cNvSpPr>
            <a:spLocks/>
          </p:cNvSpPr>
          <p:nvPr/>
        </p:nvSpPr>
        <p:spPr bwMode="auto">
          <a:xfrm>
            <a:off x="4626769" y="1939529"/>
            <a:ext cx="896541" cy="1012031"/>
          </a:xfrm>
          <a:custGeom>
            <a:avLst/>
            <a:gdLst>
              <a:gd name="T0" fmla="*/ 2147483647 w 753"/>
              <a:gd name="T1" fmla="*/ 2147483647 h 850"/>
              <a:gd name="T2" fmla="*/ 2147483647 w 753"/>
              <a:gd name="T3" fmla="*/ 2147483647 h 850"/>
              <a:gd name="T4" fmla="*/ 0 w 753"/>
              <a:gd name="T5" fmla="*/ 0 h 8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53" h="850">
                <a:moveTo>
                  <a:pt x="340" y="850"/>
                </a:moveTo>
                <a:cubicBezTo>
                  <a:pt x="399" y="735"/>
                  <a:pt x="753" y="299"/>
                  <a:pt x="696" y="157"/>
                </a:cubicBezTo>
                <a:cubicBezTo>
                  <a:pt x="639" y="15"/>
                  <a:pt x="145" y="33"/>
                  <a:pt x="0" y="0"/>
                </a:cubicBezTo>
              </a:path>
            </a:pathLst>
          </a:custGeom>
          <a:noFill/>
          <a:ln w="5080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8203" name="Freeform 11"/>
          <p:cNvSpPr>
            <a:spLocks/>
          </p:cNvSpPr>
          <p:nvPr/>
        </p:nvSpPr>
        <p:spPr bwMode="auto">
          <a:xfrm>
            <a:off x="4558904" y="1706166"/>
            <a:ext cx="869156" cy="1228725"/>
          </a:xfrm>
          <a:custGeom>
            <a:avLst/>
            <a:gdLst>
              <a:gd name="T0" fmla="*/ 2147483647 w 730"/>
              <a:gd name="T1" fmla="*/ 2147483647 h 1032"/>
              <a:gd name="T2" fmla="*/ 2147483647 w 730"/>
              <a:gd name="T3" fmla="*/ 2147483647 h 1032"/>
              <a:gd name="T4" fmla="*/ 0 w 730"/>
              <a:gd name="T5" fmla="*/ 2147483647 h 10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30" h="1032">
                <a:moveTo>
                  <a:pt x="340" y="1032"/>
                </a:moveTo>
                <a:cubicBezTo>
                  <a:pt x="395" y="884"/>
                  <a:pt x="730" y="284"/>
                  <a:pt x="673" y="142"/>
                </a:cubicBezTo>
                <a:cubicBezTo>
                  <a:pt x="616" y="0"/>
                  <a:pt x="140" y="174"/>
                  <a:pt x="0" y="182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8204" name="Freeform 12"/>
          <p:cNvSpPr>
            <a:spLocks/>
          </p:cNvSpPr>
          <p:nvPr/>
        </p:nvSpPr>
        <p:spPr bwMode="auto">
          <a:xfrm>
            <a:off x="4491038" y="1862137"/>
            <a:ext cx="781050" cy="1072754"/>
          </a:xfrm>
          <a:custGeom>
            <a:avLst/>
            <a:gdLst>
              <a:gd name="T0" fmla="*/ 2147483647 w 656"/>
              <a:gd name="T1" fmla="*/ 2147483647 h 901"/>
              <a:gd name="T2" fmla="*/ 2147483647 w 656"/>
              <a:gd name="T3" fmla="*/ 2147483647 h 901"/>
              <a:gd name="T4" fmla="*/ 0 w 656"/>
              <a:gd name="T5" fmla="*/ 2147483647 h 9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56" h="901">
                <a:moveTo>
                  <a:pt x="340" y="901"/>
                </a:moveTo>
                <a:cubicBezTo>
                  <a:pt x="383" y="774"/>
                  <a:pt x="656" y="284"/>
                  <a:pt x="599" y="142"/>
                </a:cubicBezTo>
                <a:cubicBezTo>
                  <a:pt x="542" y="0"/>
                  <a:pt x="125" y="70"/>
                  <a:pt x="0" y="51"/>
                </a:cubicBezTo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8205" name="Freeform 13"/>
          <p:cNvSpPr>
            <a:spLocks/>
          </p:cNvSpPr>
          <p:nvPr/>
        </p:nvSpPr>
        <p:spPr bwMode="auto">
          <a:xfrm>
            <a:off x="4561285" y="1935956"/>
            <a:ext cx="528638" cy="1015604"/>
          </a:xfrm>
          <a:custGeom>
            <a:avLst/>
            <a:gdLst>
              <a:gd name="T0" fmla="*/ 2147483647 w 444"/>
              <a:gd name="T1" fmla="*/ 2147483647 h 853"/>
              <a:gd name="T2" fmla="*/ 2147483647 w 444"/>
              <a:gd name="T3" fmla="*/ 2147483647 h 853"/>
              <a:gd name="T4" fmla="*/ 0 w 444"/>
              <a:gd name="T5" fmla="*/ 0 h 8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4" h="853">
                <a:moveTo>
                  <a:pt x="168" y="853"/>
                </a:moveTo>
                <a:cubicBezTo>
                  <a:pt x="209" y="756"/>
                  <a:pt x="444" y="412"/>
                  <a:pt x="416" y="270"/>
                </a:cubicBezTo>
                <a:cubicBezTo>
                  <a:pt x="388" y="128"/>
                  <a:pt x="87" y="56"/>
                  <a:pt x="0" y="0"/>
                </a:cubicBezTo>
              </a:path>
            </a:pathLst>
          </a:custGeom>
          <a:noFill/>
          <a:ln w="50800" cap="flat" cmpd="sng">
            <a:solidFill>
              <a:srgbClr val="80008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8206" name="AutoShape 14"/>
          <p:cNvSpPr>
            <a:spLocks noChangeArrowheads="1"/>
          </p:cNvSpPr>
          <p:nvPr/>
        </p:nvSpPr>
        <p:spPr bwMode="auto">
          <a:xfrm>
            <a:off x="3883819" y="2883694"/>
            <a:ext cx="1350169" cy="1215629"/>
          </a:xfrm>
          <a:prstGeom prst="cube">
            <a:avLst>
              <a:gd name="adj" fmla="val 8523"/>
            </a:avLst>
          </a:prstGeom>
          <a:solidFill>
            <a:schemeClr val="tx1"/>
          </a:solidFill>
          <a:ln w="25400">
            <a:solidFill>
              <a:srgbClr val="99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207" name="Oval 15"/>
          <p:cNvSpPr>
            <a:spLocks noChangeArrowheads="1"/>
          </p:cNvSpPr>
          <p:nvPr/>
        </p:nvSpPr>
        <p:spPr bwMode="auto">
          <a:xfrm>
            <a:off x="4449366" y="1896666"/>
            <a:ext cx="295275" cy="110728"/>
          </a:xfrm>
          <a:prstGeom prst="ellipse">
            <a:avLst/>
          </a:prstGeom>
          <a:solidFill>
            <a:schemeClr val="tx1"/>
          </a:solidFill>
          <a:ln w="508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7424" name="Rectangle 16"/>
          <p:cNvSpPr>
            <a:spLocks noChangeArrowheads="1"/>
          </p:cNvSpPr>
          <p:nvPr/>
        </p:nvSpPr>
        <p:spPr bwMode="auto">
          <a:xfrm>
            <a:off x="3945732" y="3045619"/>
            <a:ext cx="698897" cy="404813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chemeClr val="tx1"/>
              </a:gs>
              <a:gs pos="100000">
                <a:srgbClr val="FF0000"/>
              </a:gs>
            </a:gsLst>
            <a:lin ang="5400000" scaled="1"/>
          </a:gradFill>
          <a:ln w="127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050">
              <a:latin typeface="Arial" charset="0"/>
            </a:endParaRPr>
          </a:p>
        </p:txBody>
      </p:sp>
      <p:sp>
        <p:nvSpPr>
          <p:cNvPr id="17425" name="AutoShape 17"/>
          <p:cNvSpPr>
            <a:spLocks noChangeArrowheads="1"/>
          </p:cNvSpPr>
          <p:nvPr/>
        </p:nvSpPr>
        <p:spPr bwMode="auto">
          <a:xfrm>
            <a:off x="3915966" y="3773091"/>
            <a:ext cx="270272" cy="280988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007600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210" name="Oval 18"/>
          <p:cNvSpPr>
            <a:spLocks noChangeArrowheads="1"/>
          </p:cNvSpPr>
          <p:nvPr/>
        </p:nvSpPr>
        <p:spPr bwMode="auto">
          <a:xfrm>
            <a:off x="4730353" y="3664744"/>
            <a:ext cx="338138" cy="35123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66FF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211" name="Oval 19"/>
          <p:cNvSpPr>
            <a:spLocks noChangeArrowheads="1"/>
          </p:cNvSpPr>
          <p:nvPr/>
        </p:nvSpPr>
        <p:spPr bwMode="auto">
          <a:xfrm>
            <a:off x="4725591" y="3664744"/>
            <a:ext cx="338138" cy="351235"/>
          </a:xfrm>
          <a:prstGeom prst="ellipse">
            <a:avLst/>
          </a:prstGeom>
          <a:solidFill>
            <a:schemeClr val="tx1"/>
          </a:solidFill>
          <a:ln w="38100" algn="ctr">
            <a:solidFill>
              <a:srgbClr val="66FF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grpSp>
        <p:nvGrpSpPr>
          <p:cNvPr id="17428" name="Group 20"/>
          <p:cNvGrpSpPr>
            <a:grpSpLocks/>
          </p:cNvGrpSpPr>
          <p:nvPr/>
        </p:nvGrpSpPr>
        <p:grpSpPr bwMode="auto">
          <a:xfrm>
            <a:off x="4901804" y="3698081"/>
            <a:ext cx="66675" cy="282179"/>
            <a:chOff x="1156" y="1933"/>
            <a:chExt cx="0" cy="1271"/>
          </a:xfrm>
        </p:grpSpPr>
        <p:sp>
          <p:nvSpPr>
            <p:cNvPr id="8225" name="Line 21"/>
            <p:cNvSpPr>
              <a:spLocks noChangeShapeType="1"/>
            </p:cNvSpPr>
            <p:nvPr/>
          </p:nvSpPr>
          <p:spPr bwMode="auto">
            <a:xfrm flipV="1">
              <a:off x="1156" y="1933"/>
              <a:ext cx="0" cy="63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8226" name="Line 22"/>
            <p:cNvSpPr>
              <a:spLocks noChangeShapeType="1"/>
            </p:cNvSpPr>
            <p:nvPr/>
          </p:nvSpPr>
          <p:spPr bwMode="auto">
            <a:xfrm>
              <a:off x="1156" y="2614"/>
              <a:ext cx="0" cy="5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sp>
        <p:nvSpPr>
          <p:cNvPr id="17431" name="Rectangle 23"/>
          <p:cNvSpPr>
            <a:spLocks noChangeArrowheads="1"/>
          </p:cNvSpPr>
          <p:nvPr/>
        </p:nvSpPr>
        <p:spPr bwMode="auto">
          <a:xfrm>
            <a:off x="4025504" y="3133725"/>
            <a:ext cx="76200" cy="2286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6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214" name="AutoShape 24"/>
          <p:cNvSpPr>
            <a:spLocks noChangeArrowheads="1"/>
          </p:cNvSpPr>
          <p:nvPr/>
        </p:nvSpPr>
        <p:spPr bwMode="auto">
          <a:xfrm>
            <a:off x="4244579" y="3652837"/>
            <a:ext cx="409575" cy="4143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215" name="AutoShape 25"/>
          <p:cNvSpPr>
            <a:spLocks noChangeArrowheads="1"/>
          </p:cNvSpPr>
          <p:nvPr/>
        </p:nvSpPr>
        <p:spPr bwMode="auto">
          <a:xfrm>
            <a:off x="4006454" y="3481388"/>
            <a:ext cx="266700" cy="247650"/>
          </a:xfrm>
          <a:custGeom>
            <a:avLst/>
            <a:gdLst>
              <a:gd name="T0" fmla="*/ 48188986 w 21600"/>
              <a:gd name="T1" fmla="*/ 0 h 21600"/>
              <a:gd name="T2" fmla="*/ 14113023 w 21600"/>
              <a:gd name="T3" fmla="*/ 11299780 h 21600"/>
              <a:gd name="T4" fmla="*/ 0 w 21600"/>
              <a:gd name="T5" fmla="*/ 38582800 h 21600"/>
              <a:gd name="T6" fmla="*/ 14113023 w 21600"/>
              <a:gd name="T7" fmla="*/ 65865820 h 21600"/>
              <a:gd name="T8" fmla="*/ 48188986 w 21600"/>
              <a:gd name="T9" fmla="*/ 77165600 h 21600"/>
              <a:gd name="T10" fmla="*/ 82264932 w 21600"/>
              <a:gd name="T11" fmla="*/ 65865820 h 21600"/>
              <a:gd name="T12" fmla="*/ 96377972 w 21600"/>
              <a:gd name="T13" fmla="*/ 38582800 h 21600"/>
              <a:gd name="T14" fmla="*/ 82264932 w 21600"/>
              <a:gd name="T15" fmla="*/ 1129978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216" name="Rectangle 26"/>
          <p:cNvSpPr>
            <a:spLocks noChangeArrowheads="1"/>
          </p:cNvSpPr>
          <p:nvPr/>
        </p:nvSpPr>
        <p:spPr bwMode="auto">
          <a:xfrm>
            <a:off x="4316016" y="3498056"/>
            <a:ext cx="576263" cy="333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217" name="Rectangle 27"/>
          <p:cNvSpPr>
            <a:spLocks noChangeArrowheads="1"/>
          </p:cNvSpPr>
          <p:nvPr/>
        </p:nvSpPr>
        <p:spPr bwMode="auto">
          <a:xfrm>
            <a:off x="4317206" y="3542110"/>
            <a:ext cx="447675" cy="32147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218" name="Rectangle 28"/>
          <p:cNvSpPr>
            <a:spLocks noChangeArrowheads="1"/>
          </p:cNvSpPr>
          <p:nvPr/>
        </p:nvSpPr>
        <p:spPr bwMode="auto">
          <a:xfrm>
            <a:off x="4318398" y="3586163"/>
            <a:ext cx="307181" cy="3214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7437" name="AutoShape 29"/>
          <p:cNvSpPr>
            <a:spLocks noChangeArrowheads="1"/>
          </p:cNvSpPr>
          <p:nvPr/>
        </p:nvSpPr>
        <p:spPr bwMode="auto">
          <a:xfrm>
            <a:off x="4702969" y="3039666"/>
            <a:ext cx="359569" cy="42267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pic>
        <p:nvPicPr>
          <p:cNvPr id="8220" name="Picture 3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3048001"/>
            <a:ext cx="295275" cy="41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221" name="Freeform 31"/>
          <p:cNvSpPr>
            <a:spLocks/>
          </p:cNvSpPr>
          <p:nvPr/>
        </p:nvSpPr>
        <p:spPr bwMode="auto">
          <a:xfrm>
            <a:off x="3539729" y="2902744"/>
            <a:ext cx="342900" cy="953691"/>
          </a:xfrm>
          <a:custGeom>
            <a:avLst/>
            <a:gdLst>
              <a:gd name="T0" fmla="*/ 0 w 288"/>
              <a:gd name="T1" fmla="*/ 2147483647 h 801"/>
              <a:gd name="T2" fmla="*/ 2147483647 w 288"/>
              <a:gd name="T3" fmla="*/ 2147483647 h 801"/>
              <a:gd name="T4" fmla="*/ 2147483647 w 288"/>
              <a:gd name="T5" fmla="*/ 2147483647 h 801"/>
              <a:gd name="T6" fmla="*/ 2147483647 w 288"/>
              <a:gd name="T7" fmla="*/ 2147483647 h 801"/>
              <a:gd name="T8" fmla="*/ 2147483647 w 288"/>
              <a:gd name="T9" fmla="*/ 2147483647 h 801"/>
              <a:gd name="T10" fmla="*/ 0 w 288"/>
              <a:gd name="T11" fmla="*/ 2147483647 h 801"/>
              <a:gd name="T12" fmla="*/ 0 w 288"/>
              <a:gd name="T13" fmla="*/ 2147483647 h 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88" h="801">
                <a:moveTo>
                  <a:pt x="0" y="42"/>
                </a:moveTo>
                <a:cubicBezTo>
                  <a:pt x="17" y="0"/>
                  <a:pt x="54" y="181"/>
                  <a:pt x="100" y="230"/>
                </a:cubicBezTo>
                <a:cubicBezTo>
                  <a:pt x="146" y="279"/>
                  <a:pt x="245" y="245"/>
                  <a:pt x="276" y="334"/>
                </a:cubicBezTo>
                <a:lnTo>
                  <a:pt x="288" y="762"/>
                </a:lnTo>
                <a:cubicBezTo>
                  <a:pt x="259" y="801"/>
                  <a:pt x="148" y="617"/>
                  <a:pt x="100" y="570"/>
                </a:cubicBezTo>
                <a:cubicBezTo>
                  <a:pt x="52" y="523"/>
                  <a:pt x="17" y="570"/>
                  <a:pt x="0" y="482"/>
                </a:cubicBezTo>
                <a:lnTo>
                  <a:pt x="0" y="42"/>
                </a:lnTo>
                <a:close/>
              </a:path>
            </a:pathLst>
          </a:custGeom>
          <a:gradFill rotWithShape="1">
            <a:gsLst>
              <a:gs pos="0">
                <a:srgbClr val="CC6600"/>
              </a:gs>
              <a:gs pos="100000">
                <a:srgbClr val="FF6600"/>
              </a:gs>
            </a:gsLst>
            <a:lin ang="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8222" name="Freeform 32"/>
          <p:cNvSpPr>
            <a:spLocks/>
          </p:cNvSpPr>
          <p:nvPr/>
        </p:nvSpPr>
        <p:spPr bwMode="auto">
          <a:xfrm>
            <a:off x="5225654" y="3001566"/>
            <a:ext cx="428625" cy="851297"/>
          </a:xfrm>
          <a:custGeom>
            <a:avLst/>
            <a:gdLst>
              <a:gd name="T0" fmla="*/ 2147483647 w 360"/>
              <a:gd name="T1" fmla="*/ 2147483647 h 715"/>
              <a:gd name="T2" fmla="*/ 2147483647 w 360"/>
              <a:gd name="T3" fmla="*/ 2147483647 h 715"/>
              <a:gd name="T4" fmla="*/ 2147483647 w 360"/>
              <a:gd name="T5" fmla="*/ 2147483647 h 715"/>
              <a:gd name="T6" fmla="*/ 2147483647 w 360"/>
              <a:gd name="T7" fmla="*/ 2147483647 h 715"/>
              <a:gd name="T8" fmla="*/ 2147483647 w 360"/>
              <a:gd name="T9" fmla="*/ 2147483647 h 715"/>
              <a:gd name="T10" fmla="*/ 0 w 360"/>
              <a:gd name="T11" fmla="*/ 2147483647 h 715"/>
              <a:gd name="T12" fmla="*/ 2147483647 w 360"/>
              <a:gd name="T13" fmla="*/ 2147483647 h 7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0" h="715">
                <a:moveTo>
                  <a:pt x="4" y="263"/>
                </a:moveTo>
                <a:cubicBezTo>
                  <a:pt x="35" y="184"/>
                  <a:pt x="125" y="228"/>
                  <a:pt x="184" y="191"/>
                </a:cubicBezTo>
                <a:cubicBezTo>
                  <a:pt x="243" y="154"/>
                  <a:pt x="331" y="0"/>
                  <a:pt x="360" y="43"/>
                </a:cubicBezTo>
                <a:lnTo>
                  <a:pt x="360" y="451"/>
                </a:lnTo>
                <a:cubicBezTo>
                  <a:pt x="331" y="540"/>
                  <a:pt x="248" y="540"/>
                  <a:pt x="188" y="575"/>
                </a:cubicBezTo>
                <a:cubicBezTo>
                  <a:pt x="128" y="610"/>
                  <a:pt x="31" y="715"/>
                  <a:pt x="0" y="663"/>
                </a:cubicBezTo>
                <a:lnTo>
                  <a:pt x="4" y="263"/>
                </a:lnTo>
                <a:close/>
              </a:path>
            </a:pathLst>
          </a:custGeom>
          <a:gradFill rotWithShape="1">
            <a:gsLst>
              <a:gs pos="0">
                <a:srgbClr val="FF6600"/>
              </a:gs>
              <a:gs pos="100000">
                <a:srgbClr val="CC6600"/>
              </a:gs>
            </a:gsLst>
            <a:lin ang="0" scaled="1"/>
          </a:gra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7441" name="AutoShape 33" descr="Picture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 rot="2402195">
            <a:off x="2883694" y="266700"/>
            <a:ext cx="3590925" cy="3829050"/>
          </a:xfrm>
          <a:prstGeom prst="irregularSeal2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224" name="Text Box 34"/>
          <p:cNvSpPr txBox="1">
            <a:spLocks noChangeArrowheads="1"/>
          </p:cNvSpPr>
          <p:nvPr/>
        </p:nvSpPr>
        <p:spPr bwMode="auto">
          <a:xfrm>
            <a:off x="4312444" y="-434579"/>
            <a:ext cx="5661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ko-KR" sz="2400">
                <a:solidFill>
                  <a:schemeClr val="bg1"/>
                </a:solidFill>
                <a:latin typeface="Impact" pitchFamily="34" charset="0"/>
                <a:ea typeface="Gulim" pitchFamily="50" charset="-127"/>
              </a:rPr>
              <a:t>17s</a:t>
            </a:r>
            <a:endParaRPr lang="en-US" sz="2400">
              <a:solidFill>
                <a:schemeClr val="bg1"/>
              </a:solidFill>
              <a:latin typeface="Impact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BombH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96296E-6 L 0.06736 2.96296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74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174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grpId="1" nodeType="withEffect">
                                  <p:stCondLst>
                                    <p:cond delay="1700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17441"/>
                                        </p:tgtEl>
                                      </p:cBhvr>
                                      <p:by x="380000" y="38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nimBg="1"/>
      <p:bldP spid="17425" grpId="0" animBg="1"/>
      <p:bldP spid="17431" grpId="0" animBg="1"/>
      <p:bldP spid="17437" grpId="0" animBg="1"/>
      <p:bldP spid="17441" grpId="0" animBg="1"/>
      <p:bldP spid="1744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3424238" y="4294585"/>
            <a:ext cx="2927576" cy="675084"/>
          </a:xfrm>
          <a:prstGeom prst="rightArrow">
            <a:avLst>
              <a:gd name="adj1" fmla="val 50000"/>
              <a:gd name="adj2" fmla="val 85009"/>
            </a:avLst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lin ang="0" scaled="1"/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>
              <a:spcBef>
                <a:spcPct val="50000"/>
              </a:spcBef>
            </a:pPr>
            <a:r>
              <a:rPr kumimoji="1" lang="en-GB" sz="2100" b="1" dirty="0">
                <a:latin typeface="Sylfaen" pitchFamily="18" charset="0"/>
                <a:ea typeface="Gulim" pitchFamily="50" charset="-127"/>
              </a:rPr>
              <a:t>Yes, I do. / No, I don’t.</a:t>
            </a:r>
            <a:endParaRPr kumimoji="1" lang="en-US" sz="2100" b="1" dirty="0">
              <a:latin typeface="Sylfaen" pitchFamily="18" charset="0"/>
              <a:ea typeface="Gulim" pitchFamily="50" charset="-127"/>
            </a:endParaRPr>
          </a:p>
        </p:txBody>
      </p:sp>
      <p:sp>
        <p:nvSpPr>
          <p:cNvPr id="9219" name="AutoShape 3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1443037" y="164306"/>
            <a:ext cx="6215063" cy="6429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ko-KR" sz="2700" dirty="0">
                <a:latin typeface="Sylfaen" pitchFamily="18" charset="0"/>
                <a:ea typeface="Gulim" pitchFamily="50" charset="-127"/>
              </a:rPr>
              <a:t>Do you do the housework in the evening?</a:t>
            </a:r>
            <a:endParaRPr lang="en-US" sz="2700" dirty="0">
              <a:latin typeface="Sylfaen" pitchFamily="18" charset="0"/>
            </a:endParaRPr>
          </a:p>
        </p:txBody>
      </p:sp>
      <p:pic>
        <p:nvPicPr>
          <p:cNvPr id="3" name="Picture 2" descr="Kids doing chores Vectors &amp; Illustrations for Free Download | Freepik">
            <a:extLst>
              <a:ext uri="{FF2B5EF4-FFF2-40B4-BE49-F238E27FC236}">
                <a16:creationId xmlns:a16="http://schemas.microsoft.com/office/drawing/2014/main" id="{1FE8DF9F-2269-DC31-7F30-AA2E6639D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651" y="1245333"/>
            <a:ext cx="2088697" cy="265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2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0243" name="AutoShape 3"/>
          <p:cNvSpPr>
            <a:spLocks noChangeArrowheads="1"/>
          </p:cNvSpPr>
          <p:nvPr/>
        </p:nvSpPr>
        <p:spPr bwMode="auto">
          <a:xfrm>
            <a:off x="3889772" y="139898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0244" name="AutoShape 4"/>
          <p:cNvSpPr>
            <a:spLocks noChangeArrowheads="1"/>
          </p:cNvSpPr>
          <p:nvPr/>
        </p:nvSpPr>
        <p:spPr bwMode="auto">
          <a:xfrm>
            <a:off x="4607719" y="1407319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0245" name="AutoShape 5"/>
          <p:cNvSpPr>
            <a:spLocks noChangeArrowheads="1"/>
          </p:cNvSpPr>
          <p:nvPr/>
        </p:nvSpPr>
        <p:spPr bwMode="auto">
          <a:xfrm>
            <a:off x="4963716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0246" name="AutoShape 6"/>
          <p:cNvSpPr>
            <a:spLocks noChangeArrowheads="1"/>
          </p:cNvSpPr>
          <p:nvPr/>
        </p:nvSpPr>
        <p:spPr bwMode="auto">
          <a:xfrm>
            <a:off x="3545681" y="175379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0247" name="AutoShape 7"/>
          <p:cNvSpPr>
            <a:spLocks noChangeArrowheads="1"/>
          </p:cNvSpPr>
          <p:nvPr/>
        </p:nvSpPr>
        <p:spPr bwMode="auto">
          <a:xfrm>
            <a:off x="4246960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0248" name="AutoShape 8"/>
          <p:cNvSpPr>
            <a:spLocks noChangeArrowheads="1"/>
          </p:cNvSpPr>
          <p:nvPr/>
        </p:nvSpPr>
        <p:spPr bwMode="auto">
          <a:xfrm>
            <a:off x="3883819" y="211693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0249" name="AutoShape 9"/>
          <p:cNvSpPr>
            <a:spLocks noChangeArrowheads="1"/>
          </p:cNvSpPr>
          <p:nvPr/>
        </p:nvSpPr>
        <p:spPr bwMode="auto">
          <a:xfrm>
            <a:off x="4601766" y="2125266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0250" name="Freeform 10"/>
          <p:cNvSpPr>
            <a:spLocks/>
          </p:cNvSpPr>
          <p:nvPr/>
        </p:nvSpPr>
        <p:spPr bwMode="auto">
          <a:xfrm>
            <a:off x="4626769" y="1939529"/>
            <a:ext cx="896541" cy="1012031"/>
          </a:xfrm>
          <a:custGeom>
            <a:avLst/>
            <a:gdLst>
              <a:gd name="T0" fmla="*/ 2147483647 w 753"/>
              <a:gd name="T1" fmla="*/ 2147483647 h 850"/>
              <a:gd name="T2" fmla="*/ 2147483647 w 753"/>
              <a:gd name="T3" fmla="*/ 2147483647 h 850"/>
              <a:gd name="T4" fmla="*/ 0 w 753"/>
              <a:gd name="T5" fmla="*/ 0 h 8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53" h="850">
                <a:moveTo>
                  <a:pt x="340" y="850"/>
                </a:moveTo>
                <a:cubicBezTo>
                  <a:pt x="399" y="735"/>
                  <a:pt x="753" y="299"/>
                  <a:pt x="696" y="157"/>
                </a:cubicBezTo>
                <a:cubicBezTo>
                  <a:pt x="639" y="15"/>
                  <a:pt x="145" y="33"/>
                  <a:pt x="0" y="0"/>
                </a:cubicBezTo>
              </a:path>
            </a:pathLst>
          </a:custGeom>
          <a:noFill/>
          <a:ln w="5080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0251" name="Freeform 11"/>
          <p:cNvSpPr>
            <a:spLocks/>
          </p:cNvSpPr>
          <p:nvPr/>
        </p:nvSpPr>
        <p:spPr bwMode="auto">
          <a:xfrm>
            <a:off x="4558904" y="1706166"/>
            <a:ext cx="869156" cy="1228725"/>
          </a:xfrm>
          <a:custGeom>
            <a:avLst/>
            <a:gdLst>
              <a:gd name="T0" fmla="*/ 2147483647 w 730"/>
              <a:gd name="T1" fmla="*/ 2147483647 h 1032"/>
              <a:gd name="T2" fmla="*/ 2147483647 w 730"/>
              <a:gd name="T3" fmla="*/ 2147483647 h 1032"/>
              <a:gd name="T4" fmla="*/ 0 w 730"/>
              <a:gd name="T5" fmla="*/ 2147483647 h 10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30" h="1032">
                <a:moveTo>
                  <a:pt x="340" y="1032"/>
                </a:moveTo>
                <a:cubicBezTo>
                  <a:pt x="395" y="884"/>
                  <a:pt x="730" y="284"/>
                  <a:pt x="673" y="142"/>
                </a:cubicBezTo>
                <a:cubicBezTo>
                  <a:pt x="616" y="0"/>
                  <a:pt x="140" y="174"/>
                  <a:pt x="0" y="182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0252" name="Freeform 12"/>
          <p:cNvSpPr>
            <a:spLocks/>
          </p:cNvSpPr>
          <p:nvPr/>
        </p:nvSpPr>
        <p:spPr bwMode="auto">
          <a:xfrm>
            <a:off x="4491038" y="1862137"/>
            <a:ext cx="781050" cy="1072754"/>
          </a:xfrm>
          <a:custGeom>
            <a:avLst/>
            <a:gdLst>
              <a:gd name="T0" fmla="*/ 2147483647 w 656"/>
              <a:gd name="T1" fmla="*/ 2147483647 h 901"/>
              <a:gd name="T2" fmla="*/ 2147483647 w 656"/>
              <a:gd name="T3" fmla="*/ 2147483647 h 901"/>
              <a:gd name="T4" fmla="*/ 0 w 656"/>
              <a:gd name="T5" fmla="*/ 2147483647 h 9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56" h="901">
                <a:moveTo>
                  <a:pt x="340" y="901"/>
                </a:moveTo>
                <a:cubicBezTo>
                  <a:pt x="383" y="774"/>
                  <a:pt x="656" y="284"/>
                  <a:pt x="599" y="142"/>
                </a:cubicBezTo>
                <a:cubicBezTo>
                  <a:pt x="542" y="0"/>
                  <a:pt x="125" y="70"/>
                  <a:pt x="0" y="51"/>
                </a:cubicBezTo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0253" name="Freeform 13"/>
          <p:cNvSpPr>
            <a:spLocks/>
          </p:cNvSpPr>
          <p:nvPr/>
        </p:nvSpPr>
        <p:spPr bwMode="auto">
          <a:xfrm>
            <a:off x="4561285" y="1935956"/>
            <a:ext cx="528638" cy="1015604"/>
          </a:xfrm>
          <a:custGeom>
            <a:avLst/>
            <a:gdLst>
              <a:gd name="T0" fmla="*/ 2147483647 w 444"/>
              <a:gd name="T1" fmla="*/ 2147483647 h 853"/>
              <a:gd name="T2" fmla="*/ 2147483647 w 444"/>
              <a:gd name="T3" fmla="*/ 2147483647 h 853"/>
              <a:gd name="T4" fmla="*/ 0 w 444"/>
              <a:gd name="T5" fmla="*/ 0 h 8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4" h="853">
                <a:moveTo>
                  <a:pt x="168" y="853"/>
                </a:moveTo>
                <a:cubicBezTo>
                  <a:pt x="209" y="756"/>
                  <a:pt x="444" y="412"/>
                  <a:pt x="416" y="270"/>
                </a:cubicBezTo>
                <a:cubicBezTo>
                  <a:pt x="388" y="128"/>
                  <a:pt x="87" y="56"/>
                  <a:pt x="0" y="0"/>
                </a:cubicBezTo>
              </a:path>
            </a:pathLst>
          </a:custGeom>
          <a:noFill/>
          <a:ln w="50800" cap="flat" cmpd="sng">
            <a:solidFill>
              <a:srgbClr val="80008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0254" name="AutoShape 14"/>
          <p:cNvSpPr>
            <a:spLocks noChangeArrowheads="1"/>
          </p:cNvSpPr>
          <p:nvPr/>
        </p:nvSpPr>
        <p:spPr bwMode="auto">
          <a:xfrm>
            <a:off x="3883819" y="2883694"/>
            <a:ext cx="1350169" cy="1215629"/>
          </a:xfrm>
          <a:prstGeom prst="cube">
            <a:avLst>
              <a:gd name="adj" fmla="val 8523"/>
            </a:avLst>
          </a:prstGeom>
          <a:solidFill>
            <a:schemeClr val="tx1"/>
          </a:solidFill>
          <a:ln w="25400">
            <a:solidFill>
              <a:srgbClr val="99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0255" name="Oval 15"/>
          <p:cNvSpPr>
            <a:spLocks noChangeArrowheads="1"/>
          </p:cNvSpPr>
          <p:nvPr/>
        </p:nvSpPr>
        <p:spPr bwMode="auto">
          <a:xfrm>
            <a:off x="4449366" y="1896666"/>
            <a:ext cx="295275" cy="110728"/>
          </a:xfrm>
          <a:prstGeom prst="ellipse">
            <a:avLst/>
          </a:prstGeom>
          <a:solidFill>
            <a:schemeClr val="tx1"/>
          </a:solidFill>
          <a:ln w="508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8688" name="Rectangle 16"/>
          <p:cNvSpPr>
            <a:spLocks noChangeArrowheads="1"/>
          </p:cNvSpPr>
          <p:nvPr/>
        </p:nvSpPr>
        <p:spPr bwMode="auto">
          <a:xfrm>
            <a:off x="3945732" y="3045619"/>
            <a:ext cx="698897" cy="404813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chemeClr val="tx1"/>
              </a:gs>
              <a:gs pos="100000">
                <a:srgbClr val="FF0000"/>
              </a:gs>
            </a:gsLst>
            <a:lin ang="5400000" scaled="1"/>
          </a:gradFill>
          <a:ln w="127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050">
              <a:latin typeface="Arial" charset="0"/>
            </a:endParaRPr>
          </a:p>
        </p:txBody>
      </p:sp>
      <p:sp>
        <p:nvSpPr>
          <p:cNvPr id="28689" name="AutoShape 17"/>
          <p:cNvSpPr>
            <a:spLocks noChangeArrowheads="1"/>
          </p:cNvSpPr>
          <p:nvPr/>
        </p:nvSpPr>
        <p:spPr bwMode="auto">
          <a:xfrm>
            <a:off x="3915966" y="3773091"/>
            <a:ext cx="270272" cy="280988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007600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0258" name="Oval 18"/>
          <p:cNvSpPr>
            <a:spLocks noChangeArrowheads="1"/>
          </p:cNvSpPr>
          <p:nvPr/>
        </p:nvSpPr>
        <p:spPr bwMode="auto">
          <a:xfrm>
            <a:off x="4730353" y="3664744"/>
            <a:ext cx="338138" cy="35123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66FF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0259" name="Oval 19"/>
          <p:cNvSpPr>
            <a:spLocks noChangeArrowheads="1"/>
          </p:cNvSpPr>
          <p:nvPr/>
        </p:nvSpPr>
        <p:spPr bwMode="auto">
          <a:xfrm>
            <a:off x="4725591" y="3664744"/>
            <a:ext cx="338138" cy="351235"/>
          </a:xfrm>
          <a:prstGeom prst="ellipse">
            <a:avLst/>
          </a:prstGeom>
          <a:solidFill>
            <a:schemeClr val="tx1"/>
          </a:solidFill>
          <a:ln w="38100" algn="ctr">
            <a:solidFill>
              <a:srgbClr val="66FF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grpSp>
        <p:nvGrpSpPr>
          <p:cNvPr id="28692" name="Group 20"/>
          <p:cNvGrpSpPr>
            <a:grpSpLocks/>
          </p:cNvGrpSpPr>
          <p:nvPr/>
        </p:nvGrpSpPr>
        <p:grpSpPr bwMode="auto">
          <a:xfrm>
            <a:off x="4901804" y="3698081"/>
            <a:ext cx="66675" cy="282179"/>
            <a:chOff x="1156" y="1933"/>
            <a:chExt cx="0" cy="1271"/>
          </a:xfrm>
        </p:grpSpPr>
        <p:sp>
          <p:nvSpPr>
            <p:cNvPr id="10273" name="Line 21"/>
            <p:cNvSpPr>
              <a:spLocks noChangeShapeType="1"/>
            </p:cNvSpPr>
            <p:nvPr/>
          </p:nvSpPr>
          <p:spPr bwMode="auto">
            <a:xfrm flipV="1">
              <a:off x="1156" y="1933"/>
              <a:ext cx="0" cy="63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10274" name="Line 22"/>
            <p:cNvSpPr>
              <a:spLocks noChangeShapeType="1"/>
            </p:cNvSpPr>
            <p:nvPr/>
          </p:nvSpPr>
          <p:spPr bwMode="auto">
            <a:xfrm>
              <a:off x="1156" y="2614"/>
              <a:ext cx="0" cy="5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sp>
        <p:nvSpPr>
          <p:cNvPr id="28695" name="Rectangle 23"/>
          <p:cNvSpPr>
            <a:spLocks noChangeArrowheads="1"/>
          </p:cNvSpPr>
          <p:nvPr/>
        </p:nvSpPr>
        <p:spPr bwMode="auto">
          <a:xfrm>
            <a:off x="4025504" y="3133725"/>
            <a:ext cx="76200" cy="2286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6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0262" name="AutoShape 24"/>
          <p:cNvSpPr>
            <a:spLocks noChangeArrowheads="1"/>
          </p:cNvSpPr>
          <p:nvPr/>
        </p:nvSpPr>
        <p:spPr bwMode="auto">
          <a:xfrm>
            <a:off x="4244579" y="3652837"/>
            <a:ext cx="409575" cy="4143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0263" name="AutoShape 25"/>
          <p:cNvSpPr>
            <a:spLocks noChangeArrowheads="1"/>
          </p:cNvSpPr>
          <p:nvPr/>
        </p:nvSpPr>
        <p:spPr bwMode="auto">
          <a:xfrm>
            <a:off x="4006454" y="3481388"/>
            <a:ext cx="266700" cy="247650"/>
          </a:xfrm>
          <a:custGeom>
            <a:avLst/>
            <a:gdLst>
              <a:gd name="T0" fmla="*/ 48188986 w 21600"/>
              <a:gd name="T1" fmla="*/ 0 h 21600"/>
              <a:gd name="T2" fmla="*/ 14113023 w 21600"/>
              <a:gd name="T3" fmla="*/ 11299780 h 21600"/>
              <a:gd name="T4" fmla="*/ 0 w 21600"/>
              <a:gd name="T5" fmla="*/ 38582800 h 21600"/>
              <a:gd name="T6" fmla="*/ 14113023 w 21600"/>
              <a:gd name="T7" fmla="*/ 65865820 h 21600"/>
              <a:gd name="T8" fmla="*/ 48188986 w 21600"/>
              <a:gd name="T9" fmla="*/ 77165600 h 21600"/>
              <a:gd name="T10" fmla="*/ 82264932 w 21600"/>
              <a:gd name="T11" fmla="*/ 65865820 h 21600"/>
              <a:gd name="T12" fmla="*/ 96377972 w 21600"/>
              <a:gd name="T13" fmla="*/ 38582800 h 21600"/>
              <a:gd name="T14" fmla="*/ 82264932 w 21600"/>
              <a:gd name="T15" fmla="*/ 1129978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0264" name="Rectangle 26"/>
          <p:cNvSpPr>
            <a:spLocks noChangeArrowheads="1"/>
          </p:cNvSpPr>
          <p:nvPr/>
        </p:nvSpPr>
        <p:spPr bwMode="auto">
          <a:xfrm>
            <a:off x="4316016" y="3498056"/>
            <a:ext cx="576263" cy="333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0265" name="Rectangle 27"/>
          <p:cNvSpPr>
            <a:spLocks noChangeArrowheads="1"/>
          </p:cNvSpPr>
          <p:nvPr/>
        </p:nvSpPr>
        <p:spPr bwMode="auto">
          <a:xfrm>
            <a:off x="4317206" y="3542110"/>
            <a:ext cx="447675" cy="32147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0266" name="Rectangle 28"/>
          <p:cNvSpPr>
            <a:spLocks noChangeArrowheads="1"/>
          </p:cNvSpPr>
          <p:nvPr/>
        </p:nvSpPr>
        <p:spPr bwMode="auto">
          <a:xfrm>
            <a:off x="4318398" y="3586163"/>
            <a:ext cx="307181" cy="3214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8701" name="AutoShape 29"/>
          <p:cNvSpPr>
            <a:spLocks noChangeArrowheads="1"/>
          </p:cNvSpPr>
          <p:nvPr/>
        </p:nvSpPr>
        <p:spPr bwMode="auto">
          <a:xfrm>
            <a:off x="4702969" y="3039666"/>
            <a:ext cx="359569" cy="42267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pic>
        <p:nvPicPr>
          <p:cNvPr id="10268" name="Picture 3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3048001"/>
            <a:ext cx="295275" cy="41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69" name="Freeform 31"/>
          <p:cNvSpPr>
            <a:spLocks/>
          </p:cNvSpPr>
          <p:nvPr/>
        </p:nvSpPr>
        <p:spPr bwMode="auto">
          <a:xfrm>
            <a:off x="3539729" y="2902744"/>
            <a:ext cx="342900" cy="953691"/>
          </a:xfrm>
          <a:custGeom>
            <a:avLst/>
            <a:gdLst>
              <a:gd name="T0" fmla="*/ 0 w 288"/>
              <a:gd name="T1" fmla="*/ 2147483647 h 801"/>
              <a:gd name="T2" fmla="*/ 2147483647 w 288"/>
              <a:gd name="T3" fmla="*/ 2147483647 h 801"/>
              <a:gd name="T4" fmla="*/ 2147483647 w 288"/>
              <a:gd name="T5" fmla="*/ 2147483647 h 801"/>
              <a:gd name="T6" fmla="*/ 2147483647 w 288"/>
              <a:gd name="T7" fmla="*/ 2147483647 h 801"/>
              <a:gd name="T8" fmla="*/ 2147483647 w 288"/>
              <a:gd name="T9" fmla="*/ 2147483647 h 801"/>
              <a:gd name="T10" fmla="*/ 0 w 288"/>
              <a:gd name="T11" fmla="*/ 2147483647 h 801"/>
              <a:gd name="T12" fmla="*/ 0 w 288"/>
              <a:gd name="T13" fmla="*/ 2147483647 h 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88" h="801">
                <a:moveTo>
                  <a:pt x="0" y="42"/>
                </a:moveTo>
                <a:cubicBezTo>
                  <a:pt x="17" y="0"/>
                  <a:pt x="54" y="181"/>
                  <a:pt x="100" y="230"/>
                </a:cubicBezTo>
                <a:cubicBezTo>
                  <a:pt x="146" y="279"/>
                  <a:pt x="245" y="245"/>
                  <a:pt x="276" y="334"/>
                </a:cubicBezTo>
                <a:lnTo>
                  <a:pt x="288" y="762"/>
                </a:lnTo>
                <a:cubicBezTo>
                  <a:pt x="259" y="801"/>
                  <a:pt x="148" y="617"/>
                  <a:pt x="100" y="570"/>
                </a:cubicBezTo>
                <a:cubicBezTo>
                  <a:pt x="52" y="523"/>
                  <a:pt x="17" y="570"/>
                  <a:pt x="0" y="482"/>
                </a:cubicBezTo>
                <a:lnTo>
                  <a:pt x="0" y="42"/>
                </a:lnTo>
                <a:close/>
              </a:path>
            </a:pathLst>
          </a:custGeom>
          <a:gradFill rotWithShape="1">
            <a:gsLst>
              <a:gs pos="0">
                <a:srgbClr val="CC6600"/>
              </a:gs>
              <a:gs pos="100000">
                <a:srgbClr val="FF6600"/>
              </a:gs>
            </a:gsLst>
            <a:lin ang="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0270" name="Freeform 32"/>
          <p:cNvSpPr>
            <a:spLocks/>
          </p:cNvSpPr>
          <p:nvPr/>
        </p:nvSpPr>
        <p:spPr bwMode="auto">
          <a:xfrm>
            <a:off x="5225654" y="3001566"/>
            <a:ext cx="428625" cy="851297"/>
          </a:xfrm>
          <a:custGeom>
            <a:avLst/>
            <a:gdLst>
              <a:gd name="T0" fmla="*/ 2147483647 w 360"/>
              <a:gd name="T1" fmla="*/ 2147483647 h 715"/>
              <a:gd name="T2" fmla="*/ 2147483647 w 360"/>
              <a:gd name="T3" fmla="*/ 2147483647 h 715"/>
              <a:gd name="T4" fmla="*/ 2147483647 w 360"/>
              <a:gd name="T5" fmla="*/ 2147483647 h 715"/>
              <a:gd name="T6" fmla="*/ 2147483647 w 360"/>
              <a:gd name="T7" fmla="*/ 2147483647 h 715"/>
              <a:gd name="T8" fmla="*/ 2147483647 w 360"/>
              <a:gd name="T9" fmla="*/ 2147483647 h 715"/>
              <a:gd name="T10" fmla="*/ 0 w 360"/>
              <a:gd name="T11" fmla="*/ 2147483647 h 715"/>
              <a:gd name="T12" fmla="*/ 2147483647 w 360"/>
              <a:gd name="T13" fmla="*/ 2147483647 h 7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0" h="715">
                <a:moveTo>
                  <a:pt x="4" y="263"/>
                </a:moveTo>
                <a:cubicBezTo>
                  <a:pt x="35" y="184"/>
                  <a:pt x="125" y="228"/>
                  <a:pt x="184" y="191"/>
                </a:cubicBezTo>
                <a:cubicBezTo>
                  <a:pt x="243" y="154"/>
                  <a:pt x="331" y="0"/>
                  <a:pt x="360" y="43"/>
                </a:cubicBezTo>
                <a:lnTo>
                  <a:pt x="360" y="451"/>
                </a:lnTo>
                <a:cubicBezTo>
                  <a:pt x="331" y="540"/>
                  <a:pt x="248" y="540"/>
                  <a:pt x="188" y="575"/>
                </a:cubicBezTo>
                <a:cubicBezTo>
                  <a:pt x="128" y="610"/>
                  <a:pt x="31" y="715"/>
                  <a:pt x="0" y="663"/>
                </a:cubicBezTo>
                <a:lnTo>
                  <a:pt x="4" y="263"/>
                </a:lnTo>
                <a:close/>
              </a:path>
            </a:pathLst>
          </a:custGeom>
          <a:gradFill rotWithShape="1">
            <a:gsLst>
              <a:gs pos="0">
                <a:srgbClr val="FF6600"/>
              </a:gs>
              <a:gs pos="100000">
                <a:srgbClr val="CC6600"/>
              </a:gs>
            </a:gsLst>
            <a:lin ang="0" scaled="1"/>
          </a:gra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28705" name="AutoShape 33" descr="Picture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 rot="2402195">
            <a:off x="2883694" y="266700"/>
            <a:ext cx="3590925" cy="3829050"/>
          </a:xfrm>
          <a:prstGeom prst="irregularSeal2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0272" name="Text Box 34"/>
          <p:cNvSpPr txBox="1">
            <a:spLocks noChangeArrowheads="1"/>
          </p:cNvSpPr>
          <p:nvPr/>
        </p:nvSpPr>
        <p:spPr bwMode="auto">
          <a:xfrm>
            <a:off x="4291013" y="-434579"/>
            <a:ext cx="6110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ko-KR" sz="2400">
                <a:solidFill>
                  <a:schemeClr val="bg1"/>
                </a:solidFill>
                <a:latin typeface="Impact" pitchFamily="34" charset="0"/>
                <a:ea typeface="Gulim" pitchFamily="50" charset="-127"/>
              </a:rPr>
              <a:t>10s</a:t>
            </a:r>
            <a:endParaRPr lang="en-US" sz="2400">
              <a:solidFill>
                <a:schemeClr val="bg1"/>
              </a:solidFill>
              <a:latin typeface="Impact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BombH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96296E-6 L 0.06736 2.96296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0" fill="hold"/>
                                        <p:tgtEl>
                                          <p:spTgt spid="287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0" fill="hold"/>
                                        <p:tgtEl>
                                          <p:spTgt spid="287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0" fill="hold"/>
                                        <p:tgtEl>
                                          <p:spTgt spid="287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0" fill="hold"/>
                                        <p:tgtEl>
                                          <p:spTgt spid="287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287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28705"/>
                                        </p:tgtEl>
                                      </p:cBhvr>
                                      <p:by x="380000" y="38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animBg="1"/>
      <p:bldP spid="28689" grpId="0" animBg="1"/>
      <p:bldP spid="28695" grpId="0" animBg="1"/>
      <p:bldP spid="28701" grpId="0" animBg="1"/>
      <p:bldP spid="28705" grpId="0" animBg="1"/>
      <p:bldP spid="2870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3037114" y="4294585"/>
            <a:ext cx="2971800" cy="675084"/>
          </a:xfrm>
          <a:prstGeom prst="rightArrow">
            <a:avLst>
              <a:gd name="adj1" fmla="val 50000"/>
              <a:gd name="adj2" fmla="val 85009"/>
            </a:avLst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lin ang="0" scaled="1"/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>
              <a:spcBef>
                <a:spcPct val="50000"/>
              </a:spcBef>
            </a:pPr>
            <a:r>
              <a:rPr kumimoji="1" lang="en-GB" sz="2800" b="1" dirty="0">
                <a:latin typeface="Sylfaen" pitchFamily="18" charset="0"/>
                <a:ea typeface="Gulim" pitchFamily="50" charset="-127"/>
              </a:rPr>
              <a:t>I wash the dishes.</a:t>
            </a:r>
            <a:endParaRPr kumimoji="1" lang="en-US" sz="2800" b="1" dirty="0">
              <a:latin typeface="Sylfaen" pitchFamily="18" charset="0"/>
              <a:ea typeface="Gulim" pitchFamily="50" charset="-127"/>
            </a:endParaRPr>
          </a:p>
        </p:txBody>
      </p:sp>
      <p:sp>
        <p:nvSpPr>
          <p:cNvPr id="11267" name="AutoShape 3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1443037" y="164306"/>
            <a:ext cx="6215063" cy="6429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ko-KR" sz="2700" dirty="0">
                <a:latin typeface="Sylfaen" pitchFamily="18" charset="0"/>
                <a:ea typeface="Gulim" pitchFamily="50" charset="-127"/>
              </a:rPr>
              <a:t>What do you do at noon?</a:t>
            </a:r>
            <a:endParaRPr lang="en-US" sz="2700" dirty="0">
              <a:latin typeface="Sylfaen" pitchFamily="18" charset="0"/>
            </a:endParaRPr>
          </a:p>
        </p:txBody>
      </p:sp>
      <p:pic>
        <p:nvPicPr>
          <p:cNvPr id="2" name="Picture 2" descr="Children Washing Dishes Stock Illustration - Download Image Now - Washing  Dishes, Washing, Child - iStock">
            <a:extLst>
              <a:ext uri="{FF2B5EF4-FFF2-40B4-BE49-F238E27FC236}">
                <a16:creationId xmlns:a16="http://schemas.microsoft.com/office/drawing/2014/main" id="{A16153A2-D49A-3107-13EE-A6DD4A284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049" y="1470088"/>
            <a:ext cx="2325051" cy="220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61"/>
          <p:cNvSpPr/>
          <p:nvPr/>
        </p:nvSpPr>
        <p:spPr>
          <a:xfrm>
            <a:off x="576231" y="2968851"/>
            <a:ext cx="4742189" cy="593131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922325" y="2127051"/>
            <a:ext cx="414061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1</a:t>
            </a:r>
            <a:endParaRPr dirty="0"/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02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CC4D8B2A-91F1-7880-C72C-1B4EC71ABC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Listen and repeat</a:t>
            </a:r>
          </a:p>
        </p:txBody>
      </p:sp>
    </p:spTree>
    <p:extLst>
      <p:ext uri="{BB962C8B-B14F-4D97-AF65-F5344CB8AC3E}">
        <p14:creationId xmlns:p14="http://schemas.microsoft.com/office/powerpoint/2010/main" val="8219808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35BBB-B807-456E-796F-C759CA5C9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699D0A-46BD-13AC-8611-A1B4D1D50291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0915A38-88DF-8E06-4DFE-AEA8AF3224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D6F60DF-FC76-3638-D145-D9569FF39878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F0057AE-F54E-EDD3-97DF-7FE8EFECD439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C1FB9F1-254C-A15A-5C02-495BFB458AE8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19FCDB64-9916-13FC-0413-BF0B6FFBB4B3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B7F9496-D05A-4D39-0056-C8586873BD52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E0E79F0B-F419-F89E-10E8-1C85CAB5DD35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CB1A950-5447-A559-6412-6C6F0A5C7E92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FDBFABD7-79A2-F011-DFBE-B6B82B654F27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4FC21FE-038A-3CD6-B3E0-DB78F5301140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6AEEB0B-688B-2328-DB28-C28C09975290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703EAB4-725A-CABE-E099-FB44CAAD2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594" y="1645640"/>
            <a:ext cx="8483689" cy="1998775"/>
          </a:xfrm>
          <a:prstGeom prst="rect">
            <a:avLst/>
          </a:prstGeom>
        </p:spPr>
      </p:pic>
      <p:pic>
        <p:nvPicPr>
          <p:cNvPr id="17" name="Track 39">
            <a:hlinkClick r:id="" action="ppaction://media"/>
            <a:extLst>
              <a:ext uri="{FF2B5EF4-FFF2-40B4-BE49-F238E27FC236}">
                <a16:creationId xmlns:a16="http://schemas.microsoft.com/office/drawing/2014/main" id="{44E6ABE7-7E63-5D0B-C9E8-75CF4D4CC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0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61"/>
          <p:cNvSpPr/>
          <p:nvPr/>
        </p:nvSpPr>
        <p:spPr>
          <a:xfrm>
            <a:off x="576231" y="2968851"/>
            <a:ext cx="4742189" cy="593131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922325" y="2127051"/>
            <a:ext cx="414061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2</a:t>
            </a:r>
            <a:endParaRPr dirty="0"/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03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CC4D8B2A-91F1-7880-C72C-1B4EC71ABC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Listen and circle</a:t>
            </a:r>
          </a:p>
        </p:txBody>
      </p:sp>
    </p:spTree>
    <p:extLst>
      <p:ext uri="{BB962C8B-B14F-4D97-AF65-F5344CB8AC3E}">
        <p14:creationId xmlns:p14="http://schemas.microsoft.com/office/powerpoint/2010/main" val="15465775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5D820-40C6-FDA8-D17B-0E326D588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DE2DDD-30CC-C967-8173-A9D11223E3E0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DCF924F-A99E-1C20-336D-932ED39951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66833F1-F6B5-7F25-CE45-BFC2FD1B3616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C46BCD8-6872-215F-A66B-13D4896ED7B3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71D9991-B750-15D8-1905-5627071DF199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AC406C98-7394-EA36-0339-86AE413D3005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27E538C-3EB3-33DB-69A4-042FEB6FD945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D6BF25F7-8CD3-C60A-2625-E7145624194D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A0608CB-1320-4AA5-D847-233619A7B55C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C48BAC0-D70F-A858-0CF9-32B6ED9E315B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ED8FD6BE-2472-F405-78A0-C48104B0BD39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3C13E8A-14F5-AA1A-9CA1-2BC094DA024A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8BFAE4A-3A61-D60F-09AC-B2654D053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89" y="1001051"/>
            <a:ext cx="8705222" cy="3161449"/>
          </a:xfrm>
          <a:prstGeom prst="rect">
            <a:avLst/>
          </a:prstGeom>
        </p:spPr>
      </p:pic>
      <p:pic>
        <p:nvPicPr>
          <p:cNvPr id="17" name="Track 40">
            <a:hlinkClick r:id="" action="ppaction://media"/>
            <a:extLst>
              <a:ext uri="{FF2B5EF4-FFF2-40B4-BE49-F238E27FC236}">
                <a16:creationId xmlns:a16="http://schemas.microsoft.com/office/drawing/2014/main" id="{3F9F6A95-5CE7-91CC-1CE4-233695E90B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6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72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1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61"/>
          <p:cNvSpPr/>
          <p:nvPr/>
        </p:nvSpPr>
        <p:spPr>
          <a:xfrm>
            <a:off x="576231" y="2968851"/>
            <a:ext cx="4742189" cy="593131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1222114" y="2127051"/>
            <a:ext cx="3470579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Warm-up</a:t>
            </a:r>
            <a:endParaRPr dirty="0"/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01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CC4D8B2A-91F1-7880-C72C-1B4EC71ABC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Pass the bomb</a:t>
            </a:r>
          </a:p>
        </p:txBody>
      </p:sp>
    </p:spTree>
    <p:extLst>
      <p:ext uri="{BB962C8B-B14F-4D97-AF65-F5344CB8AC3E}">
        <p14:creationId xmlns:p14="http://schemas.microsoft.com/office/powerpoint/2010/main" val="19050247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DE2DDD-30CC-C967-8173-A9D11223E3E0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DCF924F-A99E-1C20-336D-932ED39951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66833F1-F6B5-7F25-CE45-BFC2FD1B3616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C46BCD8-6872-215F-A66B-13D4896ED7B3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71D9991-B750-15D8-1905-5627071DF199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AC406C98-7394-EA36-0339-86AE413D3005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27E538C-3EB3-33DB-69A4-042FEB6FD945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D6BF25F7-8CD3-C60A-2625-E7145624194D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A0608CB-1320-4AA5-D847-233619A7B55C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C48BAC0-D70F-A858-0CF9-32B6ED9E315B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ED8FD6BE-2472-F405-78A0-C48104B0BD39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3C13E8A-14F5-AA1A-9CA1-2BC094DA024A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8BFAE4A-3A61-D60F-09AC-B2654D0535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12" t="24264" r="52301" b="634"/>
          <a:stretch/>
        </p:blipFill>
        <p:spPr>
          <a:xfrm>
            <a:off x="1553227" y="1033845"/>
            <a:ext cx="5893407" cy="3810208"/>
          </a:xfrm>
          <a:prstGeom prst="rect">
            <a:avLst/>
          </a:prstGeom>
        </p:spPr>
      </p:pic>
      <p:pic>
        <p:nvPicPr>
          <p:cNvPr id="17" name="Track 40">
            <a:hlinkClick r:id="" action="ppaction://media"/>
            <a:extLst>
              <a:ext uri="{FF2B5EF4-FFF2-40B4-BE49-F238E27FC236}">
                <a16:creationId xmlns:a16="http://schemas.microsoft.com/office/drawing/2014/main" id="{3F9F6A95-5CE7-91CC-1CE4-233695E90B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42.8106" end="9471.67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6350"/>
            <a:ext cx="812800" cy="8128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CFE434F-2F9A-6ABE-238E-4D2FB50A23B7}"/>
              </a:ext>
            </a:extLst>
          </p:cNvPr>
          <p:cNvSpPr txBox="1">
            <a:spLocks/>
          </p:cNvSpPr>
          <p:nvPr/>
        </p:nvSpPr>
        <p:spPr>
          <a:xfrm>
            <a:off x="2532839" y="15600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C00000"/>
                </a:solidFill>
                <a:latin typeface="Comic Sans MS" panose="030F0902030302020204" pitchFamily="66" charset="0"/>
              </a:rPr>
              <a:t>Listen and check.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5A16C05-68D4-FB4E-EE2E-C1D23DD6D498}"/>
              </a:ext>
            </a:extLst>
          </p:cNvPr>
          <p:cNvSpPr/>
          <p:nvPr/>
        </p:nvSpPr>
        <p:spPr>
          <a:xfrm>
            <a:off x="2197148" y="4101350"/>
            <a:ext cx="671382" cy="66947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8705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5" grpId="0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DE2DDD-30CC-C967-8173-A9D11223E3E0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DCF924F-A99E-1C20-336D-932ED39951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66833F1-F6B5-7F25-CE45-BFC2FD1B3616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C46BCD8-6872-215F-A66B-13D4896ED7B3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71D9991-B750-15D8-1905-5627071DF199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AC406C98-7394-EA36-0339-86AE413D3005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27E538C-3EB3-33DB-69A4-042FEB6FD945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D6BF25F7-8CD3-C60A-2625-E7145624194D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A0608CB-1320-4AA5-D847-233619A7B55C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C48BAC0-D70F-A858-0CF9-32B6ED9E315B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ED8FD6BE-2472-F405-78A0-C48104B0BD39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3C13E8A-14F5-AA1A-9CA1-2BC094DA024A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8BFAE4A-3A61-D60F-09AC-B2654D0535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667" t="25971" r="1541" b="-1073"/>
          <a:stretch/>
        </p:blipFill>
        <p:spPr>
          <a:xfrm>
            <a:off x="1553227" y="1033845"/>
            <a:ext cx="6676373" cy="3810208"/>
          </a:xfrm>
          <a:prstGeom prst="rect">
            <a:avLst/>
          </a:prstGeom>
        </p:spPr>
      </p:pic>
      <p:pic>
        <p:nvPicPr>
          <p:cNvPr id="17" name="Track 40">
            <a:hlinkClick r:id="" action="ppaction://media"/>
            <a:extLst>
              <a:ext uri="{FF2B5EF4-FFF2-40B4-BE49-F238E27FC236}">
                <a16:creationId xmlns:a16="http://schemas.microsoft.com/office/drawing/2014/main" id="{3F9F6A95-5CE7-91CC-1CE4-233695E90B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147.102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6350"/>
            <a:ext cx="812800" cy="8128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CFE434F-2F9A-6ABE-238E-4D2FB50A23B7}"/>
              </a:ext>
            </a:extLst>
          </p:cNvPr>
          <p:cNvSpPr txBox="1">
            <a:spLocks/>
          </p:cNvSpPr>
          <p:nvPr/>
        </p:nvSpPr>
        <p:spPr>
          <a:xfrm>
            <a:off x="2532839" y="15600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C00000"/>
                </a:solidFill>
                <a:latin typeface="Comic Sans MS" panose="030F0902030302020204" pitchFamily="66" charset="0"/>
              </a:rPr>
              <a:t>Listen and check.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5A16C05-68D4-FB4E-EE2E-C1D23DD6D498}"/>
              </a:ext>
            </a:extLst>
          </p:cNvPr>
          <p:cNvSpPr/>
          <p:nvPr/>
        </p:nvSpPr>
        <p:spPr>
          <a:xfrm>
            <a:off x="2241559" y="2989781"/>
            <a:ext cx="671382" cy="66947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6527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5" grpId="0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DE2DDD-30CC-C967-8173-A9D11223E3E0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DCF924F-A99E-1C20-336D-932ED39951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66833F1-F6B5-7F25-CE45-BFC2FD1B3616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C46BCD8-6872-215F-A66B-13D4896ED7B3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71D9991-B750-15D8-1905-5627071DF199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AC406C98-7394-EA36-0339-86AE413D3005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27E538C-3EB3-33DB-69A4-042FEB6FD945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D6BF25F7-8CD3-C60A-2625-E7145624194D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A0608CB-1320-4AA5-D847-233619A7B55C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C48BAC0-D70F-A858-0CF9-32B6ED9E315B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ED8FD6BE-2472-F405-78A0-C48104B0BD39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3C13E8A-14F5-AA1A-9CA1-2BC094DA024A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3DDEB8-9FFB-BDDF-4B8B-544E88462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95" y="1467786"/>
            <a:ext cx="8805488" cy="228675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7D5C04F-3C6D-3A16-3134-D473423B1AEF}"/>
              </a:ext>
            </a:extLst>
          </p:cNvPr>
          <p:cNvSpPr txBox="1"/>
          <p:nvPr/>
        </p:nvSpPr>
        <p:spPr>
          <a:xfrm>
            <a:off x="438582" y="438712"/>
            <a:ext cx="82668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Read. Circle </a:t>
            </a:r>
            <a:r>
              <a:rPr kumimoji="0" lang="en" sz="32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watch</a:t>
            </a:r>
            <a:r>
              <a:rPr kumimoji="0" lang="en" sz="3200" b="0" i="1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 </a:t>
            </a:r>
            <a:r>
              <a:rPr kumimoji="0" lang="en" sz="3200" b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and </a:t>
            </a:r>
            <a:r>
              <a:rPr kumimoji="0" lang="en" sz="3200" b="0" u="sng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underline</a:t>
            </a:r>
            <a:r>
              <a:rPr kumimoji="0" lang="en" sz="3200" b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 </a:t>
            </a:r>
            <a:r>
              <a:rPr kumimoji="0" lang="en" sz="32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wash.</a:t>
            </a:r>
            <a:endParaRPr lang="en-VN" sz="300" dirty="0">
              <a:solidFill>
                <a:srgbClr val="C00000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4315E6F-E855-44C0-1EFF-F66531604517}"/>
              </a:ext>
            </a:extLst>
          </p:cNvPr>
          <p:cNvSpPr/>
          <p:nvPr/>
        </p:nvSpPr>
        <p:spPr>
          <a:xfrm>
            <a:off x="1878704" y="275253"/>
            <a:ext cx="1267908" cy="827406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5A16C05-68D4-FB4E-EE2E-C1D23DD6D498}"/>
              </a:ext>
            </a:extLst>
          </p:cNvPr>
          <p:cNvSpPr/>
          <p:nvPr/>
        </p:nvSpPr>
        <p:spPr>
          <a:xfrm>
            <a:off x="283071" y="1500244"/>
            <a:ext cx="978299" cy="46622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D457D91-E61B-B5E2-21E1-097025D23433}"/>
              </a:ext>
            </a:extLst>
          </p:cNvPr>
          <p:cNvSpPr/>
          <p:nvPr/>
        </p:nvSpPr>
        <p:spPr>
          <a:xfrm>
            <a:off x="1609517" y="1542946"/>
            <a:ext cx="903142" cy="46622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6734FB3-0531-F7ED-1EA3-F9936FFEE3CE}"/>
              </a:ext>
            </a:extLst>
          </p:cNvPr>
          <p:cNvSpPr/>
          <p:nvPr/>
        </p:nvSpPr>
        <p:spPr>
          <a:xfrm>
            <a:off x="1286590" y="1996116"/>
            <a:ext cx="903142" cy="37817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47CA43D-2FC7-1F1C-57E3-24E4FA91F283}"/>
              </a:ext>
            </a:extLst>
          </p:cNvPr>
          <p:cNvSpPr/>
          <p:nvPr/>
        </p:nvSpPr>
        <p:spPr>
          <a:xfrm>
            <a:off x="2061087" y="2867891"/>
            <a:ext cx="903142" cy="37817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52548CD-9A71-97B7-F548-077515CFB449}"/>
              </a:ext>
            </a:extLst>
          </p:cNvPr>
          <p:cNvCxnSpPr/>
          <p:nvPr/>
        </p:nvCxnSpPr>
        <p:spPr>
          <a:xfrm>
            <a:off x="4759430" y="1943679"/>
            <a:ext cx="6185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FA1F28D-C513-EFF6-707C-71D1195F1A0E}"/>
              </a:ext>
            </a:extLst>
          </p:cNvPr>
          <p:cNvCxnSpPr/>
          <p:nvPr/>
        </p:nvCxnSpPr>
        <p:spPr>
          <a:xfrm>
            <a:off x="6507668" y="1943679"/>
            <a:ext cx="6185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EA12968-A455-5DC5-F181-B3E581AD755F}"/>
              </a:ext>
            </a:extLst>
          </p:cNvPr>
          <p:cNvCxnSpPr/>
          <p:nvPr/>
        </p:nvCxnSpPr>
        <p:spPr>
          <a:xfrm>
            <a:off x="5679273" y="2374293"/>
            <a:ext cx="6185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EBB7159-CB2A-306D-8B3D-C877495C4818}"/>
              </a:ext>
            </a:extLst>
          </p:cNvPr>
          <p:cNvCxnSpPr/>
          <p:nvPr/>
        </p:nvCxnSpPr>
        <p:spPr>
          <a:xfrm>
            <a:off x="6438323" y="3220925"/>
            <a:ext cx="6185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847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3" grpId="0" animBg="1"/>
      <p:bldP spid="2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61"/>
          <p:cNvSpPr/>
          <p:nvPr/>
        </p:nvSpPr>
        <p:spPr>
          <a:xfrm>
            <a:off x="576231" y="2968851"/>
            <a:ext cx="4742189" cy="593131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922325" y="2127051"/>
            <a:ext cx="414061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3</a:t>
            </a:r>
            <a:endParaRPr dirty="0"/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04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CC4D8B2A-91F1-7880-C72C-1B4EC71ABC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Let’s chant</a:t>
            </a:r>
          </a:p>
        </p:txBody>
      </p:sp>
    </p:spTree>
    <p:extLst>
      <p:ext uri="{BB962C8B-B14F-4D97-AF65-F5344CB8AC3E}">
        <p14:creationId xmlns:p14="http://schemas.microsoft.com/office/powerpoint/2010/main" val="42799456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B501FA-9217-5E6C-4905-AACDEFE6C068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F8D9FD7-F0CF-0E49-2626-9F72EE1983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FB17484-C902-2C06-62F2-886094BC0264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53D479A-D84B-AE2F-0CD5-8453C867471D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EC2B3A0-3F03-5F70-9264-0E722001A150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5D25937B-EC7A-BC8D-44B8-10A01A378228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EF0AD0E-6FE8-C46C-8189-5F54178E70EE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17268500-97E3-4084-E748-1EB5D079F2DF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E460D79-DB41-3162-203D-7ECD93019B96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9E2CCF1-1AEC-F1BC-C8AD-CC4C47A182BA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4A578D2-AA6D-8AD4-5CCA-1845D439B56F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14258471-3689-6D5B-E061-CA5006951AB6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497559-CFCC-685C-A741-1A091BFD7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754" y="142331"/>
            <a:ext cx="7311616" cy="4858838"/>
          </a:xfrm>
          <a:prstGeom prst="rect">
            <a:avLst/>
          </a:prstGeom>
        </p:spPr>
      </p:pic>
      <p:pic>
        <p:nvPicPr>
          <p:cNvPr id="18" name="Track 41">
            <a:hlinkClick r:id="" action="ppaction://media"/>
            <a:extLst>
              <a:ext uri="{FF2B5EF4-FFF2-40B4-BE49-F238E27FC236}">
                <a16:creationId xmlns:a16="http://schemas.microsoft.com/office/drawing/2014/main" id="{114942D7-CFEF-B20D-CCAF-4B0EFDA073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752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2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A211A6F2-4859-B3EB-1F92-AD597817517E}"/>
              </a:ext>
            </a:extLst>
          </p:cNvPr>
          <p:cNvSpPr txBox="1"/>
          <p:nvPr/>
        </p:nvSpPr>
        <p:spPr>
          <a:xfrm>
            <a:off x="953269" y="216807"/>
            <a:ext cx="679281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4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Write your own version</a:t>
            </a:r>
            <a:endParaRPr lang="en-VN" sz="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39C1EA5-6B78-8207-CB48-45DA4A5864C9}"/>
              </a:ext>
            </a:extLst>
          </p:cNvPr>
          <p:cNvSpPr/>
          <p:nvPr/>
        </p:nvSpPr>
        <p:spPr>
          <a:xfrm>
            <a:off x="424543" y="1171122"/>
            <a:ext cx="8196943" cy="35596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F56FD6-556A-5305-33FC-8EC821289C54}"/>
              </a:ext>
            </a:extLst>
          </p:cNvPr>
          <p:cNvSpPr txBox="1"/>
          <p:nvPr/>
        </p:nvSpPr>
        <p:spPr>
          <a:xfrm>
            <a:off x="767443" y="986248"/>
            <a:ext cx="505939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latin typeface="Gabriola" pitchFamily="82" charset="0"/>
              </a:rPr>
              <a:t>_______________ , ________________.</a:t>
            </a:r>
          </a:p>
          <a:p>
            <a:r>
              <a:rPr lang="en-VN" sz="4800" dirty="0">
                <a:latin typeface="Gabriola" pitchFamily="82" charset="0"/>
              </a:rPr>
              <a:t>Do you _____________?</a:t>
            </a:r>
          </a:p>
          <a:p>
            <a:r>
              <a:rPr lang="en-VN" sz="4800" dirty="0">
                <a:latin typeface="Gabriola" pitchFamily="82" charset="0"/>
              </a:rPr>
              <a:t>Yes, I do. Yes, I do.</a:t>
            </a:r>
          </a:p>
          <a:p>
            <a:r>
              <a:rPr lang="en-VN" sz="4800" dirty="0">
                <a:latin typeface="Gabriola" pitchFamily="82" charset="0"/>
              </a:rPr>
              <a:t>When do you _____________?</a:t>
            </a:r>
          </a:p>
          <a:p>
            <a:r>
              <a:rPr lang="en-VN" sz="4800" dirty="0">
                <a:latin typeface="Gabriola" pitchFamily="82" charset="0"/>
              </a:rPr>
              <a:t>In the __________. In the ____________.</a:t>
            </a: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6A2120D7-6B29-4D02-2793-660DD0ABA341}"/>
              </a:ext>
            </a:extLst>
          </p:cNvPr>
          <p:cNvSpPr/>
          <p:nvPr/>
        </p:nvSpPr>
        <p:spPr>
          <a:xfrm>
            <a:off x="5306786" y="1420585"/>
            <a:ext cx="3200400" cy="2736667"/>
          </a:xfrm>
          <a:prstGeom prst="hexago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bg1">
                    <a:lumMod val="10000"/>
                  </a:schemeClr>
                </a:solidFill>
              </a:rPr>
              <a:t>Draw your activity.</a:t>
            </a:r>
          </a:p>
        </p:txBody>
      </p:sp>
    </p:spTree>
    <p:extLst>
      <p:ext uri="{BB962C8B-B14F-4D97-AF65-F5344CB8AC3E}">
        <p14:creationId xmlns:p14="http://schemas.microsoft.com/office/powerpoint/2010/main" val="18663031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61"/>
          <p:cNvSpPr/>
          <p:nvPr/>
        </p:nvSpPr>
        <p:spPr>
          <a:xfrm>
            <a:off x="576231" y="2968851"/>
            <a:ext cx="4742189" cy="593131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922325" y="2150850"/>
            <a:ext cx="403264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Fun  Time</a:t>
            </a:r>
            <a:endParaRPr dirty="0"/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05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91AA06A2-1E8A-CF89-5073-EA9F5A0139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Board Racing</a:t>
            </a:r>
          </a:p>
        </p:txBody>
      </p:sp>
    </p:spTree>
    <p:extLst>
      <p:ext uri="{BB962C8B-B14F-4D97-AF65-F5344CB8AC3E}">
        <p14:creationId xmlns:p14="http://schemas.microsoft.com/office/powerpoint/2010/main" val="11960706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0CD99-2642-35D6-195F-63E3D4156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000" y="445025"/>
            <a:ext cx="7704000" cy="572700"/>
          </a:xfrm>
        </p:spPr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3A77CA-8DE3-0AE7-6DF7-8CC8C8FB3D87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053800" y="1768150"/>
            <a:ext cx="2518200" cy="354900"/>
          </a:xfrm>
        </p:spPr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FEA436E-6BEB-0A90-7837-B8D0DC2261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3800" y="2203100"/>
            <a:ext cx="2518200" cy="492300"/>
          </a:xfrm>
        </p:spPr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176B105-BD34-B027-761A-A5203D5FE453}"/>
              </a:ext>
            </a:extLst>
          </p:cNvPr>
          <p:cNvSpPr>
            <a:spLocks noGrp="1"/>
          </p:cNvSpPr>
          <p:nvPr>
            <p:ph type="title" idx="3"/>
          </p:nvPr>
        </p:nvSpPr>
        <p:spPr>
          <a:xfrm>
            <a:off x="5903850" y="1768150"/>
            <a:ext cx="2518200" cy="354900"/>
          </a:xfrm>
        </p:spPr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8B1BC90-E942-0153-3F5F-DC08B29BCAE6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5903852" y="2203105"/>
            <a:ext cx="2518200" cy="492300"/>
          </a:xfrm>
        </p:spPr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26FBCE0-1385-5898-B951-ABB030809ADA}"/>
              </a:ext>
            </a:extLst>
          </p:cNvPr>
          <p:cNvSpPr>
            <a:spLocks noGrp="1"/>
          </p:cNvSpPr>
          <p:nvPr>
            <p:ph type="title" idx="5"/>
          </p:nvPr>
        </p:nvSpPr>
        <p:spPr>
          <a:xfrm>
            <a:off x="2053808" y="3220925"/>
            <a:ext cx="2518200" cy="354900"/>
          </a:xfrm>
        </p:spPr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EB8EA38A-E23D-0DA2-753E-1B5F4498FA2B}"/>
              </a:ext>
            </a:extLst>
          </p:cNvPr>
          <p:cNvSpPr>
            <a:spLocks noGrp="1"/>
          </p:cNvSpPr>
          <p:nvPr>
            <p:ph type="subTitle" idx="6"/>
          </p:nvPr>
        </p:nvSpPr>
        <p:spPr>
          <a:xfrm>
            <a:off x="2053799" y="3650149"/>
            <a:ext cx="2518200" cy="492300"/>
          </a:xfrm>
        </p:spPr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0DE1B10-070A-DC2E-B791-4EA27E1074BB}"/>
              </a:ext>
            </a:extLst>
          </p:cNvPr>
          <p:cNvSpPr>
            <a:spLocks noGrp="1"/>
          </p:cNvSpPr>
          <p:nvPr>
            <p:ph type="title" idx="7"/>
          </p:nvPr>
        </p:nvSpPr>
        <p:spPr>
          <a:xfrm>
            <a:off x="5903850" y="3220925"/>
            <a:ext cx="2518200" cy="354900"/>
          </a:xfrm>
        </p:spPr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00E6DF7D-3FCD-9BBE-E277-8A3243B381A4}"/>
              </a:ext>
            </a:extLst>
          </p:cNvPr>
          <p:cNvSpPr>
            <a:spLocks noGrp="1"/>
          </p:cNvSpPr>
          <p:nvPr>
            <p:ph type="subTitle" idx="8"/>
          </p:nvPr>
        </p:nvSpPr>
        <p:spPr>
          <a:xfrm>
            <a:off x="5903852" y="3659253"/>
            <a:ext cx="2518200" cy="492300"/>
          </a:xfrm>
        </p:spPr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DC54ECC-4EBE-CEAB-D50F-B13209F19E11}"/>
              </a:ext>
            </a:extLst>
          </p:cNvPr>
          <p:cNvSpPr>
            <a:spLocks noGrp="1"/>
          </p:cNvSpPr>
          <p:nvPr>
            <p:ph type="title" idx="9"/>
          </p:nvPr>
        </p:nvSpPr>
        <p:spPr>
          <a:xfrm>
            <a:off x="1045156" y="1996933"/>
            <a:ext cx="978300" cy="454800"/>
          </a:xfrm>
        </p:spPr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B139AE6A-F872-6AB9-4322-B936598FCBD9}"/>
              </a:ext>
            </a:extLst>
          </p:cNvPr>
          <p:cNvSpPr>
            <a:spLocks noGrp="1"/>
          </p:cNvSpPr>
          <p:nvPr>
            <p:ph type="title" idx="13"/>
          </p:nvPr>
        </p:nvSpPr>
        <p:spPr>
          <a:xfrm>
            <a:off x="1045156" y="3437412"/>
            <a:ext cx="978300" cy="454800"/>
          </a:xfrm>
        </p:spPr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8A89100C-1884-547B-0343-50A5AE804AE9}"/>
              </a:ext>
            </a:extLst>
          </p:cNvPr>
          <p:cNvSpPr>
            <a:spLocks noGrp="1"/>
          </p:cNvSpPr>
          <p:nvPr>
            <p:ph type="title" idx="14"/>
          </p:nvPr>
        </p:nvSpPr>
        <p:spPr>
          <a:xfrm>
            <a:off x="4925562" y="1996933"/>
            <a:ext cx="978300" cy="454800"/>
          </a:xfrm>
        </p:spPr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D27EF13D-72BD-9FDE-EA15-ED6FDCD1F0C4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4925562" y="3437412"/>
            <a:ext cx="978300" cy="454800"/>
          </a:xfrm>
        </p:spPr>
        <p:txBody>
          <a:bodyPr/>
          <a:lstStyle/>
          <a:p>
            <a:endParaRPr lang="en-VN"/>
          </a:p>
        </p:txBody>
      </p:sp>
      <p:pic>
        <p:nvPicPr>
          <p:cNvPr id="1026" name="Picture 2" descr="Blackboard clipart png images | PNGWing">
            <a:extLst>
              <a:ext uri="{FF2B5EF4-FFF2-40B4-BE49-F238E27FC236}">
                <a16:creationId xmlns:a16="http://schemas.microsoft.com/office/drawing/2014/main" id="{BED66AD3-68A9-36D9-A341-C67668902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2" b="99886" l="870" r="97609">
                        <a14:foregroundMark x1="9239" y1="42580" x2="74239" y2="77740"/>
                        <a14:foregroundMark x1="74239" y1="77740" x2="74565" y2="77740"/>
                        <a14:foregroundMark x1="4130" y1="28196" x2="40978" y2="70091"/>
                        <a14:foregroundMark x1="24239" y1="28767" x2="33370" y2="28995"/>
                        <a14:foregroundMark x1="33370" y1="28995" x2="44239" y2="27968"/>
                        <a14:foregroundMark x1="44239" y1="27968" x2="65761" y2="27968"/>
                        <a14:foregroundMark x1="65761" y1="27968" x2="86522" y2="27283"/>
                        <a14:foregroundMark x1="86522" y1="27283" x2="93804" y2="27740"/>
                        <a14:foregroundMark x1="94022" y1="29680" x2="95652" y2="66324"/>
                        <a14:foregroundMark x1="95652" y1="66324" x2="97826" y2="69178"/>
                        <a14:foregroundMark x1="96630" y1="95662" x2="25761" y2="96689"/>
                        <a14:foregroundMark x1="25761" y1="96689" x2="19457" y2="94292"/>
                        <a14:foregroundMark x1="28261" y1="97603" x2="5217" y2="96233"/>
                        <a14:foregroundMark x1="1087" y1="35502" x2="4348" y2="99886"/>
                        <a14:foregroundMark x1="870" y1="28539" x2="870" y2="28539"/>
                        <a14:foregroundMark x1="870" y1="28539" x2="870" y2="28539"/>
                        <a14:foregroundMark x1="63696" y1="25342" x2="63696" y2="25342"/>
                        <a14:foregroundMark x1="63696" y1="25342" x2="63696" y2="25342"/>
                        <a14:foregroundMark x1="72500" y1="24543" x2="72500" y2="24543"/>
                        <a14:foregroundMark x1="72500" y1="24543" x2="72500" y2="24543"/>
                        <a14:foregroundMark x1="89674" y1="92580" x2="89674" y2="92580"/>
                        <a14:foregroundMark x1="89674" y1="92580" x2="89674" y2="92580"/>
                        <a14:foregroundMark x1="81087" y1="92580" x2="91304" y2="928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30" t="22397" r="-94" b="-1892"/>
          <a:stretch/>
        </p:blipFill>
        <p:spPr bwMode="auto">
          <a:xfrm rot="156742">
            <a:off x="791562" y="-272004"/>
            <a:ext cx="7560875" cy="568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502292F-A8A5-F824-48A2-0B73591D09B7}"/>
              </a:ext>
            </a:extLst>
          </p:cNvPr>
          <p:cNvCxnSpPr>
            <a:cxnSpLocks/>
          </p:cNvCxnSpPr>
          <p:nvPr/>
        </p:nvCxnSpPr>
        <p:spPr>
          <a:xfrm>
            <a:off x="4571999" y="301036"/>
            <a:ext cx="0" cy="4296427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FA78610-DA9C-DF2C-139F-81F9D702AAFC}"/>
              </a:ext>
            </a:extLst>
          </p:cNvPr>
          <p:cNvSpPr txBox="1"/>
          <p:nvPr/>
        </p:nvSpPr>
        <p:spPr>
          <a:xfrm>
            <a:off x="2478248" y="301036"/>
            <a:ext cx="572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FFFF00"/>
                </a:solidFill>
                <a:latin typeface="Chalkboard" panose="03050602040202020205" pitchFamily="66" charset="77"/>
              </a:rPr>
              <a:t>ch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0BC3CC-D866-6E4D-0957-D7A383112B7F}"/>
              </a:ext>
            </a:extLst>
          </p:cNvPr>
          <p:cNvSpPr txBox="1"/>
          <p:nvPr/>
        </p:nvSpPr>
        <p:spPr>
          <a:xfrm>
            <a:off x="5863114" y="328913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FFFF00"/>
                </a:solidFill>
                <a:latin typeface="Chalkboard" panose="03050602040202020205" pitchFamily="66" charset="77"/>
              </a:rPr>
              <a:t>sh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EFB1AF-4704-CB88-4BDD-38F8AE09BF11}"/>
              </a:ext>
            </a:extLst>
          </p:cNvPr>
          <p:cNvSpPr txBox="1"/>
          <p:nvPr/>
        </p:nvSpPr>
        <p:spPr>
          <a:xfrm>
            <a:off x="1698242" y="861021"/>
            <a:ext cx="12987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FFFF"/>
                </a:solidFill>
                <a:latin typeface="Gabriola" pitchFamily="82" charset="0"/>
              </a:rPr>
              <a:t>watch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81D557-3188-EEB2-26FB-E082AFE309B0}"/>
              </a:ext>
            </a:extLst>
          </p:cNvPr>
          <p:cNvSpPr txBox="1"/>
          <p:nvPr/>
        </p:nvSpPr>
        <p:spPr>
          <a:xfrm>
            <a:off x="4814350" y="947145"/>
            <a:ext cx="11400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FFFF"/>
                </a:solidFill>
                <a:latin typeface="Gabriola" pitchFamily="82" charset="0"/>
              </a:rPr>
              <a:t>wash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E704FD-B8C8-CAEF-68F6-17CE60926964}"/>
              </a:ext>
            </a:extLst>
          </p:cNvPr>
          <p:cNvSpPr txBox="1"/>
          <p:nvPr/>
        </p:nvSpPr>
        <p:spPr>
          <a:xfrm>
            <a:off x="1702991" y="1606742"/>
            <a:ext cx="11833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FFFF"/>
                </a:solidFill>
                <a:latin typeface="Gabriola" pitchFamily="82" charset="0"/>
              </a:rPr>
              <a:t>catch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85DC5E-606E-98EF-E137-28A483DA4B20}"/>
              </a:ext>
            </a:extLst>
          </p:cNvPr>
          <p:cNvSpPr txBox="1"/>
          <p:nvPr/>
        </p:nvSpPr>
        <p:spPr>
          <a:xfrm>
            <a:off x="4865614" y="1638990"/>
            <a:ext cx="8787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FFFF"/>
                </a:solidFill>
                <a:latin typeface="Gabriola" pitchFamily="82" charset="0"/>
              </a:rPr>
              <a:t>fish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306051-3EC3-4FAE-CFA9-448789A090CB}"/>
              </a:ext>
            </a:extLst>
          </p:cNvPr>
          <p:cNvSpPr txBox="1"/>
          <p:nvPr/>
        </p:nvSpPr>
        <p:spPr>
          <a:xfrm>
            <a:off x="1704795" y="2397033"/>
            <a:ext cx="12811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FFFF"/>
                </a:solidFill>
                <a:latin typeface="Gabriola" pitchFamily="82" charset="0"/>
              </a:rPr>
              <a:t>beach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6C15C8-6EBE-4E26-4665-716FD8409AA9}"/>
              </a:ext>
            </a:extLst>
          </p:cNvPr>
          <p:cNvSpPr txBox="1"/>
          <p:nvPr/>
        </p:nvSpPr>
        <p:spPr>
          <a:xfrm>
            <a:off x="4718850" y="2406212"/>
            <a:ext cx="13003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FFFF"/>
                </a:solidFill>
                <a:latin typeface="Gabriola" pitchFamily="82" charset="0"/>
              </a:rPr>
              <a:t>brush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C0AC0B2-2B32-80B9-9F7A-FD9F1A0C5EF1}"/>
              </a:ext>
            </a:extLst>
          </p:cNvPr>
          <p:cNvSpPr txBox="1"/>
          <p:nvPr/>
        </p:nvSpPr>
        <p:spPr>
          <a:xfrm>
            <a:off x="1724564" y="3202955"/>
            <a:ext cx="12666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FFFF"/>
                </a:solidFill>
                <a:latin typeface="Gabriola" pitchFamily="82" charset="0"/>
              </a:rPr>
              <a:t>lunch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542645-ADE5-DA49-4259-953E1469DC2E}"/>
              </a:ext>
            </a:extLst>
          </p:cNvPr>
          <p:cNvSpPr txBox="1"/>
          <p:nvPr/>
        </p:nvSpPr>
        <p:spPr>
          <a:xfrm>
            <a:off x="4718858" y="3154250"/>
            <a:ext cx="9957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FFFF"/>
                </a:solidFill>
                <a:latin typeface="Gabriola" pitchFamily="82" charset="0"/>
              </a:rPr>
              <a:t>dish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2BCB87-4611-D22B-CFA7-66239F9B9BC7}"/>
              </a:ext>
            </a:extLst>
          </p:cNvPr>
          <p:cNvSpPr txBox="1"/>
          <p:nvPr/>
        </p:nvSpPr>
        <p:spPr>
          <a:xfrm>
            <a:off x="3164077" y="919576"/>
            <a:ext cx="14237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FFFF"/>
                </a:solidFill>
                <a:latin typeface="Gabriola" pitchFamily="82" charset="0"/>
              </a:rPr>
              <a:t>March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C7A3C71-79AC-114D-0E78-4C9FA9F5B7E1}"/>
              </a:ext>
            </a:extLst>
          </p:cNvPr>
          <p:cNvSpPr txBox="1"/>
          <p:nvPr/>
        </p:nvSpPr>
        <p:spPr>
          <a:xfrm>
            <a:off x="6432387" y="994769"/>
            <a:ext cx="10390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FFFF"/>
                </a:solidFill>
                <a:latin typeface="Gabriola" pitchFamily="82" charset="0"/>
              </a:rPr>
              <a:t>wish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B5C30C4-3D09-0DCE-693D-DB26E84B8702}"/>
              </a:ext>
            </a:extLst>
          </p:cNvPr>
          <p:cNvSpPr txBox="1"/>
          <p:nvPr/>
        </p:nvSpPr>
        <p:spPr>
          <a:xfrm>
            <a:off x="3166873" y="1606742"/>
            <a:ext cx="13773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FFFF"/>
                </a:solidFill>
                <a:latin typeface="Gabriola" pitchFamily="82" charset="0"/>
              </a:rPr>
              <a:t>match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D6C483-EE9B-73AF-0F35-0009C4466964}"/>
              </a:ext>
            </a:extLst>
          </p:cNvPr>
          <p:cNvSpPr txBox="1"/>
          <p:nvPr/>
        </p:nvSpPr>
        <p:spPr>
          <a:xfrm>
            <a:off x="6432387" y="1655897"/>
            <a:ext cx="11192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FFFF"/>
                </a:solidFill>
                <a:latin typeface="Gabriola" pitchFamily="82" charset="0"/>
              </a:rPr>
              <a:t>bush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8B00B5-41E4-6E95-F8B8-53D81F71F033}"/>
              </a:ext>
            </a:extLst>
          </p:cNvPr>
          <p:cNvSpPr txBox="1"/>
          <p:nvPr/>
        </p:nvSpPr>
        <p:spPr>
          <a:xfrm>
            <a:off x="3152575" y="2376054"/>
            <a:ext cx="12907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FFFF"/>
                </a:solidFill>
                <a:latin typeface="Gabriola" pitchFamily="82" charset="0"/>
              </a:rPr>
              <a:t>peach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27A14E-9124-34ED-9C2E-8454A073BE87}"/>
              </a:ext>
            </a:extLst>
          </p:cNvPr>
          <p:cNvSpPr txBox="1"/>
          <p:nvPr/>
        </p:nvSpPr>
        <p:spPr>
          <a:xfrm>
            <a:off x="6455517" y="2375510"/>
            <a:ext cx="12426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FFFF"/>
                </a:solidFill>
                <a:latin typeface="Gabriola" pitchFamily="82" charset="0"/>
              </a:rPr>
              <a:t>crush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3DECC1C-5519-8D9A-3F03-808490A79496}"/>
              </a:ext>
            </a:extLst>
          </p:cNvPr>
          <p:cNvSpPr txBox="1"/>
          <p:nvPr/>
        </p:nvSpPr>
        <p:spPr>
          <a:xfrm>
            <a:off x="3132757" y="3171354"/>
            <a:ext cx="12506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FFFF"/>
                </a:solidFill>
                <a:latin typeface="Gabriola" pitchFamily="82" charset="0"/>
              </a:rPr>
              <a:t>touch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78812E3-2573-EA24-D48C-E68BE81BBD19}"/>
              </a:ext>
            </a:extLst>
          </p:cNvPr>
          <p:cNvSpPr txBox="1"/>
          <p:nvPr/>
        </p:nvSpPr>
        <p:spPr>
          <a:xfrm>
            <a:off x="6454527" y="3178445"/>
            <a:ext cx="10983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FFFF"/>
                </a:solidFill>
                <a:latin typeface="Gabriola" pitchFamily="82" charset="0"/>
              </a:rPr>
              <a:t>flash</a:t>
            </a:r>
          </a:p>
        </p:txBody>
      </p:sp>
    </p:spTree>
    <p:extLst>
      <p:ext uri="{BB962C8B-B14F-4D97-AF65-F5344CB8AC3E}">
        <p14:creationId xmlns:p14="http://schemas.microsoft.com/office/powerpoint/2010/main" val="375624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8"/>
          <p:cNvSpPr>
            <a:spLocks noChangeArrowheads="1"/>
          </p:cNvSpPr>
          <p:nvPr/>
        </p:nvSpPr>
        <p:spPr bwMode="auto">
          <a:xfrm>
            <a:off x="3889772" y="139898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051" name="AutoShape 9"/>
          <p:cNvSpPr>
            <a:spLocks noChangeArrowheads="1"/>
          </p:cNvSpPr>
          <p:nvPr/>
        </p:nvSpPr>
        <p:spPr bwMode="auto">
          <a:xfrm>
            <a:off x="4607719" y="1407319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052" name="AutoShape 10"/>
          <p:cNvSpPr>
            <a:spLocks noChangeArrowheads="1"/>
          </p:cNvSpPr>
          <p:nvPr/>
        </p:nvSpPr>
        <p:spPr bwMode="auto">
          <a:xfrm>
            <a:off x="4963716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053" name="AutoShape 11"/>
          <p:cNvSpPr>
            <a:spLocks noChangeArrowheads="1"/>
          </p:cNvSpPr>
          <p:nvPr/>
        </p:nvSpPr>
        <p:spPr bwMode="auto">
          <a:xfrm>
            <a:off x="3545681" y="175379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054" name="AutoShape 12"/>
          <p:cNvSpPr>
            <a:spLocks noChangeArrowheads="1"/>
          </p:cNvSpPr>
          <p:nvPr/>
        </p:nvSpPr>
        <p:spPr bwMode="auto">
          <a:xfrm>
            <a:off x="4246960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055" name="AutoShape 13"/>
          <p:cNvSpPr>
            <a:spLocks noChangeArrowheads="1"/>
          </p:cNvSpPr>
          <p:nvPr/>
        </p:nvSpPr>
        <p:spPr bwMode="auto">
          <a:xfrm>
            <a:off x="3883819" y="211693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056" name="AutoShape 14"/>
          <p:cNvSpPr>
            <a:spLocks noChangeArrowheads="1"/>
          </p:cNvSpPr>
          <p:nvPr/>
        </p:nvSpPr>
        <p:spPr bwMode="auto">
          <a:xfrm>
            <a:off x="4601766" y="2125266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057" name="Freeform 15"/>
          <p:cNvSpPr>
            <a:spLocks/>
          </p:cNvSpPr>
          <p:nvPr/>
        </p:nvSpPr>
        <p:spPr bwMode="auto">
          <a:xfrm>
            <a:off x="4626769" y="1939529"/>
            <a:ext cx="896541" cy="1012031"/>
          </a:xfrm>
          <a:custGeom>
            <a:avLst/>
            <a:gdLst>
              <a:gd name="T0" fmla="*/ 2147483647 w 753"/>
              <a:gd name="T1" fmla="*/ 2147483647 h 850"/>
              <a:gd name="T2" fmla="*/ 2147483647 w 753"/>
              <a:gd name="T3" fmla="*/ 2147483647 h 850"/>
              <a:gd name="T4" fmla="*/ 0 w 753"/>
              <a:gd name="T5" fmla="*/ 0 h 8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53" h="850">
                <a:moveTo>
                  <a:pt x="340" y="850"/>
                </a:moveTo>
                <a:cubicBezTo>
                  <a:pt x="399" y="735"/>
                  <a:pt x="753" y="299"/>
                  <a:pt x="696" y="157"/>
                </a:cubicBezTo>
                <a:cubicBezTo>
                  <a:pt x="639" y="15"/>
                  <a:pt x="145" y="33"/>
                  <a:pt x="0" y="0"/>
                </a:cubicBezTo>
              </a:path>
            </a:pathLst>
          </a:custGeom>
          <a:noFill/>
          <a:ln w="5080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2058" name="Freeform 16"/>
          <p:cNvSpPr>
            <a:spLocks/>
          </p:cNvSpPr>
          <p:nvPr/>
        </p:nvSpPr>
        <p:spPr bwMode="auto">
          <a:xfrm>
            <a:off x="4558904" y="1706166"/>
            <a:ext cx="869156" cy="1228725"/>
          </a:xfrm>
          <a:custGeom>
            <a:avLst/>
            <a:gdLst>
              <a:gd name="T0" fmla="*/ 2147483647 w 730"/>
              <a:gd name="T1" fmla="*/ 2147483647 h 1032"/>
              <a:gd name="T2" fmla="*/ 2147483647 w 730"/>
              <a:gd name="T3" fmla="*/ 2147483647 h 1032"/>
              <a:gd name="T4" fmla="*/ 0 w 730"/>
              <a:gd name="T5" fmla="*/ 2147483647 h 10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30" h="1032">
                <a:moveTo>
                  <a:pt x="340" y="1032"/>
                </a:moveTo>
                <a:cubicBezTo>
                  <a:pt x="395" y="884"/>
                  <a:pt x="730" y="284"/>
                  <a:pt x="673" y="142"/>
                </a:cubicBezTo>
                <a:cubicBezTo>
                  <a:pt x="616" y="0"/>
                  <a:pt x="140" y="174"/>
                  <a:pt x="0" y="182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2059" name="Freeform 17"/>
          <p:cNvSpPr>
            <a:spLocks/>
          </p:cNvSpPr>
          <p:nvPr/>
        </p:nvSpPr>
        <p:spPr bwMode="auto">
          <a:xfrm>
            <a:off x="4491038" y="1862137"/>
            <a:ext cx="781050" cy="1072754"/>
          </a:xfrm>
          <a:custGeom>
            <a:avLst/>
            <a:gdLst>
              <a:gd name="T0" fmla="*/ 2147483647 w 656"/>
              <a:gd name="T1" fmla="*/ 2147483647 h 901"/>
              <a:gd name="T2" fmla="*/ 2147483647 w 656"/>
              <a:gd name="T3" fmla="*/ 2147483647 h 901"/>
              <a:gd name="T4" fmla="*/ 0 w 656"/>
              <a:gd name="T5" fmla="*/ 2147483647 h 9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56" h="901">
                <a:moveTo>
                  <a:pt x="340" y="901"/>
                </a:moveTo>
                <a:cubicBezTo>
                  <a:pt x="383" y="774"/>
                  <a:pt x="656" y="284"/>
                  <a:pt x="599" y="142"/>
                </a:cubicBezTo>
                <a:cubicBezTo>
                  <a:pt x="542" y="0"/>
                  <a:pt x="125" y="70"/>
                  <a:pt x="0" y="51"/>
                </a:cubicBezTo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2060" name="Freeform 18"/>
          <p:cNvSpPr>
            <a:spLocks/>
          </p:cNvSpPr>
          <p:nvPr/>
        </p:nvSpPr>
        <p:spPr bwMode="auto">
          <a:xfrm>
            <a:off x="4561285" y="1935956"/>
            <a:ext cx="528638" cy="1015604"/>
          </a:xfrm>
          <a:custGeom>
            <a:avLst/>
            <a:gdLst>
              <a:gd name="T0" fmla="*/ 2147483647 w 444"/>
              <a:gd name="T1" fmla="*/ 2147483647 h 853"/>
              <a:gd name="T2" fmla="*/ 2147483647 w 444"/>
              <a:gd name="T3" fmla="*/ 2147483647 h 853"/>
              <a:gd name="T4" fmla="*/ 0 w 444"/>
              <a:gd name="T5" fmla="*/ 0 h 8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4" h="853">
                <a:moveTo>
                  <a:pt x="168" y="853"/>
                </a:moveTo>
                <a:cubicBezTo>
                  <a:pt x="209" y="756"/>
                  <a:pt x="444" y="412"/>
                  <a:pt x="416" y="270"/>
                </a:cubicBezTo>
                <a:cubicBezTo>
                  <a:pt x="388" y="128"/>
                  <a:pt x="87" y="56"/>
                  <a:pt x="0" y="0"/>
                </a:cubicBezTo>
              </a:path>
            </a:pathLst>
          </a:custGeom>
          <a:noFill/>
          <a:ln w="50800" cap="flat" cmpd="sng">
            <a:solidFill>
              <a:srgbClr val="80008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2061" name="AutoShape 19"/>
          <p:cNvSpPr>
            <a:spLocks noChangeArrowheads="1"/>
          </p:cNvSpPr>
          <p:nvPr/>
        </p:nvSpPr>
        <p:spPr bwMode="auto">
          <a:xfrm>
            <a:off x="3883819" y="2883694"/>
            <a:ext cx="1350169" cy="1215629"/>
          </a:xfrm>
          <a:prstGeom prst="cube">
            <a:avLst>
              <a:gd name="adj" fmla="val 8523"/>
            </a:avLst>
          </a:prstGeom>
          <a:solidFill>
            <a:schemeClr val="tx1"/>
          </a:solidFill>
          <a:ln w="25400">
            <a:solidFill>
              <a:srgbClr val="99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062" name="Oval 20"/>
          <p:cNvSpPr>
            <a:spLocks noChangeArrowheads="1"/>
          </p:cNvSpPr>
          <p:nvPr/>
        </p:nvSpPr>
        <p:spPr bwMode="auto">
          <a:xfrm>
            <a:off x="4449366" y="1896666"/>
            <a:ext cx="295275" cy="110728"/>
          </a:xfrm>
          <a:prstGeom prst="ellipse">
            <a:avLst/>
          </a:prstGeom>
          <a:solidFill>
            <a:schemeClr val="tx1"/>
          </a:solidFill>
          <a:ln w="508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5141" name="Rectangle 21"/>
          <p:cNvSpPr>
            <a:spLocks noChangeArrowheads="1"/>
          </p:cNvSpPr>
          <p:nvPr/>
        </p:nvSpPr>
        <p:spPr bwMode="auto">
          <a:xfrm>
            <a:off x="3945732" y="3045619"/>
            <a:ext cx="698897" cy="404813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chemeClr val="tx1"/>
              </a:gs>
              <a:gs pos="100000">
                <a:srgbClr val="FF0000"/>
              </a:gs>
            </a:gsLst>
            <a:lin ang="5400000" scaled="1"/>
          </a:gradFill>
          <a:ln w="127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050">
              <a:latin typeface="Arial" charset="0"/>
            </a:endParaRPr>
          </a:p>
        </p:txBody>
      </p:sp>
      <p:sp>
        <p:nvSpPr>
          <p:cNvPr id="5142" name="AutoShape 22"/>
          <p:cNvSpPr>
            <a:spLocks noChangeArrowheads="1"/>
          </p:cNvSpPr>
          <p:nvPr/>
        </p:nvSpPr>
        <p:spPr bwMode="auto">
          <a:xfrm>
            <a:off x="3915966" y="3773091"/>
            <a:ext cx="270272" cy="280988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007600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065" name="Oval 23"/>
          <p:cNvSpPr>
            <a:spLocks noChangeArrowheads="1"/>
          </p:cNvSpPr>
          <p:nvPr/>
        </p:nvSpPr>
        <p:spPr bwMode="auto">
          <a:xfrm>
            <a:off x="4730353" y="3664744"/>
            <a:ext cx="338138" cy="35123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66FF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066" name="Oval 24"/>
          <p:cNvSpPr>
            <a:spLocks noChangeArrowheads="1"/>
          </p:cNvSpPr>
          <p:nvPr/>
        </p:nvSpPr>
        <p:spPr bwMode="auto">
          <a:xfrm>
            <a:off x="4725591" y="3664744"/>
            <a:ext cx="338138" cy="351235"/>
          </a:xfrm>
          <a:prstGeom prst="ellipse">
            <a:avLst/>
          </a:prstGeom>
          <a:solidFill>
            <a:schemeClr val="tx1"/>
          </a:solidFill>
          <a:ln w="38100" algn="ctr">
            <a:solidFill>
              <a:srgbClr val="66FF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grpSp>
        <p:nvGrpSpPr>
          <p:cNvPr id="5145" name="Group 25"/>
          <p:cNvGrpSpPr>
            <a:grpSpLocks/>
          </p:cNvGrpSpPr>
          <p:nvPr/>
        </p:nvGrpSpPr>
        <p:grpSpPr bwMode="auto">
          <a:xfrm>
            <a:off x="4901804" y="3698081"/>
            <a:ext cx="66675" cy="282179"/>
            <a:chOff x="1156" y="1933"/>
            <a:chExt cx="0" cy="1271"/>
          </a:xfrm>
        </p:grpSpPr>
        <p:sp>
          <p:nvSpPr>
            <p:cNvPr id="2083" name="Line 26"/>
            <p:cNvSpPr>
              <a:spLocks noChangeShapeType="1"/>
            </p:cNvSpPr>
            <p:nvPr/>
          </p:nvSpPr>
          <p:spPr bwMode="auto">
            <a:xfrm flipV="1">
              <a:off x="1156" y="1933"/>
              <a:ext cx="0" cy="63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2084" name="Line 27"/>
            <p:cNvSpPr>
              <a:spLocks noChangeShapeType="1"/>
            </p:cNvSpPr>
            <p:nvPr/>
          </p:nvSpPr>
          <p:spPr bwMode="auto">
            <a:xfrm>
              <a:off x="1156" y="2614"/>
              <a:ext cx="0" cy="5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sp>
        <p:nvSpPr>
          <p:cNvPr id="5148" name="Rectangle 28"/>
          <p:cNvSpPr>
            <a:spLocks noChangeArrowheads="1"/>
          </p:cNvSpPr>
          <p:nvPr/>
        </p:nvSpPr>
        <p:spPr bwMode="auto">
          <a:xfrm>
            <a:off x="4025504" y="3133725"/>
            <a:ext cx="76200" cy="2286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6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069" name="AutoShape 29"/>
          <p:cNvSpPr>
            <a:spLocks noChangeArrowheads="1"/>
          </p:cNvSpPr>
          <p:nvPr/>
        </p:nvSpPr>
        <p:spPr bwMode="auto">
          <a:xfrm>
            <a:off x="4244579" y="3652837"/>
            <a:ext cx="409575" cy="4143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070" name="AutoShape 30"/>
          <p:cNvSpPr>
            <a:spLocks noChangeArrowheads="1"/>
          </p:cNvSpPr>
          <p:nvPr/>
        </p:nvSpPr>
        <p:spPr bwMode="auto">
          <a:xfrm>
            <a:off x="4006454" y="3481388"/>
            <a:ext cx="266700" cy="247650"/>
          </a:xfrm>
          <a:custGeom>
            <a:avLst/>
            <a:gdLst>
              <a:gd name="T0" fmla="*/ 48188986 w 21600"/>
              <a:gd name="T1" fmla="*/ 0 h 21600"/>
              <a:gd name="T2" fmla="*/ 14113023 w 21600"/>
              <a:gd name="T3" fmla="*/ 11299780 h 21600"/>
              <a:gd name="T4" fmla="*/ 0 w 21600"/>
              <a:gd name="T5" fmla="*/ 38582800 h 21600"/>
              <a:gd name="T6" fmla="*/ 14113023 w 21600"/>
              <a:gd name="T7" fmla="*/ 65865820 h 21600"/>
              <a:gd name="T8" fmla="*/ 48188986 w 21600"/>
              <a:gd name="T9" fmla="*/ 77165600 h 21600"/>
              <a:gd name="T10" fmla="*/ 82264932 w 21600"/>
              <a:gd name="T11" fmla="*/ 65865820 h 21600"/>
              <a:gd name="T12" fmla="*/ 96377972 w 21600"/>
              <a:gd name="T13" fmla="*/ 38582800 h 21600"/>
              <a:gd name="T14" fmla="*/ 82264932 w 21600"/>
              <a:gd name="T15" fmla="*/ 1129978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071" name="Rectangle 31"/>
          <p:cNvSpPr>
            <a:spLocks noChangeArrowheads="1"/>
          </p:cNvSpPr>
          <p:nvPr/>
        </p:nvSpPr>
        <p:spPr bwMode="auto">
          <a:xfrm>
            <a:off x="4316016" y="3498056"/>
            <a:ext cx="576263" cy="333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072" name="Rectangle 32"/>
          <p:cNvSpPr>
            <a:spLocks noChangeArrowheads="1"/>
          </p:cNvSpPr>
          <p:nvPr/>
        </p:nvSpPr>
        <p:spPr bwMode="auto">
          <a:xfrm>
            <a:off x="4317206" y="3542110"/>
            <a:ext cx="447675" cy="32147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073" name="Rectangle 33"/>
          <p:cNvSpPr>
            <a:spLocks noChangeArrowheads="1"/>
          </p:cNvSpPr>
          <p:nvPr/>
        </p:nvSpPr>
        <p:spPr bwMode="auto">
          <a:xfrm>
            <a:off x="4318398" y="3586163"/>
            <a:ext cx="307181" cy="3214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5154" name="AutoShape 34"/>
          <p:cNvSpPr>
            <a:spLocks noChangeArrowheads="1"/>
          </p:cNvSpPr>
          <p:nvPr/>
        </p:nvSpPr>
        <p:spPr bwMode="auto">
          <a:xfrm>
            <a:off x="4702969" y="3039666"/>
            <a:ext cx="359569" cy="42267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pic>
        <p:nvPicPr>
          <p:cNvPr id="2075" name="Picture 3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3048001"/>
            <a:ext cx="295275" cy="41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76" name="Freeform 36"/>
          <p:cNvSpPr>
            <a:spLocks/>
          </p:cNvSpPr>
          <p:nvPr/>
        </p:nvSpPr>
        <p:spPr bwMode="auto">
          <a:xfrm>
            <a:off x="3539729" y="2902744"/>
            <a:ext cx="342900" cy="953691"/>
          </a:xfrm>
          <a:custGeom>
            <a:avLst/>
            <a:gdLst>
              <a:gd name="T0" fmla="*/ 0 w 288"/>
              <a:gd name="T1" fmla="*/ 2147483647 h 801"/>
              <a:gd name="T2" fmla="*/ 2147483647 w 288"/>
              <a:gd name="T3" fmla="*/ 2147483647 h 801"/>
              <a:gd name="T4" fmla="*/ 2147483647 w 288"/>
              <a:gd name="T5" fmla="*/ 2147483647 h 801"/>
              <a:gd name="T6" fmla="*/ 2147483647 w 288"/>
              <a:gd name="T7" fmla="*/ 2147483647 h 801"/>
              <a:gd name="T8" fmla="*/ 2147483647 w 288"/>
              <a:gd name="T9" fmla="*/ 2147483647 h 801"/>
              <a:gd name="T10" fmla="*/ 0 w 288"/>
              <a:gd name="T11" fmla="*/ 2147483647 h 801"/>
              <a:gd name="T12" fmla="*/ 0 w 288"/>
              <a:gd name="T13" fmla="*/ 2147483647 h 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88" h="801">
                <a:moveTo>
                  <a:pt x="0" y="42"/>
                </a:moveTo>
                <a:cubicBezTo>
                  <a:pt x="17" y="0"/>
                  <a:pt x="54" y="181"/>
                  <a:pt x="100" y="230"/>
                </a:cubicBezTo>
                <a:cubicBezTo>
                  <a:pt x="146" y="279"/>
                  <a:pt x="245" y="245"/>
                  <a:pt x="276" y="334"/>
                </a:cubicBezTo>
                <a:lnTo>
                  <a:pt x="288" y="762"/>
                </a:lnTo>
                <a:cubicBezTo>
                  <a:pt x="259" y="801"/>
                  <a:pt x="148" y="617"/>
                  <a:pt x="100" y="570"/>
                </a:cubicBezTo>
                <a:cubicBezTo>
                  <a:pt x="52" y="523"/>
                  <a:pt x="17" y="570"/>
                  <a:pt x="0" y="482"/>
                </a:cubicBezTo>
                <a:lnTo>
                  <a:pt x="0" y="42"/>
                </a:lnTo>
                <a:close/>
              </a:path>
            </a:pathLst>
          </a:custGeom>
          <a:gradFill rotWithShape="1">
            <a:gsLst>
              <a:gs pos="0">
                <a:srgbClr val="CC6600"/>
              </a:gs>
              <a:gs pos="100000">
                <a:srgbClr val="FF6600"/>
              </a:gs>
            </a:gsLst>
            <a:lin ang="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2077" name="Freeform 37"/>
          <p:cNvSpPr>
            <a:spLocks/>
          </p:cNvSpPr>
          <p:nvPr/>
        </p:nvSpPr>
        <p:spPr bwMode="auto">
          <a:xfrm>
            <a:off x="5225654" y="3001566"/>
            <a:ext cx="428625" cy="851297"/>
          </a:xfrm>
          <a:custGeom>
            <a:avLst/>
            <a:gdLst>
              <a:gd name="T0" fmla="*/ 2147483647 w 360"/>
              <a:gd name="T1" fmla="*/ 2147483647 h 715"/>
              <a:gd name="T2" fmla="*/ 2147483647 w 360"/>
              <a:gd name="T3" fmla="*/ 2147483647 h 715"/>
              <a:gd name="T4" fmla="*/ 2147483647 w 360"/>
              <a:gd name="T5" fmla="*/ 2147483647 h 715"/>
              <a:gd name="T6" fmla="*/ 2147483647 w 360"/>
              <a:gd name="T7" fmla="*/ 2147483647 h 715"/>
              <a:gd name="T8" fmla="*/ 2147483647 w 360"/>
              <a:gd name="T9" fmla="*/ 2147483647 h 715"/>
              <a:gd name="T10" fmla="*/ 0 w 360"/>
              <a:gd name="T11" fmla="*/ 2147483647 h 715"/>
              <a:gd name="T12" fmla="*/ 2147483647 w 360"/>
              <a:gd name="T13" fmla="*/ 2147483647 h 7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0" h="715">
                <a:moveTo>
                  <a:pt x="4" y="263"/>
                </a:moveTo>
                <a:cubicBezTo>
                  <a:pt x="35" y="184"/>
                  <a:pt x="125" y="228"/>
                  <a:pt x="184" y="191"/>
                </a:cubicBezTo>
                <a:cubicBezTo>
                  <a:pt x="243" y="154"/>
                  <a:pt x="331" y="0"/>
                  <a:pt x="360" y="43"/>
                </a:cubicBezTo>
                <a:lnTo>
                  <a:pt x="360" y="451"/>
                </a:lnTo>
                <a:cubicBezTo>
                  <a:pt x="331" y="540"/>
                  <a:pt x="248" y="540"/>
                  <a:pt x="188" y="575"/>
                </a:cubicBezTo>
                <a:cubicBezTo>
                  <a:pt x="128" y="610"/>
                  <a:pt x="31" y="715"/>
                  <a:pt x="0" y="663"/>
                </a:cubicBezTo>
                <a:lnTo>
                  <a:pt x="4" y="263"/>
                </a:lnTo>
                <a:close/>
              </a:path>
            </a:pathLst>
          </a:custGeom>
          <a:gradFill rotWithShape="1">
            <a:gsLst>
              <a:gs pos="0">
                <a:srgbClr val="FF6600"/>
              </a:gs>
              <a:gs pos="100000">
                <a:srgbClr val="CC6600"/>
              </a:gs>
            </a:gsLst>
            <a:lin ang="0" scaled="1"/>
          </a:gra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2078" name="AutoShape 38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5162" name="AutoShape 42" descr="Picture1"/>
          <p:cNvSpPr>
            <a:spLocks noChangeArrowheads="1"/>
          </p:cNvSpPr>
          <p:nvPr/>
        </p:nvSpPr>
        <p:spPr bwMode="auto">
          <a:xfrm rot="2402195">
            <a:off x="2652713" y="466725"/>
            <a:ext cx="3590925" cy="3829050"/>
          </a:xfrm>
          <a:prstGeom prst="irregularSeal2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1568053" y="275035"/>
            <a:ext cx="6032897" cy="26384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15769"/>
              </a:avLst>
            </a:prstTxWarp>
          </a:bodyPr>
          <a:lstStyle/>
          <a:p>
            <a:r>
              <a:rPr lang="en-US" sz="2700" kern="10">
                <a:ln w="508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50000">
                      <a:srgbClr val="FF33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Pass the Bomb!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BombH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96296E-6 L 0.06736 2.96296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51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grpId="1" nodeType="withEffect">
                                  <p:stCondLst>
                                    <p:cond delay="970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5162"/>
                                        </p:tgtEl>
                                      </p:cBhvr>
                                      <p:by x="380000" y="38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2" grpId="0" animBg="1"/>
      <p:bldP spid="5148" grpId="0" animBg="1"/>
      <p:bldP spid="5154" grpId="0" animBg="1"/>
      <p:bldP spid="5162" grpId="0" animBg="1"/>
      <p:bldP spid="5162" grpId="1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WordArt 5"/>
          <p:cNvSpPr>
            <a:spLocks noChangeArrowheads="1" noChangeShapeType="1" noTextEdit="1"/>
          </p:cNvSpPr>
          <p:nvPr/>
        </p:nvSpPr>
        <p:spPr bwMode="auto">
          <a:xfrm>
            <a:off x="2471738" y="1053704"/>
            <a:ext cx="4193381" cy="2583656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15769"/>
              </a:avLst>
            </a:prstTxWarp>
          </a:bodyPr>
          <a:lstStyle/>
          <a:p>
            <a:r>
              <a:rPr lang="en-US" sz="2700" kern="10">
                <a:ln w="508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50000">
                      <a:srgbClr val="FF33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Ready?</a:t>
            </a:r>
          </a:p>
        </p:txBody>
      </p:sp>
      <p:sp>
        <p:nvSpPr>
          <p:cNvPr id="3075" name="AutoShape 6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3076" name="AutoShape 7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3424238" y="4294585"/>
            <a:ext cx="2295525" cy="675084"/>
          </a:xfrm>
          <a:prstGeom prst="rightArrow">
            <a:avLst>
              <a:gd name="adj1" fmla="val 50000"/>
              <a:gd name="adj2" fmla="val 85009"/>
            </a:avLst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lin ang="0" scaled="1"/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>
              <a:spcBef>
                <a:spcPct val="50000"/>
              </a:spcBef>
            </a:pPr>
            <a:r>
              <a:rPr kumimoji="1" lang="en-GB" sz="2100" b="1">
                <a:latin typeface="Sylfaen" pitchFamily="18" charset="0"/>
                <a:ea typeface="Gulim" pitchFamily="50" charset="-127"/>
              </a:rPr>
              <a:t>Start!</a:t>
            </a:r>
            <a:endParaRPr kumimoji="1" lang="en-US" sz="2100" b="1">
              <a:latin typeface="Sylfaen" pitchFamily="18" charset="0"/>
              <a:ea typeface="Gulim" pitchFamily="50" charset="-127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eyouread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3889772" y="139898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4607719" y="1407319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4963716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3545681" y="175379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103" name="AutoShape 7"/>
          <p:cNvSpPr>
            <a:spLocks noChangeArrowheads="1"/>
          </p:cNvSpPr>
          <p:nvPr/>
        </p:nvSpPr>
        <p:spPr bwMode="auto">
          <a:xfrm>
            <a:off x="4246960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104" name="AutoShape 8"/>
          <p:cNvSpPr>
            <a:spLocks noChangeArrowheads="1"/>
          </p:cNvSpPr>
          <p:nvPr/>
        </p:nvSpPr>
        <p:spPr bwMode="auto">
          <a:xfrm>
            <a:off x="3883819" y="211693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105" name="AutoShape 9"/>
          <p:cNvSpPr>
            <a:spLocks noChangeArrowheads="1"/>
          </p:cNvSpPr>
          <p:nvPr/>
        </p:nvSpPr>
        <p:spPr bwMode="auto">
          <a:xfrm>
            <a:off x="4601766" y="2125266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106" name="Freeform 10"/>
          <p:cNvSpPr>
            <a:spLocks/>
          </p:cNvSpPr>
          <p:nvPr/>
        </p:nvSpPr>
        <p:spPr bwMode="auto">
          <a:xfrm>
            <a:off x="4626769" y="1939529"/>
            <a:ext cx="896541" cy="1012031"/>
          </a:xfrm>
          <a:custGeom>
            <a:avLst/>
            <a:gdLst>
              <a:gd name="T0" fmla="*/ 2147483647 w 753"/>
              <a:gd name="T1" fmla="*/ 2147483647 h 850"/>
              <a:gd name="T2" fmla="*/ 2147483647 w 753"/>
              <a:gd name="T3" fmla="*/ 2147483647 h 850"/>
              <a:gd name="T4" fmla="*/ 0 w 753"/>
              <a:gd name="T5" fmla="*/ 0 h 8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53" h="850">
                <a:moveTo>
                  <a:pt x="340" y="850"/>
                </a:moveTo>
                <a:cubicBezTo>
                  <a:pt x="399" y="735"/>
                  <a:pt x="753" y="299"/>
                  <a:pt x="696" y="157"/>
                </a:cubicBezTo>
                <a:cubicBezTo>
                  <a:pt x="639" y="15"/>
                  <a:pt x="145" y="33"/>
                  <a:pt x="0" y="0"/>
                </a:cubicBezTo>
              </a:path>
            </a:pathLst>
          </a:custGeom>
          <a:noFill/>
          <a:ln w="5080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4107" name="Freeform 11"/>
          <p:cNvSpPr>
            <a:spLocks/>
          </p:cNvSpPr>
          <p:nvPr/>
        </p:nvSpPr>
        <p:spPr bwMode="auto">
          <a:xfrm>
            <a:off x="4558904" y="1706166"/>
            <a:ext cx="869156" cy="1228725"/>
          </a:xfrm>
          <a:custGeom>
            <a:avLst/>
            <a:gdLst>
              <a:gd name="T0" fmla="*/ 2147483647 w 730"/>
              <a:gd name="T1" fmla="*/ 2147483647 h 1032"/>
              <a:gd name="T2" fmla="*/ 2147483647 w 730"/>
              <a:gd name="T3" fmla="*/ 2147483647 h 1032"/>
              <a:gd name="T4" fmla="*/ 0 w 730"/>
              <a:gd name="T5" fmla="*/ 2147483647 h 10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30" h="1032">
                <a:moveTo>
                  <a:pt x="340" y="1032"/>
                </a:moveTo>
                <a:cubicBezTo>
                  <a:pt x="395" y="884"/>
                  <a:pt x="730" y="284"/>
                  <a:pt x="673" y="142"/>
                </a:cubicBezTo>
                <a:cubicBezTo>
                  <a:pt x="616" y="0"/>
                  <a:pt x="140" y="174"/>
                  <a:pt x="0" y="182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4108" name="Freeform 12"/>
          <p:cNvSpPr>
            <a:spLocks/>
          </p:cNvSpPr>
          <p:nvPr/>
        </p:nvSpPr>
        <p:spPr bwMode="auto">
          <a:xfrm>
            <a:off x="4491038" y="1862137"/>
            <a:ext cx="781050" cy="1072754"/>
          </a:xfrm>
          <a:custGeom>
            <a:avLst/>
            <a:gdLst>
              <a:gd name="T0" fmla="*/ 2147483647 w 656"/>
              <a:gd name="T1" fmla="*/ 2147483647 h 901"/>
              <a:gd name="T2" fmla="*/ 2147483647 w 656"/>
              <a:gd name="T3" fmla="*/ 2147483647 h 901"/>
              <a:gd name="T4" fmla="*/ 0 w 656"/>
              <a:gd name="T5" fmla="*/ 2147483647 h 9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56" h="901">
                <a:moveTo>
                  <a:pt x="340" y="901"/>
                </a:moveTo>
                <a:cubicBezTo>
                  <a:pt x="383" y="774"/>
                  <a:pt x="656" y="284"/>
                  <a:pt x="599" y="142"/>
                </a:cubicBezTo>
                <a:cubicBezTo>
                  <a:pt x="542" y="0"/>
                  <a:pt x="125" y="70"/>
                  <a:pt x="0" y="51"/>
                </a:cubicBezTo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4109" name="Freeform 13"/>
          <p:cNvSpPr>
            <a:spLocks/>
          </p:cNvSpPr>
          <p:nvPr/>
        </p:nvSpPr>
        <p:spPr bwMode="auto">
          <a:xfrm>
            <a:off x="4561285" y="1935956"/>
            <a:ext cx="528638" cy="1015604"/>
          </a:xfrm>
          <a:custGeom>
            <a:avLst/>
            <a:gdLst>
              <a:gd name="T0" fmla="*/ 2147483647 w 444"/>
              <a:gd name="T1" fmla="*/ 2147483647 h 853"/>
              <a:gd name="T2" fmla="*/ 2147483647 w 444"/>
              <a:gd name="T3" fmla="*/ 2147483647 h 853"/>
              <a:gd name="T4" fmla="*/ 0 w 444"/>
              <a:gd name="T5" fmla="*/ 0 h 8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4" h="853">
                <a:moveTo>
                  <a:pt x="168" y="853"/>
                </a:moveTo>
                <a:cubicBezTo>
                  <a:pt x="209" y="756"/>
                  <a:pt x="444" y="412"/>
                  <a:pt x="416" y="270"/>
                </a:cubicBezTo>
                <a:cubicBezTo>
                  <a:pt x="388" y="128"/>
                  <a:pt x="87" y="56"/>
                  <a:pt x="0" y="0"/>
                </a:cubicBezTo>
              </a:path>
            </a:pathLst>
          </a:custGeom>
          <a:noFill/>
          <a:ln w="50800" cap="flat" cmpd="sng">
            <a:solidFill>
              <a:srgbClr val="80008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4110" name="AutoShape 14"/>
          <p:cNvSpPr>
            <a:spLocks noChangeArrowheads="1"/>
          </p:cNvSpPr>
          <p:nvPr/>
        </p:nvSpPr>
        <p:spPr bwMode="auto">
          <a:xfrm>
            <a:off x="3883819" y="2883694"/>
            <a:ext cx="1350169" cy="1215629"/>
          </a:xfrm>
          <a:prstGeom prst="cube">
            <a:avLst>
              <a:gd name="adj" fmla="val 8523"/>
            </a:avLst>
          </a:prstGeom>
          <a:solidFill>
            <a:schemeClr val="tx1"/>
          </a:solidFill>
          <a:ln w="25400">
            <a:solidFill>
              <a:srgbClr val="99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111" name="Oval 15"/>
          <p:cNvSpPr>
            <a:spLocks noChangeArrowheads="1"/>
          </p:cNvSpPr>
          <p:nvPr/>
        </p:nvSpPr>
        <p:spPr bwMode="auto">
          <a:xfrm>
            <a:off x="4449366" y="1896666"/>
            <a:ext cx="295275" cy="110728"/>
          </a:xfrm>
          <a:prstGeom prst="ellipse">
            <a:avLst/>
          </a:prstGeom>
          <a:solidFill>
            <a:schemeClr val="tx1"/>
          </a:solidFill>
          <a:ln w="508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3945732" y="3045619"/>
            <a:ext cx="698897" cy="404813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chemeClr val="tx1"/>
              </a:gs>
              <a:gs pos="100000">
                <a:srgbClr val="FF0000"/>
              </a:gs>
            </a:gsLst>
            <a:lin ang="5400000" scaled="1"/>
          </a:gradFill>
          <a:ln w="127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050">
              <a:latin typeface="Arial" charset="0"/>
            </a:endParaRPr>
          </a:p>
        </p:txBody>
      </p:sp>
      <p:sp>
        <p:nvSpPr>
          <p:cNvPr id="31761" name="AutoShape 17"/>
          <p:cNvSpPr>
            <a:spLocks noChangeArrowheads="1"/>
          </p:cNvSpPr>
          <p:nvPr/>
        </p:nvSpPr>
        <p:spPr bwMode="auto">
          <a:xfrm>
            <a:off x="3915966" y="3773091"/>
            <a:ext cx="270272" cy="280988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007600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114" name="Oval 18"/>
          <p:cNvSpPr>
            <a:spLocks noChangeArrowheads="1"/>
          </p:cNvSpPr>
          <p:nvPr/>
        </p:nvSpPr>
        <p:spPr bwMode="auto">
          <a:xfrm>
            <a:off x="4730353" y="3664744"/>
            <a:ext cx="338138" cy="35123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66FF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115" name="Oval 19"/>
          <p:cNvSpPr>
            <a:spLocks noChangeArrowheads="1"/>
          </p:cNvSpPr>
          <p:nvPr/>
        </p:nvSpPr>
        <p:spPr bwMode="auto">
          <a:xfrm>
            <a:off x="4725591" y="3664744"/>
            <a:ext cx="338138" cy="351235"/>
          </a:xfrm>
          <a:prstGeom prst="ellipse">
            <a:avLst/>
          </a:prstGeom>
          <a:solidFill>
            <a:schemeClr val="tx1"/>
          </a:solidFill>
          <a:ln w="38100" algn="ctr">
            <a:solidFill>
              <a:srgbClr val="66FF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grpSp>
        <p:nvGrpSpPr>
          <p:cNvPr id="31764" name="Group 20"/>
          <p:cNvGrpSpPr>
            <a:grpSpLocks/>
          </p:cNvGrpSpPr>
          <p:nvPr/>
        </p:nvGrpSpPr>
        <p:grpSpPr bwMode="auto">
          <a:xfrm>
            <a:off x="4901804" y="3698081"/>
            <a:ext cx="66675" cy="282179"/>
            <a:chOff x="1156" y="1933"/>
            <a:chExt cx="0" cy="1271"/>
          </a:xfrm>
        </p:grpSpPr>
        <p:sp>
          <p:nvSpPr>
            <p:cNvPr id="4129" name="Line 21"/>
            <p:cNvSpPr>
              <a:spLocks noChangeShapeType="1"/>
            </p:cNvSpPr>
            <p:nvPr/>
          </p:nvSpPr>
          <p:spPr bwMode="auto">
            <a:xfrm flipV="1">
              <a:off x="1156" y="1933"/>
              <a:ext cx="0" cy="63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4130" name="Line 22"/>
            <p:cNvSpPr>
              <a:spLocks noChangeShapeType="1"/>
            </p:cNvSpPr>
            <p:nvPr/>
          </p:nvSpPr>
          <p:spPr bwMode="auto">
            <a:xfrm>
              <a:off x="1156" y="2614"/>
              <a:ext cx="0" cy="5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sp>
        <p:nvSpPr>
          <p:cNvPr id="31767" name="Rectangle 23"/>
          <p:cNvSpPr>
            <a:spLocks noChangeArrowheads="1"/>
          </p:cNvSpPr>
          <p:nvPr/>
        </p:nvSpPr>
        <p:spPr bwMode="auto">
          <a:xfrm>
            <a:off x="4025504" y="3133725"/>
            <a:ext cx="76200" cy="2286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6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118" name="AutoShape 24"/>
          <p:cNvSpPr>
            <a:spLocks noChangeArrowheads="1"/>
          </p:cNvSpPr>
          <p:nvPr/>
        </p:nvSpPr>
        <p:spPr bwMode="auto">
          <a:xfrm>
            <a:off x="4244579" y="3652837"/>
            <a:ext cx="409575" cy="4143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119" name="AutoShape 25"/>
          <p:cNvSpPr>
            <a:spLocks noChangeArrowheads="1"/>
          </p:cNvSpPr>
          <p:nvPr/>
        </p:nvSpPr>
        <p:spPr bwMode="auto">
          <a:xfrm>
            <a:off x="4006454" y="3481388"/>
            <a:ext cx="266700" cy="247650"/>
          </a:xfrm>
          <a:custGeom>
            <a:avLst/>
            <a:gdLst>
              <a:gd name="T0" fmla="*/ 48188986 w 21600"/>
              <a:gd name="T1" fmla="*/ 0 h 21600"/>
              <a:gd name="T2" fmla="*/ 14113023 w 21600"/>
              <a:gd name="T3" fmla="*/ 11299780 h 21600"/>
              <a:gd name="T4" fmla="*/ 0 w 21600"/>
              <a:gd name="T5" fmla="*/ 38582800 h 21600"/>
              <a:gd name="T6" fmla="*/ 14113023 w 21600"/>
              <a:gd name="T7" fmla="*/ 65865820 h 21600"/>
              <a:gd name="T8" fmla="*/ 48188986 w 21600"/>
              <a:gd name="T9" fmla="*/ 77165600 h 21600"/>
              <a:gd name="T10" fmla="*/ 82264932 w 21600"/>
              <a:gd name="T11" fmla="*/ 65865820 h 21600"/>
              <a:gd name="T12" fmla="*/ 96377972 w 21600"/>
              <a:gd name="T13" fmla="*/ 38582800 h 21600"/>
              <a:gd name="T14" fmla="*/ 82264932 w 21600"/>
              <a:gd name="T15" fmla="*/ 1129978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120" name="Rectangle 26"/>
          <p:cNvSpPr>
            <a:spLocks noChangeArrowheads="1"/>
          </p:cNvSpPr>
          <p:nvPr/>
        </p:nvSpPr>
        <p:spPr bwMode="auto">
          <a:xfrm>
            <a:off x="4316016" y="3498056"/>
            <a:ext cx="576263" cy="333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121" name="Rectangle 27"/>
          <p:cNvSpPr>
            <a:spLocks noChangeArrowheads="1"/>
          </p:cNvSpPr>
          <p:nvPr/>
        </p:nvSpPr>
        <p:spPr bwMode="auto">
          <a:xfrm>
            <a:off x="4317206" y="3542110"/>
            <a:ext cx="447675" cy="32147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122" name="Rectangle 28"/>
          <p:cNvSpPr>
            <a:spLocks noChangeArrowheads="1"/>
          </p:cNvSpPr>
          <p:nvPr/>
        </p:nvSpPr>
        <p:spPr bwMode="auto">
          <a:xfrm>
            <a:off x="4318398" y="3586163"/>
            <a:ext cx="307181" cy="3214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31773" name="AutoShape 29"/>
          <p:cNvSpPr>
            <a:spLocks noChangeArrowheads="1"/>
          </p:cNvSpPr>
          <p:nvPr/>
        </p:nvSpPr>
        <p:spPr bwMode="auto">
          <a:xfrm>
            <a:off x="4702969" y="3039666"/>
            <a:ext cx="359569" cy="42267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pic>
        <p:nvPicPr>
          <p:cNvPr id="4124" name="Picture 3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3048001"/>
            <a:ext cx="295275" cy="41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25" name="Freeform 31"/>
          <p:cNvSpPr>
            <a:spLocks/>
          </p:cNvSpPr>
          <p:nvPr/>
        </p:nvSpPr>
        <p:spPr bwMode="auto">
          <a:xfrm>
            <a:off x="3539729" y="2902744"/>
            <a:ext cx="342900" cy="953691"/>
          </a:xfrm>
          <a:custGeom>
            <a:avLst/>
            <a:gdLst>
              <a:gd name="T0" fmla="*/ 0 w 288"/>
              <a:gd name="T1" fmla="*/ 2147483647 h 801"/>
              <a:gd name="T2" fmla="*/ 2147483647 w 288"/>
              <a:gd name="T3" fmla="*/ 2147483647 h 801"/>
              <a:gd name="T4" fmla="*/ 2147483647 w 288"/>
              <a:gd name="T5" fmla="*/ 2147483647 h 801"/>
              <a:gd name="T6" fmla="*/ 2147483647 w 288"/>
              <a:gd name="T7" fmla="*/ 2147483647 h 801"/>
              <a:gd name="T8" fmla="*/ 2147483647 w 288"/>
              <a:gd name="T9" fmla="*/ 2147483647 h 801"/>
              <a:gd name="T10" fmla="*/ 0 w 288"/>
              <a:gd name="T11" fmla="*/ 2147483647 h 801"/>
              <a:gd name="T12" fmla="*/ 0 w 288"/>
              <a:gd name="T13" fmla="*/ 2147483647 h 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88" h="801">
                <a:moveTo>
                  <a:pt x="0" y="42"/>
                </a:moveTo>
                <a:cubicBezTo>
                  <a:pt x="17" y="0"/>
                  <a:pt x="54" y="181"/>
                  <a:pt x="100" y="230"/>
                </a:cubicBezTo>
                <a:cubicBezTo>
                  <a:pt x="146" y="279"/>
                  <a:pt x="245" y="245"/>
                  <a:pt x="276" y="334"/>
                </a:cubicBezTo>
                <a:lnTo>
                  <a:pt x="288" y="762"/>
                </a:lnTo>
                <a:cubicBezTo>
                  <a:pt x="259" y="801"/>
                  <a:pt x="148" y="617"/>
                  <a:pt x="100" y="570"/>
                </a:cubicBezTo>
                <a:cubicBezTo>
                  <a:pt x="52" y="523"/>
                  <a:pt x="17" y="570"/>
                  <a:pt x="0" y="482"/>
                </a:cubicBezTo>
                <a:lnTo>
                  <a:pt x="0" y="42"/>
                </a:lnTo>
                <a:close/>
              </a:path>
            </a:pathLst>
          </a:custGeom>
          <a:gradFill rotWithShape="1">
            <a:gsLst>
              <a:gs pos="0">
                <a:srgbClr val="CC6600"/>
              </a:gs>
              <a:gs pos="100000">
                <a:srgbClr val="FF6600"/>
              </a:gs>
            </a:gsLst>
            <a:lin ang="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4126" name="Freeform 32"/>
          <p:cNvSpPr>
            <a:spLocks/>
          </p:cNvSpPr>
          <p:nvPr/>
        </p:nvSpPr>
        <p:spPr bwMode="auto">
          <a:xfrm>
            <a:off x="5225654" y="3001566"/>
            <a:ext cx="428625" cy="851297"/>
          </a:xfrm>
          <a:custGeom>
            <a:avLst/>
            <a:gdLst>
              <a:gd name="T0" fmla="*/ 2147483647 w 360"/>
              <a:gd name="T1" fmla="*/ 2147483647 h 715"/>
              <a:gd name="T2" fmla="*/ 2147483647 w 360"/>
              <a:gd name="T3" fmla="*/ 2147483647 h 715"/>
              <a:gd name="T4" fmla="*/ 2147483647 w 360"/>
              <a:gd name="T5" fmla="*/ 2147483647 h 715"/>
              <a:gd name="T6" fmla="*/ 2147483647 w 360"/>
              <a:gd name="T7" fmla="*/ 2147483647 h 715"/>
              <a:gd name="T8" fmla="*/ 2147483647 w 360"/>
              <a:gd name="T9" fmla="*/ 2147483647 h 715"/>
              <a:gd name="T10" fmla="*/ 0 w 360"/>
              <a:gd name="T11" fmla="*/ 2147483647 h 715"/>
              <a:gd name="T12" fmla="*/ 2147483647 w 360"/>
              <a:gd name="T13" fmla="*/ 2147483647 h 7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0" h="715">
                <a:moveTo>
                  <a:pt x="4" y="263"/>
                </a:moveTo>
                <a:cubicBezTo>
                  <a:pt x="35" y="184"/>
                  <a:pt x="125" y="228"/>
                  <a:pt x="184" y="191"/>
                </a:cubicBezTo>
                <a:cubicBezTo>
                  <a:pt x="243" y="154"/>
                  <a:pt x="331" y="0"/>
                  <a:pt x="360" y="43"/>
                </a:cubicBezTo>
                <a:lnTo>
                  <a:pt x="360" y="451"/>
                </a:lnTo>
                <a:cubicBezTo>
                  <a:pt x="331" y="540"/>
                  <a:pt x="248" y="540"/>
                  <a:pt x="188" y="575"/>
                </a:cubicBezTo>
                <a:cubicBezTo>
                  <a:pt x="128" y="610"/>
                  <a:pt x="31" y="715"/>
                  <a:pt x="0" y="663"/>
                </a:cubicBezTo>
                <a:lnTo>
                  <a:pt x="4" y="263"/>
                </a:lnTo>
                <a:close/>
              </a:path>
            </a:pathLst>
          </a:custGeom>
          <a:gradFill rotWithShape="1">
            <a:gsLst>
              <a:gs pos="0">
                <a:srgbClr val="FF6600"/>
              </a:gs>
              <a:gs pos="100000">
                <a:srgbClr val="CC6600"/>
              </a:gs>
            </a:gsLst>
            <a:lin ang="0" scaled="1"/>
          </a:gra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31777" name="AutoShape 33" descr="Picture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 rot="2402195">
            <a:off x="2883694" y="266700"/>
            <a:ext cx="3590925" cy="3829050"/>
          </a:xfrm>
          <a:prstGeom prst="irregularSeal2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128" name="Text Box 34"/>
          <p:cNvSpPr txBox="1">
            <a:spLocks noChangeArrowheads="1"/>
          </p:cNvSpPr>
          <p:nvPr/>
        </p:nvSpPr>
        <p:spPr bwMode="auto">
          <a:xfrm>
            <a:off x="4280297" y="-354807"/>
            <a:ext cx="6126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ko-KR" sz="2400">
                <a:solidFill>
                  <a:schemeClr val="bg1"/>
                </a:solidFill>
                <a:latin typeface="Impact" pitchFamily="34" charset="0"/>
                <a:ea typeface="Gulim" pitchFamily="50" charset="-127"/>
              </a:rPr>
              <a:t>16s</a:t>
            </a:r>
            <a:endParaRPr lang="en-US" sz="2400">
              <a:solidFill>
                <a:schemeClr val="bg1"/>
              </a:solidFill>
              <a:latin typeface="Impact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BombH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17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96296E-6 L 0.06736 2.96296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17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0" fill="hold"/>
                                        <p:tgtEl>
                                          <p:spTgt spid="317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0" fill="hold"/>
                                        <p:tgtEl>
                                          <p:spTgt spid="317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0" fill="hold"/>
                                        <p:tgtEl>
                                          <p:spTgt spid="317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0" fill="hold"/>
                                        <p:tgtEl>
                                          <p:spTgt spid="317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317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31777"/>
                                        </p:tgtEl>
                                      </p:cBhvr>
                                      <p:by x="380000" y="38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nimBg="1"/>
      <p:bldP spid="31761" grpId="0" animBg="1"/>
      <p:bldP spid="31767" grpId="0" animBg="1"/>
      <p:bldP spid="31773" grpId="0" animBg="1"/>
      <p:bldP spid="31777" grpId="0" animBg="1"/>
      <p:bldP spid="3177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3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3424238" y="4294585"/>
            <a:ext cx="2295525" cy="675084"/>
          </a:xfrm>
          <a:prstGeom prst="rightArrow">
            <a:avLst>
              <a:gd name="adj1" fmla="val 50000"/>
              <a:gd name="adj2" fmla="val 85009"/>
            </a:avLst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lin ang="0" scaled="1"/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>
              <a:spcBef>
                <a:spcPct val="50000"/>
              </a:spcBef>
            </a:pPr>
            <a:r>
              <a:rPr kumimoji="1" lang="en-GB" sz="2800" b="1" dirty="0">
                <a:latin typeface="Sylfaen" pitchFamily="18" charset="0"/>
                <a:ea typeface="Gulim" pitchFamily="50" charset="-127"/>
              </a:rPr>
              <a:t>watch TV</a:t>
            </a:r>
            <a:endParaRPr kumimoji="1" lang="en-US" sz="2800" b="1" dirty="0">
              <a:latin typeface="Sylfaen" pitchFamily="18" charset="0"/>
              <a:ea typeface="Gulim" pitchFamily="50" charset="-127"/>
            </a:endParaRPr>
          </a:p>
        </p:txBody>
      </p:sp>
      <p:sp>
        <p:nvSpPr>
          <p:cNvPr id="5123" name="AutoShape 5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199" name="AutoShape 7"/>
          <p:cNvSpPr>
            <a:spLocks noChangeArrowheads="1"/>
          </p:cNvSpPr>
          <p:nvPr/>
        </p:nvSpPr>
        <p:spPr bwMode="auto">
          <a:xfrm>
            <a:off x="1443037" y="164306"/>
            <a:ext cx="6215063" cy="6429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ko-KR" sz="2700" dirty="0">
                <a:latin typeface="Sylfaen" pitchFamily="18" charset="0"/>
                <a:ea typeface="Gulim" pitchFamily="50" charset="-127"/>
              </a:rPr>
              <a:t>What is this activity?</a:t>
            </a:r>
            <a:endParaRPr lang="en-US" sz="2700" dirty="0">
              <a:latin typeface="Sylfaen" pitchFamily="18" charset="0"/>
            </a:endParaRPr>
          </a:p>
        </p:txBody>
      </p:sp>
      <p:pic>
        <p:nvPicPr>
          <p:cNvPr id="3074" name="Picture 2" descr="Smiling Preschool Boy Kid Sitting And Dreaming Of Own Dog Watching Film On  Tv About Dog And Butterfly Child Cartoon Character Flat Vector Clipart  Illustration Stock Illustration - Download Image Now - iStock">
            <a:extLst>
              <a:ext uri="{FF2B5EF4-FFF2-40B4-BE49-F238E27FC236}">
                <a16:creationId xmlns:a16="http://schemas.microsoft.com/office/drawing/2014/main" id="{E2092C41-C0AF-6EBA-9C8E-86A1C12AE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443" y="1386564"/>
            <a:ext cx="3088069" cy="240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  <p:bldP spid="819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7" name="AutoShape 3"/>
          <p:cNvSpPr>
            <a:spLocks noChangeArrowheads="1"/>
          </p:cNvSpPr>
          <p:nvPr/>
        </p:nvSpPr>
        <p:spPr bwMode="auto">
          <a:xfrm>
            <a:off x="3889772" y="139898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4607719" y="1407319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4963716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3545681" y="175379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4246960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3883819" y="211693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3" name="AutoShape 9"/>
          <p:cNvSpPr>
            <a:spLocks noChangeArrowheads="1"/>
          </p:cNvSpPr>
          <p:nvPr/>
        </p:nvSpPr>
        <p:spPr bwMode="auto">
          <a:xfrm>
            <a:off x="4601766" y="2125266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4" name="Freeform 10"/>
          <p:cNvSpPr>
            <a:spLocks/>
          </p:cNvSpPr>
          <p:nvPr/>
        </p:nvSpPr>
        <p:spPr bwMode="auto">
          <a:xfrm>
            <a:off x="4626769" y="1939529"/>
            <a:ext cx="896541" cy="1012031"/>
          </a:xfrm>
          <a:custGeom>
            <a:avLst/>
            <a:gdLst>
              <a:gd name="T0" fmla="*/ 2147483647 w 753"/>
              <a:gd name="T1" fmla="*/ 2147483647 h 850"/>
              <a:gd name="T2" fmla="*/ 2147483647 w 753"/>
              <a:gd name="T3" fmla="*/ 2147483647 h 850"/>
              <a:gd name="T4" fmla="*/ 0 w 753"/>
              <a:gd name="T5" fmla="*/ 0 h 8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53" h="850">
                <a:moveTo>
                  <a:pt x="340" y="850"/>
                </a:moveTo>
                <a:cubicBezTo>
                  <a:pt x="399" y="735"/>
                  <a:pt x="753" y="299"/>
                  <a:pt x="696" y="157"/>
                </a:cubicBezTo>
                <a:cubicBezTo>
                  <a:pt x="639" y="15"/>
                  <a:pt x="145" y="33"/>
                  <a:pt x="0" y="0"/>
                </a:cubicBezTo>
              </a:path>
            </a:pathLst>
          </a:custGeom>
          <a:noFill/>
          <a:ln w="5080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5" name="Freeform 11"/>
          <p:cNvSpPr>
            <a:spLocks/>
          </p:cNvSpPr>
          <p:nvPr/>
        </p:nvSpPr>
        <p:spPr bwMode="auto">
          <a:xfrm>
            <a:off x="4558904" y="1706166"/>
            <a:ext cx="869156" cy="1228725"/>
          </a:xfrm>
          <a:custGeom>
            <a:avLst/>
            <a:gdLst>
              <a:gd name="T0" fmla="*/ 2147483647 w 730"/>
              <a:gd name="T1" fmla="*/ 2147483647 h 1032"/>
              <a:gd name="T2" fmla="*/ 2147483647 w 730"/>
              <a:gd name="T3" fmla="*/ 2147483647 h 1032"/>
              <a:gd name="T4" fmla="*/ 0 w 730"/>
              <a:gd name="T5" fmla="*/ 2147483647 h 10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30" h="1032">
                <a:moveTo>
                  <a:pt x="340" y="1032"/>
                </a:moveTo>
                <a:cubicBezTo>
                  <a:pt x="395" y="884"/>
                  <a:pt x="730" y="284"/>
                  <a:pt x="673" y="142"/>
                </a:cubicBezTo>
                <a:cubicBezTo>
                  <a:pt x="616" y="0"/>
                  <a:pt x="140" y="174"/>
                  <a:pt x="0" y="182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6" name="Freeform 12"/>
          <p:cNvSpPr>
            <a:spLocks/>
          </p:cNvSpPr>
          <p:nvPr/>
        </p:nvSpPr>
        <p:spPr bwMode="auto">
          <a:xfrm>
            <a:off x="4491038" y="1862137"/>
            <a:ext cx="781050" cy="1072754"/>
          </a:xfrm>
          <a:custGeom>
            <a:avLst/>
            <a:gdLst>
              <a:gd name="T0" fmla="*/ 2147483647 w 656"/>
              <a:gd name="T1" fmla="*/ 2147483647 h 901"/>
              <a:gd name="T2" fmla="*/ 2147483647 w 656"/>
              <a:gd name="T3" fmla="*/ 2147483647 h 901"/>
              <a:gd name="T4" fmla="*/ 0 w 656"/>
              <a:gd name="T5" fmla="*/ 2147483647 h 9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56" h="901">
                <a:moveTo>
                  <a:pt x="340" y="901"/>
                </a:moveTo>
                <a:cubicBezTo>
                  <a:pt x="383" y="774"/>
                  <a:pt x="656" y="284"/>
                  <a:pt x="599" y="142"/>
                </a:cubicBezTo>
                <a:cubicBezTo>
                  <a:pt x="542" y="0"/>
                  <a:pt x="125" y="70"/>
                  <a:pt x="0" y="51"/>
                </a:cubicBezTo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7" name="Freeform 13"/>
          <p:cNvSpPr>
            <a:spLocks/>
          </p:cNvSpPr>
          <p:nvPr/>
        </p:nvSpPr>
        <p:spPr bwMode="auto">
          <a:xfrm>
            <a:off x="4561285" y="1935956"/>
            <a:ext cx="528638" cy="1015604"/>
          </a:xfrm>
          <a:custGeom>
            <a:avLst/>
            <a:gdLst>
              <a:gd name="T0" fmla="*/ 2147483647 w 444"/>
              <a:gd name="T1" fmla="*/ 2147483647 h 853"/>
              <a:gd name="T2" fmla="*/ 2147483647 w 444"/>
              <a:gd name="T3" fmla="*/ 2147483647 h 853"/>
              <a:gd name="T4" fmla="*/ 0 w 444"/>
              <a:gd name="T5" fmla="*/ 0 h 8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4" h="853">
                <a:moveTo>
                  <a:pt x="168" y="853"/>
                </a:moveTo>
                <a:cubicBezTo>
                  <a:pt x="209" y="756"/>
                  <a:pt x="444" y="412"/>
                  <a:pt x="416" y="270"/>
                </a:cubicBezTo>
                <a:cubicBezTo>
                  <a:pt x="388" y="128"/>
                  <a:pt x="87" y="56"/>
                  <a:pt x="0" y="0"/>
                </a:cubicBezTo>
              </a:path>
            </a:pathLst>
          </a:custGeom>
          <a:noFill/>
          <a:ln w="50800" cap="flat" cmpd="sng">
            <a:solidFill>
              <a:srgbClr val="80008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8" name="AutoShape 14"/>
          <p:cNvSpPr>
            <a:spLocks noChangeArrowheads="1"/>
          </p:cNvSpPr>
          <p:nvPr/>
        </p:nvSpPr>
        <p:spPr bwMode="auto">
          <a:xfrm>
            <a:off x="3883819" y="2883694"/>
            <a:ext cx="1350169" cy="1215629"/>
          </a:xfrm>
          <a:prstGeom prst="cube">
            <a:avLst>
              <a:gd name="adj" fmla="val 8523"/>
            </a:avLst>
          </a:prstGeom>
          <a:solidFill>
            <a:schemeClr val="tx1"/>
          </a:solidFill>
          <a:ln w="25400">
            <a:solidFill>
              <a:srgbClr val="99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9" name="Oval 15"/>
          <p:cNvSpPr>
            <a:spLocks noChangeArrowheads="1"/>
          </p:cNvSpPr>
          <p:nvPr/>
        </p:nvSpPr>
        <p:spPr bwMode="auto">
          <a:xfrm>
            <a:off x="4449366" y="1896666"/>
            <a:ext cx="295275" cy="110728"/>
          </a:xfrm>
          <a:prstGeom prst="ellipse">
            <a:avLst/>
          </a:prstGeom>
          <a:solidFill>
            <a:schemeClr val="tx1"/>
          </a:solidFill>
          <a:ln w="508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3945732" y="3045619"/>
            <a:ext cx="698897" cy="404813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chemeClr val="tx1"/>
              </a:gs>
              <a:gs pos="100000">
                <a:srgbClr val="FF0000"/>
              </a:gs>
            </a:gsLst>
            <a:lin ang="5400000" scaled="1"/>
          </a:gradFill>
          <a:ln w="127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050">
              <a:latin typeface="Arial" charset="0"/>
            </a:endParaRPr>
          </a:p>
        </p:txBody>
      </p:sp>
      <p:sp>
        <p:nvSpPr>
          <p:cNvPr id="18449" name="AutoShape 17"/>
          <p:cNvSpPr>
            <a:spLocks noChangeArrowheads="1"/>
          </p:cNvSpPr>
          <p:nvPr/>
        </p:nvSpPr>
        <p:spPr bwMode="auto">
          <a:xfrm>
            <a:off x="3915966" y="3773091"/>
            <a:ext cx="270272" cy="280988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007600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2" name="Oval 18"/>
          <p:cNvSpPr>
            <a:spLocks noChangeArrowheads="1"/>
          </p:cNvSpPr>
          <p:nvPr/>
        </p:nvSpPr>
        <p:spPr bwMode="auto">
          <a:xfrm>
            <a:off x="4730353" y="3664744"/>
            <a:ext cx="338138" cy="35123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66FF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3" name="Oval 19"/>
          <p:cNvSpPr>
            <a:spLocks noChangeArrowheads="1"/>
          </p:cNvSpPr>
          <p:nvPr/>
        </p:nvSpPr>
        <p:spPr bwMode="auto">
          <a:xfrm>
            <a:off x="4725591" y="3664744"/>
            <a:ext cx="338138" cy="351235"/>
          </a:xfrm>
          <a:prstGeom prst="ellipse">
            <a:avLst/>
          </a:prstGeom>
          <a:solidFill>
            <a:schemeClr val="tx1"/>
          </a:solidFill>
          <a:ln w="38100" algn="ctr">
            <a:solidFill>
              <a:srgbClr val="66FF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grpSp>
        <p:nvGrpSpPr>
          <p:cNvPr id="18452" name="Group 20"/>
          <p:cNvGrpSpPr>
            <a:grpSpLocks/>
          </p:cNvGrpSpPr>
          <p:nvPr/>
        </p:nvGrpSpPr>
        <p:grpSpPr bwMode="auto">
          <a:xfrm>
            <a:off x="4901804" y="3698081"/>
            <a:ext cx="66675" cy="282179"/>
            <a:chOff x="1156" y="1933"/>
            <a:chExt cx="0" cy="1271"/>
          </a:xfrm>
        </p:grpSpPr>
        <p:sp>
          <p:nvSpPr>
            <p:cNvPr id="6177" name="Line 21"/>
            <p:cNvSpPr>
              <a:spLocks noChangeShapeType="1"/>
            </p:cNvSpPr>
            <p:nvPr/>
          </p:nvSpPr>
          <p:spPr bwMode="auto">
            <a:xfrm flipV="1">
              <a:off x="1156" y="1933"/>
              <a:ext cx="0" cy="63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6178" name="Line 22"/>
            <p:cNvSpPr>
              <a:spLocks noChangeShapeType="1"/>
            </p:cNvSpPr>
            <p:nvPr/>
          </p:nvSpPr>
          <p:spPr bwMode="auto">
            <a:xfrm>
              <a:off x="1156" y="2614"/>
              <a:ext cx="0" cy="5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sp>
        <p:nvSpPr>
          <p:cNvPr id="18455" name="Rectangle 23"/>
          <p:cNvSpPr>
            <a:spLocks noChangeArrowheads="1"/>
          </p:cNvSpPr>
          <p:nvPr/>
        </p:nvSpPr>
        <p:spPr bwMode="auto">
          <a:xfrm>
            <a:off x="4025504" y="3133725"/>
            <a:ext cx="76200" cy="2286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6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6" name="AutoShape 24"/>
          <p:cNvSpPr>
            <a:spLocks noChangeArrowheads="1"/>
          </p:cNvSpPr>
          <p:nvPr/>
        </p:nvSpPr>
        <p:spPr bwMode="auto">
          <a:xfrm>
            <a:off x="4244579" y="3652837"/>
            <a:ext cx="409575" cy="4143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7" name="AutoShape 25"/>
          <p:cNvSpPr>
            <a:spLocks noChangeArrowheads="1"/>
          </p:cNvSpPr>
          <p:nvPr/>
        </p:nvSpPr>
        <p:spPr bwMode="auto">
          <a:xfrm>
            <a:off x="4006454" y="3481388"/>
            <a:ext cx="266700" cy="247650"/>
          </a:xfrm>
          <a:custGeom>
            <a:avLst/>
            <a:gdLst>
              <a:gd name="T0" fmla="*/ 48188986 w 21600"/>
              <a:gd name="T1" fmla="*/ 0 h 21600"/>
              <a:gd name="T2" fmla="*/ 14113023 w 21600"/>
              <a:gd name="T3" fmla="*/ 11299780 h 21600"/>
              <a:gd name="T4" fmla="*/ 0 w 21600"/>
              <a:gd name="T5" fmla="*/ 38582800 h 21600"/>
              <a:gd name="T6" fmla="*/ 14113023 w 21600"/>
              <a:gd name="T7" fmla="*/ 65865820 h 21600"/>
              <a:gd name="T8" fmla="*/ 48188986 w 21600"/>
              <a:gd name="T9" fmla="*/ 77165600 h 21600"/>
              <a:gd name="T10" fmla="*/ 82264932 w 21600"/>
              <a:gd name="T11" fmla="*/ 65865820 h 21600"/>
              <a:gd name="T12" fmla="*/ 96377972 w 21600"/>
              <a:gd name="T13" fmla="*/ 38582800 h 21600"/>
              <a:gd name="T14" fmla="*/ 82264932 w 21600"/>
              <a:gd name="T15" fmla="*/ 1129978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8" name="Rectangle 26"/>
          <p:cNvSpPr>
            <a:spLocks noChangeArrowheads="1"/>
          </p:cNvSpPr>
          <p:nvPr/>
        </p:nvSpPr>
        <p:spPr bwMode="auto">
          <a:xfrm>
            <a:off x="4316016" y="3498056"/>
            <a:ext cx="576263" cy="333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9" name="Rectangle 27"/>
          <p:cNvSpPr>
            <a:spLocks noChangeArrowheads="1"/>
          </p:cNvSpPr>
          <p:nvPr/>
        </p:nvSpPr>
        <p:spPr bwMode="auto">
          <a:xfrm>
            <a:off x="4317206" y="3542110"/>
            <a:ext cx="447675" cy="32147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70" name="Rectangle 28"/>
          <p:cNvSpPr>
            <a:spLocks noChangeArrowheads="1"/>
          </p:cNvSpPr>
          <p:nvPr/>
        </p:nvSpPr>
        <p:spPr bwMode="auto">
          <a:xfrm>
            <a:off x="4318398" y="3586163"/>
            <a:ext cx="307181" cy="3214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8461" name="AutoShape 29"/>
          <p:cNvSpPr>
            <a:spLocks noChangeArrowheads="1"/>
          </p:cNvSpPr>
          <p:nvPr/>
        </p:nvSpPr>
        <p:spPr bwMode="auto">
          <a:xfrm>
            <a:off x="4702969" y="3039666"/>
            <a:ext cx="359569" cy="42267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pic>
        <p:nvPicPr>
          <p:cNvPr id="6172" name="Picture 3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3048001"/>
            <a:ext cx="295275" cy="41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73" name="Freeform 31"/>
          <p:cNvSpPr>
            <a:spLocks/>
          </p:cNvSpPr>
          <p:nvPr/>
        </p:nvSpPr>
        <p:spPr bwMode="auto">
          <a:xfrm>
            <a:off x="3539729" y="2902744"/>
            <a:ext cx="342900" cy="953691"/>
          </a:xfrm>
          <a:custGeom>
            <a:avLst/>
            <a:gdLst>
              <a:gd name="T0" fmla="*/ 0 w 288"/>
              <a:gd name="T1" fmla="*/ 2147483647 h 801"/>
              <a:gd name="T2" fmla="*/ 2147483647 w 288"/>
              <a:gd name="T3" fmla="*/ 2147483647 h 801"/>
              <a:gd name="T4" fmla="*/ 2147483647 w 288"/>
              <a:gd name="T5" fmla="*/ 2147483647 h 801"/>
              <a:gd name="T6" fmla="*/ 2147483647 w 288"/>
              <a:gd name="T7" fmla="*/ 2147483647 h 801"/>
              <a:gd name="T8" fmla="*/ 2147483647 w 288"/>
              <a:gd name="T9" fmla="*/ 2147483647 h 801"/>
              <a:gd name="T10" fmla="*/ 0 w 288"/>
              <a:gd name="T11" fmla="*/ 2147483647 h 801"/>
              <a:gd name="T12" fmla="*/ 0 w 288"/>
              <a:gd name="T13" fmla="*/ 2147483647 h 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88" h="801">
                <a:moveTo>
                  <a:pt x="0" y="42"/>
                </a:moveTo>
                <a:cubicBezTo>
                  <a:pt x="17" y="0"/>
                  <a:pt x="54" y="181"/>
                  <a:pt x="100" y="230"/>
                </a:cubicBezTo>
                <a:cubicBezTo>
                  <a:pt x="146" y="279"/>
                  <a:pt x="245" y="245"/>
                  <a:pt x="276" y="334"/>
                </a:cubicBezTo>
                <a:lnTo>
                  <a:pt x="288" y="762"/>
                </a:lnTo>
                <a:cubicBezTo>
                  <a:pt x="259" y="801"/>
                  <a:pt x="148" y="617"/>
                  <a:pt x="100" y="570"/>
                </a:cubicBezTo>
                <a:cubicBezTo>
                  <a:pt x="52" y="523"/>
                  <a:pt x="17" y="570"/>
                  <a:pt x="0" y="482"/>
                </a:cubicBezTo>
                <a:lnTo>
                  <a:pt x="0" y="42"/>
                </a:lnTo>
                <a:close/>
              </a:path>
            </a:pathLst>
          </a:custGeom>
          <a:gradFill rotWithShape="1">
            <a:gsLst>
              <a:gs pos="0">
                <a:srgbClr val="CC6600"/>
              </a:gs>
              <a:gs pos="100000">
                <a:srgbClr val="FF6600"/>
              </a:gs>
            </a:gsLst>
            <a:lin ang="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74" name="Freeform 32"/>
          <p:cNvSpPr>
            <a:spLocks/>
          </p:cNvSpPr>
          <p:nvPr/>
        </p:nvSpPr>
        <p:spPr bwMode="auto">
          <a:xfrm>
            <a:off x="5225654" y="3001566"/>
            <a:ext cx="428625" cy="851297"/>
          </a:xfrm>
          <a:custGeom>
            <a:avLst/>
            <a:gdLst>
              <a:gd name="T0" fmla="*/ 2147483647 w 360"/>
              <a:gd name="T1" fmla="*/ 2147483647 h 715"/>
              <a:gd name="T2" fmla="*/ 2147483647 w 360"/>
              <a:gd name="T3" fmla="*/ 2147483647 h 715"/>
              <a:gd name="T4" fmla="*/ 2147483647 w 360"/>
              <a:gd name="T5" fmla="*/ 2147483647 h 715"/>
              <a:gd name="T6" fmla="*/ 2147483647 w 360"/>
              <a:gd name="T7" fmla="*/ 2147483647 h 715"/>
              <a:gd name="T8" fmla="*/ 2147483647 w 360"/>
              <a:gd name="T9" fmla="*/ 2147483647 h 715"/>
              <a:gd name="T10" fmla="*/ 0 w 360"/>
              <a:gd name="T11" fmla="*/ 2147483647 h 715"/>
              <a:gd name="T12" fmla="*/ 2147483647 w 360"/>
              <a:gd name="T13" fmla="*/ 2147483647 h 7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0" h="715">
                <a:moveTo>
                  <a:pt x="4" y="263"/>
                </a:moveTo>
                <a:cubicBezTo>
                  <a:pt x="35" y="184"/>
                  <a:pt x="125" y="228"/>
                  <a:pt x="184" y="191"/>
                </a:cubicBezTo>
                <a:cubicBezTo>
                  <a:pt x="243" y="154"/>
                  <a:pt x="331" y="0"/>
                  <a:pt x="360" y="43"/>
                </a:cubicBezTo>
                <a:lnTo>
                  <a:pt x="360" y="451"/>
                </a:lnTo>
                <a:cubicBezTo>
                  <a:pt x="331" y="540"/>
                  <a:pt x="248" y="540"/>
                  <a:pt x="188" y="575"/>
                </a:cubicBezTo>
                <a:cubicBezTo>
                  <a:pt x="128" y="610"/>
                  <a:pt x="31" y="715"/>
                  <a:pt x="0" y="663"/>
                </a:cubicBezTo>
                <a:lnTo>
                  <a:pt x="4" y="263"/>
                </a:lnTo>
                <a:close/>
              </a:path>
            </a:pathLst>
          </a:custGeom>
          <a:gradFill rotWithShape="1">
            <a:gsLst>
              <a:gs pos="0">
                <a:srgbClr val="FF6600"/>
              </a:gs>
              <a:gs pos="100000">
                <a:srgbClr val="CC6600"/>
              </a:gs>
            </a:gsLst>
            <a:lin ang="0" scaled="1"/>
          </a:gra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8465" name="AutoShape 33" descr="Picture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 rot="2402195">
            <a:off x="2883694" y="266700"/>
            <a:ext cx="3590925" cy="3829050"/>
          </a:xfrm>
          <a:prstGeom prst="irregularSeal2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76" name="Text Box 34"/>
          <p:cNvSpPr txBox="1">
            <a:spLocks noChangeArrowheads="1"/>
          </p:cNvSpPr>
          <p:nvPr/>
        </p:nvSpPr>
        <p:spPr bwMode="auto">
          <a:xfrm>
            <a:off x="4295775" y="-370285"/>
            <a:ext cx="5998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ko-KR" sz="2400">
                <a:solidFill>
                  <a:schemeClr val="bg1"/>
                </a:solidFill>
                <a:latin typeface="Impact" pitchFamily="34" charset="0"/>
                <a:ea typeface="Gulim" pitchFamily="50" charset="-127"/>
              </a:rPr>
              <a:t>12s</a:t>
            </a:r>
            <a:endParaRPr lang="en-US" sz="2400">
              <a:solidFill>
                <a:schemeClr val="bg1"/>
              </a:solidFill>
              <a:latin typeface="Impact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BombH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96296E-6 L 0.06736 2.96296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184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18465"/>
                                        </p:tgtEl>
                                      </p:cBhvr>
                                      <p:by x="380000" y="38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/>
      <p:bldP spid="18449" grpId="0" animBg="1"/>
      <p:bldP spid="18455" grpId="0" animBg="1"/>
      <p:bldP spid="18461" grpId="0" animBg="1"/>
      <p:bldP spid="18465" grpId="0" animBg="1"/>
      <p:bldP spid="1846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3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3424238" y="4294585"/>
            <a:ext cx="2717274" cy="754856"/>
          </a:xfrm>
          <a:prstGeom prst="rightArrow">
            <a:avLst>
              <a:gd name="adj1" fmla="val 50000"/>
              <a:gd name="adj2" fmla="val 85009"/>
            </a:avLst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lin ang="0" scaled="1"/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>
              <a:spcBef>
                <a:spcPct val="50000"/>
              </a:spcBef>
            </a:pPr>
            <a:r>
              <a:rPr kumimoji="1" lang="en-GB" sz="2800" b="1" dirty="0">
                <a:latin typeface="Sylfaen" pitchFamily="18" charset="0"/>
                <a:ea typeface="Gulim" pitchFamily="50" charset="-127"/>
              </a:rPr>
              <a:t>In the .../ at...</a:t>
            </a:r>
            <a:endParaRPr kumimoji="1" lang="en-US" sz="2800" b="1" dirty="0">
              <a:latin typeface="Sylfaen" pitchFamily="18" charset="0"/>
              <a:ea typeface="Gulim" pitchFamily="50" charset="-127"/>
            </a:endParaRPr>
          </a:p>
        </p:txBody>
      </p:sp>
      <p:sp>
        <p:nvSpPr>
          <p:cNvPr id="5123" name="AutoShape 5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199" name="AutoShape 7"/>
          <p:cNvSpPr>
            <a:spLocks noChangeArrowheads="1"/>
          </p:cNvSpPr>
          <p:nvPr/>
        </p:nvSpPr>
        <p:spPr bwMode="auto">
          <a:xfrm>
            <a:off x="1443037" y="164306"/>
            <a:ext cx="6215063" cy="6429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ko-KR" sz="2700" dirty="0">
                <a:latin typeface="Sylfaen" pitchFamily="18" charset="0"/>
                <a:ea typeface="Gulim" pitchFamily="50" charset="-127"/>
              </a:rPr>
              <a:t>When do you watch TV?</a:t>
            </a:r>
            <a:endParaRPr lang="en-US" sz="2700" dirty="0">
              <a:latin typeface="Sylfaen" pitchFamily="18" charset="0"/>
            </a:endParaRPr>
          </a:p>
        </p:txBody>
      </p:sp>
      <p:pic>
        <p:nvPicPr>
          <p:cNvPr id="3" name="Picture 2" descr="Smiling Preschool Boy Kid Sitting And Dreaming Of Own Dog Watching Film On  Tv About Dog And Butterfly Child Cartoon Character Flat Vector Clipart  Illustration Stock Illustration - Download Image Now - iStock">
            <a:extLst>
              <a:ext uri="{FF2B5EF4-FFF2-40B4-BE49-F238E27FC236}">
                <a16:creationId xmlns:a16="http://schemas.microsoft.com/office/drawing/2014/main" id="{269C2BA1-0C36-0D77-632E-A68DDA4E1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443" y="1386564"/>
            <a:ext cx="3088069" cy="240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26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  <p:bldP spid="8199" grpId="0" animBg="1"/>
    </p:bldLst>
  </p:timing>
</p:sld>
</file>

<file path=ppt/theme/theme1.xml><?xml version="1.0" encoding="utf-8"?>
<a:theme xmlns:a="http://schemas.openxmlformats.org/drawingml/2006/main" name="Feeling Activities for Kindergarten by Slidesgo">
  <a:themeElements>
    <a:clrScheme name="Simple Light">
      <a:dk1>
        <a:srgbClr val="844851"/>
      </a:dk1>
      <a:lt1>
        <a:srgbClr val="F0E6DA"/>
      </a:lt1>
      <a:dk2>
        <a:srgbClr val="5C679E"/>
      </a:dk2>
      <a:lt2>
        <a:srgbClr val="F4F4F4"/>
      </a:lt2>
      <a:accent1>
        <a:srgbClr val="38965D"/>
      </a:accent1>
      <a:accent2>
        <a:srgbClr val="98D0C3"/>
      </a:accent2>
      <a:accent3>
        <a:srgbClr val="EAC044"/>
      </a:accent3>
      <a:accent4>
        <a:srgbClr val="DB722F"/>
      </a:accent4>
      <a:accent5>
        <a:srgbClr val="E69EA1"/>
      </a:accent5>
      <a:accent6>
        <a:srgbClr val="D184B7"/>
      </a:accent6>
      <a:hlink>
        <a:srgbClr val="5C679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1614</TotalTime>
  <Words>265</Words>
  <Application>Microsoft Office PowerPoint</Application>
  <PresentationFormat>On-screen Show (16:9)</PresentationFormat>
  <Paragraphs>82</Paragraphs>
  <Slides>37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0" baseType="lpstr">
      <vt:lpstr>Arial Black</vt:lpstr>
      <vt:lpstr>Fredoka One</vt:lpstr>
      <vt:lpstr>Times New Roman</vt:lpstr>
      <vt:lpstr>Gabriola</vt:lpstr>
      <vt:lpstr>Titan One</vt:lpstr>
      <vt:lpstr>Arial</vt:lpstr>
      <vt:lpstr>Impact</vt:lpstr>
      <vt:lpstr>Sylfaen</vt:lpstr>
      <vt:lpstr>Chalkboard</vt:lpstr>
      <vt:lpstr>Comic Sans MS</vt:lpstr>
      <vt:lpstr>Sport Day</vt:lpstr>
      <vt:lpstr>Comfortaa</vt:lpstr>
      <vt:lpstr>Feeling Activities for Kindergarten by Slidesgo</vt:lpstr>
      <vt:lpstr>PowerPoint Presentation</vt:lpstr>
      <vt:lpstr> Daily  Activities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1</vt:lpstr>
      <vt:lpstr>PowerPoint Presentation</vt:lpstr>
      <vt:lpstr>Activity 2</vt:lpstr>
      <vt:lpstr>PowerPoint Presentation</vt:lpstr>
      <vt:lpstr>PowerPoint Presentation</vt:lpstr>
      <vt:lpstr>PowerPoint Presentation</vt:lpstr>
      <vt:lpstr>PowerPoint Presentation</vt:lpstr>
      <vt:lpstr>Activity 3</vt:lpstr>
      <vt:lpstr>PowerPoint Presentation</vt:lpstr>
      <vt:lpstr>PowerPoint Presentation</vt:lpstr>
      <vt:lpstr>Fun  Time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6: Writing</dc:title>
  <dc:creator>PC</dc:creator>
  <cp:lastModifiedBy>DELL</cp:lastModifiedBy>
  <cp:revision>26</cp:revision>
  <cp:lastPrinted>2023-02-10T15:45:12Z</cp:lastPrinted>
  <dcterms:modified xsi:type="dcterms:W3CDTF">2025-04-02T09:54:53Z</dcterms:modified>
</cp:coreProperties>
</file>