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audio1.wav" ContentType="audio/wav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media/audio2.wav" ContentType="audio/wav"/>
  <Override PartName="/ppt/notesSlides/notesSlide34.xml" ContentType="application/vnd.openxmlformats-officedocument.presentationml.notesSlide+xml"/>
  <Override PartName="/ppt/media/audio3.wav" ContentType="audio/wav"/>
  <Override PartName="/ppt/notesSlides/notesSlide35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712" r:id="rId2"/>
  </p:sldMasterIdLst>
  <p:notesMasterIdLst>
    <p:notesMasterId r:id="rId63"/>
  </p:notesMasterIdLst>
  <p:sldIdLst>
    <p:sldId id="338" r:id="rId3"/>
    <p:sldId id="256" r:id="rId4"/>
    <p:sldId id="326" r:id="rId5"/>
    <p:sldId id="894" r:id="rId6"/>
    <p:sldId id="521" r:id="rId7"/>
    <p:sldId id="873" r:id="rId8"/>
    <p:sldId id="895" r:id="rId9"/>
    <p:sldId id="896" r:id="rId10"/>
    <p:sldId id="897" r:id="rId11"/>
    <p:sldId id="898" r:id="rId12"/>
    <p:sldId id="899" r:id="rId13"/>
    <p:sldId id="900" r:id="rId14"/>
    <p:sldId id="901" r:id="rId15"/>
    <p:sldId id="903" r:id="rId16"/>
    <p:sldId id="887" r:id="rId17"/>
    <p:sldId id="874" r:id="rId18"/>
    <p:sldId id="888" r:id="rId19"/>
    <p:sldId id="875" r:id="rId20"/>
    <p:sldId id="902" r:id="rId21"/>
    <p:sldId id="525" r:id="rId22"/>
    <p:sldId id="849" r:id="rId23"/>
    <p:sldId id="275" r:id="rId24"/>
    <p:sldId id="290" r:id="rId25"/>
    <p:sldId id="850" r:id="rId26"/>
    <p:sldId id="851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288" r:id="rId36"/>
    <p:sldId id="287" r:id="rId37"/>
    <p:sldId id="286" r:id="rId38"/>
    <p:sldId id="285" r:id="rId39"/>
    <p:sldId id="284" r:id="rId40"/>
    <p:sldId id="281" r:id="rId41"/>
    <p:sldId id="273" r:id="rId42"/>
    <p:sldId id="268" r:id="rId43"/>
    <p:sldId id="279" r:id="rId44"/>
    <p:sldId id="280" r:id="rId45"/>
    <p:sldId id="266" r:id="rId46"/>
    <p:sldId id="269" r:id="rId47"/>
    <p:sldId id="274" r:id="rId48"/>
    <p:sldId id="313" r:id="rId49"/>
    <p:sldId id="270" r:id="rId50"/>
    <p:sldId id="278" r:id="rId51"/>
    <p:sldId id="282" r:id="rId52"/>
    <p:sldId id="283" r:id="rId53"/>
    <p:sldId id="314" r:id="rId54"/>
    <p:sldId id="315" r:id="rId55"/>
    <p:sldId id="316" r:id="rId56"/>
    <p:sldId id="317" r:id="rId57"/>
    <p:sldId id="318" r:id="rId58"/>
    <p:sldId id="852" r:id="rId59"/>
    <p:sldId id="321" r:id="rId60"/>
    <p:sldId id="322" r:id="rId61"/>
    <p:sldId id="323" r:id="rId62"/>
  </p:sldIdLst>
  <p:sldSz cx="9144000" cy="5143500" type="screen16x9"/>
  <p:notesSz cx="6858000" cy="9144000"/>
  <p:embeddedFontLst>
    <p:embeddedFont>
      <p:font typeface="굴림" panose="020B0600000101010101" pitchFamily="34" charset="-127"/>
      <p:regular r:id="rId64"/>
    </p:embeddedFont>
    <p:embeddedFont>
      <p:font typeface="Arial Black" panose="020B0A04020102020204" pitchFamily="34" charset="0"/>
      <p:bold r:id="rId65"/>
    </p:embeddedFont>
    <p:embeddedFont>
      <p:font typeface="Comfortaa" panose="020B0604020202020204" charset="0"/>
      <p:regular r:id="rId66"/>
      <p:bold r:id="rId66"/>
    </p:embeddedFont>
    <p:embeddedFont>
      <p:font typeface="Comic Sans MS" panose="030F0702030302020204" pitchFamily="66" charset="0"/>
      <p:regular r:id="rId67"/>
      <p:bold r:id="rId68"/>
      <p:italic r:id="rId69"/>
      <p:boldItalic r:id="rId70"/>
    </p:embeddedFont>
    <p:embeddedFont>
      <p:font typeface="Sport Day" panose="020B0604020202020204" charset="0"/>
      <p:regular r:id="rId71"/>
      <p:bold r:id="rId71"/>
      <p:italic r:id="rId71"/>
      <p:boldItalic r:id="rId71"/>
    </p:embeddedFont>
    <p:embeddedFont>
      <p:font typeface="Tempus Sans ITC" panose="04020404030D07020202" pitchFamily="82" charset="0"/>
      <p:regular r:id="rId72"/>
    </p:embeddedFont>
    <p:embeddedFont>
      <p:font typeface="Titan One" panose="020B0604020202020204" charset="0"/>
      <p:regular r:id="rId71"/>
      <p:bold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D7BFF3-DA0D-40B5-8200-8E20F7B24828}">
  <a:tblStyle styleId="{33D7BFF3-DA0D-40B5-8200-8E20F7B248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6B9F902-044E-4443-A065-C871CBF069D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707"/>
    <p:restoredTop sz="96291"/>
  </p:normalViewPr>
  <p:slideViewPr>
    <p:cSldViewPr snapToGrid="0">
      <p:cViewPr varScale="1">
        <p:scale>
          <a:sx n="109" d="100"/>
          <a:sy n="109" d="100"/>
        </p:scale>
        <p:origin x="125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3.fntdata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7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11b604ca34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11b604ca34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51BC07-89BF-4318-975E-1F58E6D90561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817993-5FF9-4B8C-BCD7-D4EFBCD0BABE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54EECD-8F55-4031-AB28-8E4D3D72B9DD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8D5C1D-6DFF-458C-B567-6D93B264ADB2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F45262-9BB4-48DF-9386-2B2591F32C9C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DBDB63-2896-4518-896A-F2402872681C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A9961D-7991-4DC7-BCF3-13DEFEDC70A4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6FE0E2-668F-49E8-9D86-2C8ED946AF1B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5EFC0F-7843-4460-A169-3B9F2412E81E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9ADDB2-7EA8-4B66-B717-BD2DE5FE6EAD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27911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F43652-0B6E-44B4-A2F2-75C574822DAC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16E8B8-96E5-472D-B10F-AA6EA1D698F9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5DCFE2-95E5-4F91-A6FD-469E51B5185F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D963A2-6EAF-4923-A874-F706512E4D15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 dirty="0">
              <a:ea typeface="굴림" charset="-127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CF182B-0ECC-4F83-8E03-EA8EABED842B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IE" altLang="zh-HK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01996C-696C-4336-8B39-447C5D2F0955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F89466-DC4F-4D52-B90C-DC3C37EA5235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EB9E0F-FDBB-410A-9926-107D581CFAB5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D7095-95B1-4F63-AFCF-65C954672AFC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7B3508-2E7D-4097-A525-2F7FB6CCD20B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79827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784AB6-B214-4253-928C-840F189D69D9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987A03-32DA-4867-B2D8-B0FF82D31D44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39B9-D60F-4431-8C40-106A522DDBF8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09807F-14C7-4CD4-B059-571DD1287D58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A97C22-6B0D-4C1A-8550-958F79F0DFB1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E3F099-48DE-4FB2-B4C8-398ECAC0302D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A8C218-C406-4BF2-9C1D-6B3DCA4D3394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06D4F6-206B-4FFC-BF31-5B008034CA11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9A7683-D1D3-44FE-B163-771EEDDA980D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2BFA19-3E8B-4D57-95EE-2F1DFA980B8E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1585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41B724-A908-41D8-9B6C-2862B3857D1B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130E0E-20FE-4E96-AFA7-4B8AC4C92249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0DD8D7-22BD-4B0F-B0E7-65DE75612B54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C85AB8-CFEF-4C22-8EF7-ECE6872B99E2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728C00-4A27-4C7E-88A3-9860EAD094D8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9E33AB-CFFA-4AC5-B0E7-825995DDA179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 dirty="0">
              <a:ea typeface="굴림" charset="-127"/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63304-E066-4F8B-98E4-B24D077EE05F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1903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3543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IE" altLang="zh-HK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2359BC-D21A-4BF6-8A11-F84218B7A166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93A70B-C9CF-42BD-A882-DB4604CDEDAA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6A48FA-37E3-42FE-BB61-2E7B54E4DA39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270125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068400" y="9885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564675" y="678510"/>
            <a:ext cx="179095" cy="17909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032625" y="763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5280483">
            <a:off x="6698893" y="1495380"/>
            <a:ext cx="219085" cy="179088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8100086">
            <a:off x="2597176" y="1061040"/>
            <a:ext cx="310178" cy="25354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7750318">
            <a:off x="6752609" y="1814405"/>
            <a:ext cx="159164" cy="13010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379100" y="1009575"/>
            <a:ext cx="6385800" cy="24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545650" y="3397863"/>
            <a:ext cx="4125000" cy="3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8F2750-27C8-41CD-BA7A-F1003979715F}" type="datetimeFigureOut">
              <a:rPr lang="en-US" altLang="zh-HK"/>
              <a:pPr/>
              <a:t>4/2/2025</a:t>
            </a:fld>
            <a:endParaRPr lang="en-GB" altLang="zh-HK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DFA7F-FBC1-4E7C-9D70-2748C15949B7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2747881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E8735E-E69A-428A-8C17-614E1B43DC17}" type="datetimeFigureOut">
              <a:rPr lang="en-US" altLang="zh-HK"/>
              <a:pPr/>
              <a:t>4/2/2025</a:t>
            </a:fld>
            <a:endParaRPr lang="en-GB" altLang="zh-HK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48349-AC91-47A8-B7BE-A096AED82E66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2227298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E7C6F5-D827-4735-BCBF-096869A20D8F}" type="datetimeFigureOut">
              <a:rPr lang="en-US" altLang="zh-HK"/>
              <a:pPr/>
              <a:t>4/2/2025</a:t>
            </a:fld>
            <a:endParaRPr lang="en-GB" altLang="zh-HK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DE19C-9FCC-46FA-AB9E-A46AA9C4E67A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2343314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18F83D-324B-4E39-BCAE-F87DC9B61C7C}" type="datetimeFigureOut">
              <a:rPr lang="en-US" altLang="zh-HK"/>
              <a:pPr/>
              <a:t>4/2/2025</a:t>
            </a:fld>
            <a:endParaRPr lang="en-GB" altLang="zh-HK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AD483-9A6B-49E4-8B17-199130DF7C81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1047228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AB2CB5-A6CF-426C-83C2-E7CCFF0676D3}" type="datetimeFigureOut">
              <a:rPr lang="en-US" altLang="zh-HK"/>
              <a:pPr/>
              <a:t>4/2/2025</a:t>
            </a:fld>
            <a:endParaRPr lang="en-GB" altLang="zh-HK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22977-AF06-49D4-BDCC-60536E53D54C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3579766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ABDC4E-80EF-4006-8DC8-C336F8E0160F}" type="datetimeFigureOut">
              <a:rPr lang="en-US" altLang="zh-HK"/>
              <a:pPr/>
              <a:t>4/2/2025</a:t>
            </a:fld>
            <a:endParaRPr lang="en-GB" altLang="zh-HK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E0FAFF-5BEC-4412-9F88-46B53E67FBB5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713783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7A5FA3-A819-41A7-808D-03F777190FB9}" type="datetimeFigureOut">
              <a:rPr lang="en-US" altLang="zh-HK"/>
              <a:pPr/>
              <a:t>4/2/2025</a:t>
            </a:fld>
            <a:endParaRPr lang="en-GB" altLang="zh-HK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14638E-71FA-4F84-A7C9-2DBDAB127103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992919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2"/>
          </p:nvPr>
        </p:nvSpPr>
        <p:spPr>
          <a:xfrm>
            <a:off x="170780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"/>
          </p:nvPr>
        </p:nvSpPr>
        <p:spPr>
          <a:xfrm>
            <a:off x="1707800" y="2203100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3"/>
          </p:nvPr>
        </p:nvSpPr>
        <p:spPr>
          <a:xfrm>
            <a:off x="555785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4"/>
          </p:nvPr>
        </p:nvSpPr>
        <p:spPr>
          <a:xfrm>
            <a:off x="5557852" y="2203105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5"/>
          </p:nvPr>
        </p:nvSpPr>
        <p:spPr>
          <a:xfrm>
            <a:off x="1707808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6"/>
          </p:nvPr>
        </p:nvSpPr>
        <p:spPr>
          <a:xfrm>
            <a:off x="1707799" y="3650149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7"/>
          </p:nvPr>
        </p:nvSpPr>
        <p:spPr>
          <a:xfrm>
            <a:off x="5557850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8"/>
          </p:nvPr>
        </p:nvSpPr>
        <p:spPr>
          <a:xfrm>
            <a:off x="5557852" y="3659253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9" hasCustomPrompt="1"/>
          </p:nvPr>
        </p:nvSpPr>
        <p:spPr>
          <a:xfrm>
            <a:off x="699156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13" hasCustomPrompt="1"/>
          </p:nvPr>
        </p:nvSpPr>
        <p:spPr>
          <a:xfrm>
            <a:off x="699156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14" hasCustomPrompt="1"/>
          </p:nvPr>
        </p:nvSpPr>
        <p:spPr>
          <a:xfrm>
            <a:off x="4579562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15" hasCustomPrompt="1"/>
          </p:nvPr>
        </p:nvSpPr>
        <p:spPr>
          <a:xfrm>
            <a:off x="4579562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/>
          <p:nvPr/>
        </p:nvSpPr>
        <p:spPr>
          <a:xfrm>
            <a:off x="5955388" y="48306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/>
          <p:nvPr/>
        </p:nvSpPr>
        <p:spPr>
          <a:xfrm>
            <a:off x="129825" y="10177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3"/>
          <p:cNvSpPr/>
          <p:nvPr/>
        </p:nvSpPr>
        <p:spPr>
          <a:xfrm>
            <a:off x="50275" y="23111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3"/>
          <p:cNvSpPr/>
          <p:nvPr/>
        </p:nvSpPr>
        <p:spPr>
          <a:xfrm>
            <a:off x="6918975" y="47172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3"/>
          <p:cNvSpPr/>
          <p:nvPr/>
        </p:nvSpPr>
        <p:spPr>
          <a:xfrm>
            <a:off x="1188850" y="120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3"/>
          <p:cNvSpPr/>
          <p:nvPr/>
        </p:nvSpPr>
        <p:spPr>
          <a:xfrm rot="-4320377">
            <a:off x="408834" y="157100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3"/>
          <p:cNvSpPr/>
          <p:nvPr/>
        </p:nvSpPr>
        <p:spPr>
          <a:xfrm rot="444932" flipH="1">
            <a:off x="7705257" y="47827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3"/>
          <p:cNvSpPr/>
          <p:nvPr/>
        </p:nvSpPr>
        <p:spPr>
          <a:xfrm rot="2135160">
            <a:off x="2838442" y="108301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3"/>
          <p:cNvSpPr/>
          <p:nvPr/>
        </p:nvSpPr>
        <p:spPr>
          <a:xfrm rot="-4320374">
            <a:off x="2068541" y="263515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3"/>
          <p:cNvSpPr/>
          <p:nvPr/>
        </p:nvSpPr>
        <p:spPr>
          <a:xfrm>
            <a:off x="3741600" y="154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3"/>
          <p:cNvSpPr/>
          <p:nvPr/>
        </p:nvSpPr>
        <p:spPr>
          <a:xfrm>
            <a:off x="430800" y="3522600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13"/>
          <p:cNvGrpSpPr/>
          <p:nvPr/>
        </p:nvGrpSpPr>
        <p:grpSpPr>
          <a:xfrm>
            <a:off x="129813" y="40902"/>
            <a:ext cx="777108" cy="672348"/>
            <a:chOff x="968013" y="650077"/>
            <a:chExt cx="777108" cy="672348"/>
          </a:xfrm>
        </p:grpSpPr>
        <p:sp>
          <p:nvSpPr>
            <p:cNvPr id="331" name="Google Shape;331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3"/>
          <p:cNvGrpSpPr/>
          <p:nvPr/>
        </p:nvGrpSpPr>
        <p:grpSpPr>
          <a:xfrm rot="2235294">
            <a:off x="8410707" y="4470627"/>
            <a:ext cx="777157" cy="672390"/>
            <a:chOff x="968013" y="650077"/>
            <a:chExt cx="777108" cy="672348"/>
          </a:xfrm>
        </p:grpSpPr>
        <p:sp>
          <p:nvSpPr>
            <p:cNvPr id="335" name="Google Shape;335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13"/>
          <p:cNvSpPr/>
          <p:nvPr/>
        </p:nvSpPr>
        <p:spPr>
          <a:xfrm>
            <a:off x="8498950" y="39875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3"/>
          <p:cNvSpPr/>
          <p:nvPr/>
        </p:nvSpPr>
        <p:spPr>
          <a:xfrm rot="-4320377">
            <a:off x="8838459" y="33807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3"/>
          <p:cNvSpPr/>
          <p:nvPr/>
        </p:nvSpPr>
        <p:spPr>
          <a:xfrm>
            <a:off x="8527900" y="25861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3"/>
          <p:cNvSpPr/>
          <p:nvPr/>
        </p:nvSpPr>
        <p:spPr>
          <a:xfrm rot="2135160">
            <a:off x="8738517" y="1939526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3"/>
          <p:cNvSpPr/>
          <p:nvPr/>
        </p:nvSpPr>
        <p:spPr>
          <a:xfrm>
            <a:off x="5291500" y="47571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6"/>
          <p:cNvSpPr/>
          <p:nvPr/>
        </p:nvSpPr>
        <p:spPr>
          <a:xfrm>
            <a:off x="682363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1550575" y="2150850"/>
            <a:ext cx="2793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title" idx="2" hasCustomPrompt="1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5" name="Google Shape;395;p16"/>
          <p:cNvSpPr txBox="1">
            <a:spLocks noGrp="1"/>
          </p:cNvSpPr>
          <p:nvPr>
            <p:ph type="subTitle" idx="1"/>
          </p:nvPr>
        </p:nvSpPr>
        <p:spPr>
          <a:xfrm>
            <a:off x="560825" y="3031650"/>
            <a:ext cx="4773000" cy="3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6"/>
          <p:cNvSpPr/>
          <p:nvPr/>
        </p:nvSpPr>
        <p:spPr>
          <a:xfrm>
            <a:off x="8809275" y="10263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6"/>
          <p:cNvSpPr/>
          <p:nvPr/>
        </p:nvSpPr>
        <p:spPr>
          <a:xfrm rot="444932" flipH="1">
            <a:off x="8599307" y="46790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6"/>
          <p:cNvSpPr/>
          <p:nvPr/>
        </p:nvSpPr>
        <p:spPr>
          <a:xfrm rot="-4320377">
            <a:off x="8789284" y="38881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>
            <a:off x="8634800" y="3122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>
            <a:off x="8583300" y="1713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6"/>
          <p:cNvSpPr/>
          <p:nvPr/>
        </p:nvSpPr>
        <p:spPr>
          <a:xfrm>
            <a:off x="305350" y="38488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"/>
          <p:cNvSpPr/>
          <p:nvPr/>
        </p:nvSpPr>
        <p:spPr>
          <a:xfrm rot="-4320377">
            <a:off x="285359" y="8049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/>
          <p:nvPr/>
        </p:nvSpPr>
        <p:spPr>
          <a:xfrm>
            <a:off x="305350" y="1053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/>
          <p:nvPr/>
        </p:nvSpPr>
        <p:spPr>
          <a:xfrm rot="140820">
            <a:off x="152266" y="46960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6"/>
          <p:cNvSpPr/>
          <p:nvPr/>
        </p:nvSpPr>
        <p:spPr>
          <a:xfrm>
            <a:off x="147450" y="29926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6"/>
          <p:cNvSpPr/>
          <p:nvPr/>
        </p:nvSpPr>
        <p:spPr>
          <a:xfrm>
            <a:off x="8895388" y="2582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6"/>
          <p:cNvSpPr/>
          <p:nvPr/>
        </p:nvSpPr>
        <p:spPr>
          <a:xfrm>
            <a:off x="484450" y="2331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6"/>
          <p:cNvSpPr/>
          <p:nvPr/>
        </p:nvSpPr>
        <p:spPr>
          <a:xfrm>
            <a:off x="8583300" y="215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6"/>
          <p:cNvSpPr/>
          <p:nvPr/>
        </p:nvSpPr>
        <p:spPr>
          <a:xfrm rot="-5125534">
            <a:off x="119124" y="1518132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"/>
          <p:cNvSpPr/>
          <p:nvPr/>
        </p:nvSpPr>
        <p:spPr>
          <a:xfrm>
            <a:off x="3590775" y="18157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>
            <a:off x="1665700" y="181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>
            <a:off x="2809975" y="46418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>
            <a:off x="6573975" y="45473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444932" flipH="1">
            <a:off x="4683532" y="2098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"/>
          <p:cNvSpPr/>
          <p:nvPr/>
        </p:nvSpPr>
        <p:spPr>
          <a:xfrm>
            <a:off x="2662313" y="291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6"/>
          <p:cNvSpPr/>
          <p:nvPr/>
        </p:nvSpPr>
        <p:spPr>
          <a:xfrm>
            <a:off x="8263788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6"/>
          <p:cNvSpPr/>
          <p:nvPr/>
        </p:nvSpPr>
        <p:spPr>
          <a:xfrm>
            <a:off x="5791213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2135160">
            <a:off x="1697229" y="4709263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6"/>
          <p:cNvSpPr/>
          <p:nvPr/>
        </p:nvSpPr>
        <p:spPr>
          <a:xfrm rot="404198">
            <a:off x="7805477" y="2687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6"/>
          <p:cNvSpPr/>
          <p:nvPr/>
        </p:nvSpPr>
        <p:spPr>
          <a:xfrm>
            <a:off x="4350838" y="47556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"/>
          <p:cNvSpPr/>
          <p:nvPr/>
        </p:nvSpPr>
        <p:spPr>
          <a:xfrm>
            <a:off x="5970300" y="3312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"/>
          <p:cNvSpPr/>
          <p:nvPr/>
        </p:nvSpPr>
        <p:spPr>
          <a:xfrm>
            <a:off x="6916175" y="7252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31"/>
          <p:cNvSpPr/>
          <p:nvPr/>
        </p:nvSpPr>
        <p:spPr>
          <a:xfrm>
            <a:off x="1279900" y="47380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31"/>
          <p:cNvSpPr/>
          <p:nvPr/>
        </p:nvSpPr>
        <p:spPr>
          <a:xfrm>
            <a:off x="7051950" y="46594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31"/>
          <p:cNvSpPr/>
          <p:nvPr/>
        </p:nvSpPr>
        <p:spPr>
          <a:xfrm>
            <a:off x="84750" y="4781675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31"/>
          <p:cNvSpPr/>
          <p:nvPr/>
        </p:nvSpPr>
        <p:spPr>
          <a:xfrm>
            <a:off x="8100075" y="451446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31"/>
          <p:cNvSpPr/>
          <p:nvPr/>
        </p:nvSpPr>
        <p:spPr>
          <a:xfrm>
            <a:off x="7723000" y="48719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31"/>
          <p:cNvSpPr/>
          <p:nvPr/>
        </p:nvSpPr>
        <p:spPr>
          <a:xfrm rot="-4320377">
            <a:off x="2302534" y="482962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31"/>
          <p:cNvSpPr/>
          <p:nvPr/>
        </p:nvSpPr>
        <p:spPr>
          <a:xfrm rot="444932" flipH="1">
            <a:off x="8543457" y="469008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31"/>
          <p:cNvSpPr/>
          <p:nvPr/>
        </p:nvSpPr>
        <p:spPr>
          <a:xfrm rot="2135160">
            <a:off x="5536729" y="4558038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31"/>
          <p:cNvSpPr/>
          <p:nvPr/>
        </p:nvSpPr>
        <p:spPr>
          <a:xfrm rot="404198">
            <a:off x="6333540" y="48056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31"/>
          <p:cNvSpPr/>
          <p:nvPr/>
        </p:nvSpPr>
        <p:spPr>
          <a:xfrm>
            <a:off x="2998600" y="45485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31"/>
          <p:cNvSpPr/>
          <p:nvPr/>
        </p:nvSpPr>
        <p:spPr>
          <a:xfrm>
            <a:off x="3440825" y="48290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9" name="Google Shape;909;p31"/>
          <p:cNvGrpSpPr/>
          <p:nvPr/>
        </p:nvGrpSpPr>
        <p:grpSpPr>
          <a:xfrm rot="-1692578" flipH="1">
            <a:off x="3886620" y="4137212"/>
            <a:ext cx="1078945" cy="933554"/>
            <a:chOff x="968013" y="650077"/>
            <a:chExt cx="777108" cy="672348"/>
          </a:xfrm>
        </p:grpSpPr>
        <p:sp>
          <p:nvSpPr>
            <p:cNvPr id="910" name="Google Shape;910;p3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3" name="Google Shape;913;p31"/>
          <p:cNvSpPr/>
          <p:nvPr/>
        </p:nvSpPr>
        <p:spPr>
          <a:xfrm>
            <a:off x="5071563" y="49059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84EE99-C231-47A7-8479-482B08AC0AAB}" type="datetimeFigureOut">
              <a:rPr lang="en-US" altLang="zh-HK"/>
              <a:pPr/>
              <a:t>4/2/2025</a:t>
            </a:fld>
            <a:endParaRPr lang="en-GB" altLang="zh-HK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3E6B63-13A0-4B91-B114-B218EF77030A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525797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C342CA-D607-4C44-A5D2-879CDA76FA67}" type="datetimeFigureOut">
              <a:rPr lang="en-US" altLang="zh-HK"/>
              <a:pPr/>
              <a:t>4/2/2025</a:t>
            </a:fld>
            <a:endParaRPr lang="en-GB" altLang="zh-HK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8F0C89-B2C5-4140-9A7E-0CEB13DF0694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4137756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5AB343-A5E6-4488-8CF2-4EFAC7CA6F63}" type="datetimeFigureOut">
              <a:rPr lang="en-US" altLang="zh-HK"/>
              <a:pPr/>
              <a:t>4/2/2025</a:t>
            </a:fld>
            <a:endParaRPr lang="en-GB" altLang="zh-HK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A42530-8C28-470F-B0A3-0D8C019732AD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4008957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BE6C13-7434-428E-B368-6EE10F1CDE11}" type="datetimeFigureOut">
              <a:rPr lang="en-US" altLang="zh-HK"/>
              <a:pPr/>
              <a:t>4/2/2025</a:t>
            </a:fld>
            <a:endParaRPr lang="en-GB" altLang="zh-HK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4D62C-CF22-403D-B9CC-2DFC082566B9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1055117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59" r:id="rId3"/>
    <p:sldLayoutId id="2147483662" r:id="rId4"/>
    <p:sldLayoutId id="214748367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  <a:endParaRPr lang="en-GB" altLang="zh-HK"/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 altLang="zh-HK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4989270-379A-4788-B4D1-66D82933B141}" type="datetimeFigureOut">
              <a:rPr lang="en-US" altLang="zh-HK"/>
              <a:pPr/>
              <a:t>4/2/2025</a:t>
            </a:fld>
            <a:endParaRPr lang="en-GB" altLang="zh-HK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GB" altLang="zh-HK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2C486CAE-3BD4-4935-811B-04B531E4F8DB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367573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Cut_47%20Track%2047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w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19.png"/><Relationship Id="rId18" Type="http://schemas.openxmlformats.org/officeDocument/2006/relationships/slide" Target="slide29.xml"/><Relationship Id="rId26" Type="http://schemas.openxmlformats.org/officeDocument/2006/relationships/slide" Target="slide33.xml"/><Relationship Id="rId3" Type="http://schemas.openxmlformats.org/officeDocument/2006/relationships/image" Target="../media/image14.jpeg"/><Relationship Id="rId21" Type="http://schemas.openxmlformats.org/officeDocument/2006/relationships/image" Target="../media/image23.png"/><Relationship Id="rId7" Type="http://schemas.openxmlformats.org/officeDocument/2006/relationships/image" Target="../media/image16.png"/><Relationship Id="rId12" Type="http://schemas.openxmlformats.org/officeDocument/2006/relationships/slide" Target="slide26.xml"/><Relationship Id="rId17" Type="http://schemas.openxmlformats.org/officeDocument/2006/relationships/image" Target="../media/image21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6" Type="http://schemas.openxmlformats.org/officeDocument/2006/relationships/slide" Target="slide28.xml"/><Relationship Id="rId20" Type="http://schemas.openxmlformats.org/officeDocument/2006/relationships/slide" Target="slide30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3.xml"/><Relationship Id="rId11" Type="http://schemas.openxmlformats.org/officeDocument/2006/relationships/image" Target="../media/image18.png"/><Relationship Id="rId24" Type="http://schemas.openxmlformats.org/officeDocument/2006/relationships/slide" Target="slide32.xml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4.png"/><Relationship Id="rId10" Type="http://schemas.openxmlformats.org/officeDocument/2006/relationships/slide" Target="slide25.xml"/><Relationship Id="rId19" Type="http://schemas.openxmlformats.org/officeDocument/2006/relationships/image" Target="../media/image22.png"/><Relationship Id="rId4" Type="http://schemas.openxmlformats.org/officeDocument/2006/relationships/slide" Target="slide22.xml"/><Relationship Id="rId9" Type="http://schemas.openxmlformats.org/officeDocument/2006/relationships/image" Target="../media/image17.png"/><Relationship Id="rId14" Type="http://schemas.openxmlformats.org/officeDocument/2006/relationships/slide" Target="slide27.xml"/><Relationship Id="rId22" Type="http://schemas.openxmlformats.org/officeDocument/2006/relationships/slide" Target="slide31.xml"/><Relationship Id="rId27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4.xml"/><Relationship Id="rId5" Type="http://schemas.openxmlformats.org/officeDocument/2006/relationships/image" Target="../media/image28.png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5.xml"/><Relationship Id="rId5" Type="http://schemas.openxmlformats.org/officeDocument/2006/relationships/image" Target="../media/image28.png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6.xml"/><Relationship Id="rId5" Type="http://schemas.openxmlformats.org/officeDocument/2006/relationships/image" Target="../media/image28.png"/><Relationship Id="rId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7.xml"/><Relationship Id="rId5" Type="http://schemas.openxmlformats.org/officeDocument/2006/relationships/image" Target="../media/image28.png"/><Relationship Id="rId4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9.xml"/><Relationship Id="rId5" Type="http://schemas.openxmlformats.org/officeDocument/2006/relationships/image" Target="../media/image28.png"/><Relationship Id="rId4" Type="http://schemas.openxmlformats.org/officeDocument/2006/relationships/slide" Target="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8.xml"/><Relationship Id="rId5" Type="http://schemas.openxmlformats.org/officeDocument/2006/relationships/image" Target="../media/image28.png"/><Relationship Id="rId4" Type="http://schemas.openxmlformats.org/officeDocument/2006/relationships/slide" Target="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52.xml"/><Relationship Id="rId5" Type="http://schemas.openxmlformats.org/officeDocument/2006/relationships/image" Target="../media/image28.png"/><Relationship Id="rId4" Type="http://schemas.openxmlformats.org/officeDocument/2006/relationships/slide" Target="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9.xml"/><Relationship Id="rId5" Type="http://schemas.openxmlformats.org/officeDocument/2006/relationships/image" Target="../media/image28.png"/><Relationship Id="rId4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9.xml"/><Relationship Id="rId5" Type="http://schemas.openxmlformats.org/officeDocument/2006/relationships/image" Target="../media/image28.png"/><Relationship Id="rId4" Type="http://schemas.openxmlformats.org/officeDocument/2006/relationships/slide" Target="slide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53.xml"/><Relationship Id="rId5" Type="http://schemas.openxmlformats.org/officeDocument/2006/relationships/image" Target="../media/image28.png"/><Relationship Id="rId4" Type="http://schemas.openxmlformats.org/officeDocument/2006/relationships/slide" Target="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9.xml"/><Relationship Id="rId5" Type="http://schemas.openxmlformats.org/officeDocument/2006/relationships/image" Target="../media/image28.png"/><Relationship Id="rId4" Type="http://schemas.openxmlformats.org/officeDocument/2006/relationships/slide" Target="slide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4.xml"/><Relationship Id="rId5" Type="http://schemas.openxmlformats.org/officeDocument/2006/relationships/image" Target="../media/image28.png"/><Relationship Id="rId4" Type="http://schemas.openxmlformats.org/officeDocument/2006/relationships/slide" Target="slide2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42.xml"/><Relationship Id="rId3" Type="http://schemas.openxmlformats.org/officeDocument/2006/relationships/audio" Target="../media/audio1.wav"/><Relationship Id="rId7" Type="http://schemas.openxmlformats.org/officeDocument/2006/relationships/slide" Target="slide41.xml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slide" Target="slide43.xml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3.jpeg"/><Relationship Id="rId9" Type="http://schemas.openxmlformats.org/officeDocument/2006/relationships/slide" Target="slide40.xml"/><Relationship Id="rId1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6.xml"/><Relationship Id="rId13" Type="http://schemas.openxmlformats.org/officeDocument/2006/relationships/slide" Target="slide38.xml"/><Relationship Id="rId18" Type="http://schemas.openxmlformats.org/officeDocument/2006/relationships/image" Target="../media/image48.png"/><Relationship Id="rId3" Type="http://schemas.microsoft.com/office/2007/relationships/media" Target="../media/media4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3.png"/><Relationship Id="rId17" Type="http://schemas.openxmlformats.org/officeDocument/2006/relationships/image" Target="../media/image47.png"/><Relationship Id="rId2" Type="http://schemas.openxmlformats.org/officeDocument/2006/relationships/audio" Target="../media/media3.WAV"/><Relationship Id="rId16" Type="http://schemas.openxmlformats.org/officeDocument/2006/relationships/image" Target="../media/image46.png"/><Relationship Id="rId20" Type="http://schemas.openxmlformats.org/officeDocument/2006/relationships/image" Target="../media/image32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42.png"/><Relationship Id="rId5" Type="http://schemas.microsoft.com/office/2007/relationships/media" Target="../media/media5.WAV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19" Type="http://schemas.openxmlformats.org/officeDocument/2006/relationships/slide" Target="slide21.xml"/><Relationship Id="rId4" Type="http://schemas.openxmlformats.org/officeDocument/2006/relationships/audio" Target="../media/media4.WAV"/><Relationship Id="rId9" Type="http://schemas.openxmlformats.org/officeDocument/2006/relationships/image" Target="../media/image40.jpeg"/><Relationship Id="rId1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7.xml"/><Relationship Id="rId13" Type="http://schemas.openxmlformats.org/officeDocument/2006/relationships/slide" Target="slide38.xml"/><Relationship Id="rId18" Type="http://schemas.openxmlformats.org/officeDocument/2006/relationships/image" Target="../media/image50.png"/><Relationship Id="rId3" Type="http://schemas.microsoft.com/office/2007/relationships/media" Target="../media/media4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3.png"/><Relationship Id="rId17" Type="http://schemas.openxmlformats.org/officeDocument/2006/relationships/image" Target="../media/image47.png"/><Relationship Id="rId2" Type="http://schemas.openxmlformats.org/officeDocument/2006/relationships/audio" Target="../media/media3.WAV"/><Relationship Id="rId16" Type="http://schemas.openxmlformats.org/officeDocument/2006/relationships/image" Target="../media/image46.png"/><Relationship Id="rId20" Type="http://schemas.openxmlformats.org/officeDocument/2006/relationships/image" Target="../media/image32.png"/><Relationship Id="rId1" Type="http://schemas.microsoft.com/office/2007/relationships/media" Target="../media/media3.WAV"/><Relationship Id="rId6" Type="http://schemas.openxmlformats.org/officeDocument/2006/relationships/audio" Target="../media/media6.WAV"/><Relationship Id="rId11" Type="http://schemas.openxmlformats.org/officeDocument/2006/relationships/image" Target="../media/image42.png"/><Relationship Id="rId5" Type="http://schemas.microsoft.com/office/2007/relationships/media" Target="../media/media6.WAV"/><Relationship Id="rId15" Type="http://schemas.openxmlformats.org/officeDocument/2006/relationships/image" Target="../media/image45.png"/><Relationship Id="rId10" Type="http://schemas.openxmlformats.org/officeDocument/2006/relationships/image" Target="../media/image49.png"/><Relationship Id="rId19" Type="http://schemas.openxmlformats.org/officeDocument/2006/relationships/slide" Target="slide21.xml"/><Relationship Id="rId4" Type="http://schemas.openxmlformats.org/officeDocument/2006/relationships/audio" Target="../media/media4.WAV"/><Relationship Id="rId9" Type="http://schemas.openxmlformats.org/officeDocument/2006/relationships/image" Target="../media/image40.jpeg"/><Relationship Id="rId1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8.xml"/><Relationship Id="rId13" Type="http://schemas.openxmlformats.org/officeDocument/2006/relationships/slide" Target="slide38.xml"/><Relationship Id="rId18" Type="http://schemas.openxmlformats.org/officeDocument/2006/relationships/image" Target="../media/image31.png"/><Relationship Id="rId3" Type="http://schemas.microsoft.com/office/2007/relationships/media" Target="../media/media2.WAV"/><Relationship Id="rId21" Type="http://schemas.openxmlformats.org/officeDocument/2006/relationships/image" Target="../media/image32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3.png"/><Relationship Id="rId17" Type="http://schemas.openxmlformats.org/officeDocument/2006/relationships/image" Target="../media/image47.png"/><Relationship Id="rId2" Type="http://schemas.openxmlformats.org/officeDocument/2006/relationships/audio" Target="../media/media3.WAV"/><Relationship Id="rId16" Type="http://schemas.openxmlformats.org/officeDocument/2006/relationships/image" Target="../media/image46.png"/><Relationship Id="rId20" Type="http://schemas.openxmlformats.org/officeDocument/2006/relationships/slide" Target="slide21.xml"/><Relationship Id="rId1" Type="http://schemas.microsoft.com/office/2007/relationships/media" Target="../media/media3.WAV"/><Relationship Id="rId6" Type="http://schemas.openxmlformats.org/officeDocument/2006/relationships/audio" Target="../media/media7.WAV"/><Relationship Id="rId11" Type="http://schemas.openxmlformats.org/officeDocument/2006/relationships/image" Target="../media/image52.png"/><Relationship Id="rId5" Type="http://schemas.microsoft.com/office/2007/relationships/media" Target="../media/media7.WAV"/><Relationship Id="rId15" Type="http://schemas.openxmlformats.org/officeDocument/2006/relationships/image" Target="../media/image45.png"/><Relationship Id="rId10" Type="http://schemas.openxmlformats.org/officeDocument/2006/relationships/image" Target="../media/image51.png"/><Relationship Id="rId19" Type="http://schemas.openxmlformats.org/officeDocument/2006/relationships/image" Target="../media/image54.png"/><Relationship Id="rId4" Type="http://schemas.openxmlformats.org/officeDocument/2006/relationships/audio" Target="../media/media2.WAV"/><Relationship Id="rId9" Type="http://schemas.openxmlformats.org/officeDocument/2006/relationships/image" Target="../media/image40.jpeg"/><Relationship Id="rId1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9.xml"/><Relationship Id="rId13" Type="http://schemas.openxmlformats.org/officeDocument/2006/relationships/slide" Target="slide38.xml"/><Relationship Id="rId18" Type="http://schemas.openxmlformats.org/officeDocument/2006/relationships/image" Target="../media/image31.png"/><Relationship Id="rId3" Type="http://schemas.microsoft.com/office/2007/relationships/media" Target="../media/media2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3.png"/><Relationship Id="rId17" Type="http://schemas.openxmlformats.org/officeDocument/2006/relationships/image" Target="../media/image47.png"/><Relationship Id="rId2" Type="http://schemas.openxmlformats.org/officeDocument/2006/relationships/audio" Target="../media/media3.WAV"/><Relationship Id="rId16" Type="http://schemas.openxmlformats.org/officeDocument/2006/relationships/image" Target="../media/image46.png"/><Relationship Id="rId20" Type="http://schemas.openxmlformats.org/officeDocument/2006/relationships/image" Target="../media/image32.png"/><Relationship Id="rId1" Type="http://schemas.microsoft.com/office/2007/relationships/media" Target="../media/media3.WAV"/><Relationship Id="rId6" Type="http://schemas.openxmlformats.org/officeDocument/2006/relationships/audio" Target="../media/media6.WAV"/><Relationship Id="rId11" Type="http://schemas.openxmlformats.org/officeDocument/2006/relationships/image" Target="../media/image52.png"/><Relationship Id="rId5" Type="http://schemas.microsoft.com/office/2007/relationships/media" Target="../media/media6.WAV"/><Relationship Id="rId15" Type="http://schemas.openxmlformats.org/officeDocument/2006/relationships/image" Target="../media/image45.png"/><Relationship Id="rId10" Type="http://schemas.openxmlformats.org/officeDocument/2006/relationships/image" Target="../media/image51.png"/><Relationship Id="rId19" Type="http://schemas.openxmlformats.org/officeDocument/2006/relationships/slide" Target="slide21.xml"/><Relationship Id="rId4" Type="http://schemas.openxmlformats.org/officeDocument/2006/relationships/audio" Target="../media/media2.WAV"/><Relationship Id="rId9" Type="http://schemas.openxmlformats.org/officeDocument/2006/relationships/image" Target="../media/image40.jpeg"/><Relationship Id="rId1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3" Type="http://schemas.openxmlformats.org/officeDocument/2006/relationships/image" Target="../media/image27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5.xml"/><Relationship Id="rId5" Type="http://schemas.openxmlformats.org/officeDocument/2006/relationships/image" Target="../media/image41.png"/><Relationship Id="rId4" Type="http://schemas.openxmlformats.org/officeDocument/2006/relationships/slide" Target="slide46.xml"/><Relationship Id="rId9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1.xml"/><Relationship Id="rId13" Type="http://schemas.openxmlformats.org/officeDocument/2006/relationships/image" Target="../media/image60.png"/><Relationship Id="rId3" Type="http://schemas.microsoft.com/office/2007/relationships/media" Target="../media/media9.WAV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47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openxmlformats.org/officeDocument/2006/relationships/image" Target="../media/image59.png"/><Relationship Id="rId5" Type="http://schemas.microsoft.com/office/2007/relationships/media" Target="../media/media10.WAV"/><Relationship Id="rId15" Type="http://schemas.openxmlformats.org/officeDocument/2006/relationships/image" Target="../media/image32.png"/><Relationship Id="rId10" Type="http://schemas.openxmlformats.org/officeDocument/2006/relationships/image" Target="../media/image58.png"/><Relationship Id="rId4" Type="http://schemas.openxmlformats.org/officeDocument/2006/relationships/audio" Target="../media/media9.WAV"/><Relationship Id="rId9" Type="http://schemas.openxmlformats.org/officeDocument/2006/relationships/image" Target="../media/image57.jpeg"/><Relationship Id="rId14" Type="http://schemas.openxmlformats.org/officeDocument/2006/relationships/slide" Target="slide2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slide" Target="slide21.xml"/><Relationship Id="rId3" Type="http://schemas.microsoft.com/office/2007/relationships/media" Target="../media/media6.WAV"/><Relationship Id="rId7" Type="http://schemas.openxmlformats.org/officeDocument/2006/relationships/image" Target="../media/image61.jpeg"/><Relationship Id="rId12" Type="http://schemas.openxmlformats.org/officeDocument/2006/relationships/image" Target="../media/image6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32.xml"/><Relationship Id="rId11" Type="http://schemas.openxmlformats.org/officeDocument/2006/relationships/image" Target="../media/image63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1.png"/><Relationship Id="rId4" Type="http://schemas.openxmlformats.org/officeDocument/2006/relationships/audio" Target="../media/media6.WAV"/><Relationship Id="rId9" Type="http://schemas.openxmlformats.org/officeDocument/2006/relationships/image" Target="../media/image62.png"/><Relationship Id="rId1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microsoft.com/office/2007/relationships/media" Target="../media/media11.WAV"/><Relationship Id="rId21" Type="http://schemas.openxmlformats.org/officeDocument/2006/relationships/image" Target="../media/image32.png"/><Relationship Id="rId7" Type="http://schemas.microsoft.com/office/2007/relationships/media" Target="../media/media7.WAV"/><Relationship Id="rId12" Type="http://schemas.openxmlformats.org/officeDocument/2006/relationships/image" Target="../media/image65.jpeg"/><Relationship Id="rId17" Type="http://schemas.openxmlformats.org/officeDocument/2006/relationships/image" Target="../media/image70.png"/><Relationship Id="rId2" Type="http://schemas.openxmlformats.org/officeDocument/2006/relationships/audio" Target="../media/media4.WAV"/><Relationship Id="rId16" Type="http://schemas.openxmlformats.org/officeDocument/2006/relationships/image" Target="../media/image69.png"/><Relationship Id="rId20" Type="http://schemas.openxmlformats.org/officeDocument/2006/relationships/slide" Target="slide21.xml"/><Relationship Id="rId1" Type="http://schemas.microsoft.com/office/2007/relationships/media" Target="../media/media4.WAV"/><Relationship Id="rId6" Type="http://schemas.openxmlformats.org/officeDocument/2006/relationships/audio" Target="../media/media12.WAV"/><Relationship Id="rId11" Type="http://schemas.openxmlformats.org/officeDocument/2006/relationships/audio" Target="../media/audio2.wav"/><Relationship Id="rId5" Type="http://schemas.microsoft.com/office/2007/relationships/media" Target="../media/media12.WAV"/><Relationship Id="rId15" Type="http://schemas.openxmlformats.org/officeDocument/2006/relationships/image" Target="../media/image68.png"/><Relationship Id="rId10" Type="http://schemas.openxmlformats.org/officeDocument/2006/relationships/notesSlide" Target="../notesSlides/notesSlide33.xml"/><Relationship Id="rId19" Type="http://schemas.openxmlformats.org/officeDocument/2006/relationships/image" Target="../media/image72.png"/><Relationship Id="rId4" Type="http://schemas.openxmlformats.org/officeDocument/2006/relationships/audio" Target="../media/media11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3.wav"/><Relationship Id="rId7" Type="http://schemas.openxmlformats.org/officeDocument/2006/relationships/slide" Target="slide5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slide" Target="slide50.xml"/><Relationship Id="rId10" Type="http://schemas.openxmlformats.org/officeDocument/2006/relationships/image" Target="../media/image75.png"/><Relationship Id="rId4" Type="http://schemas.openxmlformats.org/officeDocument/2006/relationships/image" Target="../media/image27.jpeg"/><Relationship Id="rId9" Type="http://schemas.openxmlformats.org/officeDocument/2006/relationships/slide" Target="slide49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5.xml"/><Relationship Id="rId13" Type="http://schemas.openxmlformats.org/officeDocument/2006/relationships/image" Target="../media/image77.png"/><Relationship Id="rId18" Type="http://schemas.openxmlformats.org/officeDocument/2006/relationships/image" Target="../media/image79.png"/><Relationship Id="rId3" Type="http://schemas.microsoft.com/office/2007/relationships/media" Target="../media/media7.WAV"/><Relationship Id="rId21" Type="http://schemas.openxmlformats.org/officeDocument/2006/relationships/image" Target="../media/image32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1.png"/><Relationship Id="rId17" Type="http://schemas.openxmlformats.org/officeDocument/2006/relationships/image" Target="../media/image78.png"/><Relationship Id="rId2" Type="http://schemas.openxmlformats.org/officeDocument/2006/relationships/audio" Target="../media/media13.WAV"/><Relationship Id="rId16" Type="http://schemas.openxmlformats.org/officeDocument/2006/relationships/image" Target="../media/image42.png"/><Relationship Id="rId20" Type="http://schemas.openxmlformats.org/officeDocument/2006/relationships/slide" Target="slide21.xml"/><Relationship Id="rId1" Type="http://schemas.microsoft.com/office/2007/relationships/media" Target="../media/media13.WAV"/><Relationship Id="rId6" Type="http://schemas.openxmlformats.org/officeDocument/2006/relationships/audio" Target="../media/media14.WAV"/><Relationship Id="rId11" Type="http://schemas.openxmlformats.org/officeDocument/2006/relationships/image" Target="../media/image76.gif"/><Relationship Id="rId5" Type="http://schemas.microsoft.com/office/2007/relationships/media" Target="../media/media14.WAV"/><Relationship Id="rId15" Type="http://schemas.openxmlformats.org/officeDocument/2006/relationships/image" Target="../media/image68.png"/><Relationship Id="rId10" Type="http://schemas.openxmlformats.org/officeDocument/2006/relationships/audio" Target="../media/audio5.wav"/><Relationship Id="rId19" Type="http://schemas.openxmlformats.org/officeDocument/2006/relationships/image" Target="../media/image80.png"/><Relationship Id="rId4" Type="http://schemas.openxmlformats.org/officeDocument/2006/relationships/audio" Target="../media/media7.WAV"/><Relationship Id="rId9" Type="http://schemas.openxmlformats.org/officeDocument/2006/relationships/audio" Target="../media/audio4.wav"/><Relationship Id="rId1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2.png"/><Relationship Id="rId26" Type="http://schemas.openxmlformats.org/officeDocument/2006/relationships/image" Target="../media/image31.png"/><Relationship Id="rId3" Type="http://schemas.microsoft.com/office/2007/relationships/media" Target="../media/media5.WAV"/><Relationship Id="rId21" Type="http://schemas.openxmlformats.org/officeDocument/2006/relationships/image" Target="../media/image67.png"/><Relationship Id="rId7" Type="http://schemas.microsoft.com/office/2007/relationships/media" Target="../media/media10.WAV"/><Relationship Id="rId12" Type="http://schemas.openxmlformats.org/officeDocument/2006/relationships/audio" Target="../media/media14.WAV"/><Relationship Id="rId17" Type="http://schemas.openxmlformats.org/officeDocument/2006/relationships/image" Target="../media/image83.png"/><Relationship Id="rId25" Type="http://schemas.openxmlformats.org/officeDocument/2006/relationships/image" Target="../media/image87.png"/><Relationship Id="rId2" Type="http://schemas.openxmlformats.org/officeDocument/2006/relationships/audio" Target="../media/media4.WAV"/><Relationship Id="rId16" Type="http://schemas.openxmlformats.org/officeDocument/2006/relationships/image" Target="../media/image82.png"/><Relationship Id="rId20" Type="http://schemas.openxmlformats.org/officeDocument/2006/relationships/image" Target="../media/image43.png"/><Relationship Id="rId1" Type="http://schemas.microsoft.com/office/2007/relationships/media" Target="../media/media4.WAV"/><Relationship Id="rId6" Type="http://schemas.openxmlformats.org/officeDocument/2006/relationships/audio" Target="../media/media15.WAV"/><Relationship Id="rId11" Type="http://schemas.microsoft.com/office/2007/relationships/media" Target="../media/media14.WAV"/><Relationship Id="rId24" Type="http://schemas.openxmlformats.org/officeDocument/2006/relationships/image" Target="../media/image86.png"/><Relationship Id="rId5" Type="http://schemas.microsoft.com/office/2007/relationships/media" Target="../media/media15.WAV"/><Relationship Id="rId15" Type="http://schemas.openxmlformats.org/officeDocument/2006/relationships/image" Target="../media/image81.jpeg"/><Relationship Id="rId23" Type="http://schemas.openxmlformats.org/officeDocument/2006/relationships/image" Target="../media/image85.png"/><Relationship Id="rId28" Type="http://schemas.openxmlformats.org/officeDocument/2006/relationships/image" Target="../media/image32.png"/><Relationship Id="rId10" Type="http://schemas.openxmlformats.org/officeDocument/2006/relationships/audio" Target="../media/media11.WAV"/><Relationship Id="rId19" Type="http://schemas.openxmlformats.org/officeDocument/2006/relationships/image" Target="../media/image84.png"/><Relationship Id="rId4" Type="http://schemas.openxmlformats.org/officeDocument/2006/relationships/audio" Target="../media/media5.WAV"/><Relationship Id="rId9" Type="http://schemas.microsoft.com/office/2007/relationships/media" Target="../media/media11.WAV"/><Relationship Id="rId14" Type="http://schemas.openxmlformats.org/officeDocument/2006/relationships/notesSlide" Target="../notesSlides/notesSlide36.xml"/><Relationship Id="rId22" Type="http://schemas.openxmlformats.org/officeDocument/2006/relationships/image" Target="../media/image68.png"/><Relationship Id="rId27" Type="http://schemas.openxmlformats.org/officeDocument/2006/relationships/slide" Target="slide2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openxmlformats.org/officeDocument/2006/relationships/image" Target="../media/image88.png"/><Relationship Id="rId18" Type="http://schemas.openxmlformats.org/officeDocument/2006/relationships/image" Target="../media/image31.png"/><Relationship Id="rId3" Type="http://schemas.microsoft.com/office/2007/relationships/media" Target="../media/media16.WAV"/><Relationship Id="rId7" Type="http://schemas.microsoft.com/office/2007/relationships/media" Target="../media/media11.WAV"/><Relationship Id="rId12" Type="http://schemas.openxmlformats.org/officeDocument/2006/relationships/notesSlide" Target="../notesSlides/notesSlide37.xml"/><Relationship Id="rId17" Type="http://schemas.openxmlformats.org/officeDocument/2006/relationships/image" Target="../media/image47.png"/><Relationship Id="rId2" Type="http://schemas.openxmlformats.org/officeDocument/2006/relationships/audio" Target="../media/media4.WAV"/><Relationship Id="rId16" Type="http://schemas.openxmlformats.org/officeDocument/2006/relationships/image" Target="../media/image43.png"/><Relationship Id="rId20" Type="http://schemas.openxmlformats.org/officeDocument/2006/relationships/image" Target="../media/image32.png"/><Relationship Id="rId1" Type="http://schemas.microsoft.com/office/2007/relationships/media" Target="../media/media4.WAV"/><Relationship Id="rId6" Type="http://schemas.openxmlformats.org/officeDocument/2006/relationships/audio" Target="../media/media7.WAV"/><Relationship Id="rId11" Type="http://schemas.openxmlformats.org/officeDocument/2006/relationships/slideLayout" Target="../slideLayouts/slideLayout12.xml"/><Relationship Id="rId5" Type="http://schemas.microsoft.com/office/2007/relationships/media" Target="../media/media7.WAV"/><Relationship Id="rId15" Type="http://schemas.openxmlformats.org/officeDocument/2006/relationships/image" Target="../media/image83.png"/><Relationship Id="rId10" Type="http://schemas.openxmlformats.org/officeDocument/2006/relationships/audio" Target="../media/media14.WAV"/><Relationship Id="rId19" Type="http://schemas.openxmlformats.org/officeDocument/2006/relationships/slide" Target="slide21.xml"/><Relationship Id="rId4" Type="http://schemas.openxmlformats.org/officeDocument/2006/relationships/audio" Target="../media/media16.WAV"/><Relationship Id="rId9" Type="http://schemas.microsoft.com/office/2007/relationships/media" Target="../media/media14.WAV"/><Relationship Id="rId14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38.xml"/><Relationship Id="rId9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39.xml"/><Relationship Id="rId9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3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41.xml"/><Relationship Id="rId9" Type="http://schemas.openxmlformats.org/officeDocument/2006/relationships/image" Target="../media/image3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42.xml"/><Relationship Id="rId9" Type="http://schemas.openxmlformats.org/officeDocument/2006/relationships/image" Target="../media/image3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43.xml"/><Relationship Id="rId9" Type="http://schemas.openxmlformats.org/officeDocument/2006/relationships/image" Target="../media/image3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44.xml"/><Relationship Id="rId9" Type="http://schemas.openxmlformats.org/officeDocument/2006/relationships/image" Target="../media/image3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45.xml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46.xml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oup 27"/>
          <p:cNvGrpSpPr>
            <a:grpSpLocks/>
          </p:cNvGrpSpPr>
          <p:nvPr/>
        </p:nvGrpSpPr>
        <p:grpSpPr bwMode="auto">
          <a:xfrm>
            <a:off x="1143000" y="0"/>
            <a:ext cx="3807619" cy="5143500"/>
            <a:chOff x="0" y="0"/>
            <a:chExt cx="3198" cy="4320"/>
          </a:xfrm>
        </p:grpSpPr>
        <p:pic>
          <p:nvPicPr>
            <p:cNvPr id="38926" name="Picture 16" descr="Nen Web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840" cy="2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7" name="Picture 17" descr="Nen Web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938"/>
              <a:ext cx="840" cy="2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8" name="Picture 22" descr="Nen Web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6" y="0"/>
              <a:ext cx="2382" cy="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914" name="Group 7"/>
          <p:cNvGrpSpPr>
            <a:grpSpLocks/>
          </p:cNvGrpSpPr>
          <p:nvPr/>
        </p:nvGrpSpPr>
        <p:grpSpPr bwMode="auto">
          <a:xfrm>
            <a:off x="5486400" y="2114550"/>
            <a:ext cx="2000250" cy="1771650"/>
            <a:chOff x="4080" y="2832"/>
            <a:chExt cx="1680" cy="1488"/>
          </a:xfrm>
        </p:grpSpPr>
        <p:pic>
          <p:nvPicPr>
            <p:cNvPr id="38923" name="Picture 8" descr="Picture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4080" y="3168"/>
              <a:ext cx="1680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4" name="Picture 9" descr="3d butterfly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992" y="2832"/>
              <a:ext cx="768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5" name="Picture 10" descr="3d butterfly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12" y="3264"/>
              <a:ext cx="768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915" name="Group 28"/>
          <p:cNvGrpSpPr>
            <a:grpSpLocks/>
          </p:cNvGrpSpPr>
          <p:nvPr/>
        </p:nvGrpSpPr>
        <p:grpSpPr bwMode="auto">
          <a:xfrm>
            <a:off x="5047060" y="-85725"/>
            <a:ext cx="2878931" cy="892969"/>
            <a:chOff x="3246" y="0"/>
            <a:chExt cx="2514" cy="750"/>
          </a:xfrm>
        </p:grpSpPr>
        <p:pic>
          <p:nvPicPr>
            <p:cNvPr id="38919" name="Picture 23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38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0" name="Picture 24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310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1" name="Picture 25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46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2" name="Picture 26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18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664" name="WordArt 16"/>
          <p:cNvSpPr>
            <a:spLocks noChangeArrowheads="1" noChangeShapeType="1" noTextEdit="1"/>
          </p:cNvSpPr>
          <p:nvPr/>
        </p:nvSpPr>
        <p:spPr bwMode="auto">
          <a:xfrm>
            <a:off x="1885950" y="1828800"/>
            <a:ext cx="5657850" cy="97155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Welcome to our class !</a:t>
            </a:r>
          </a:p>
        </p:txBody>
      </p:sp>
      <p:sp>
        <p:nvSpPr>
          <p:cNvPr id="27667" name="WordArt 19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14600" y="1028700"/>
            <a:ext cx="4286250" cy="7203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Hai Thanh  Primary school</a:t>
            </a:r>
          </a:p>
        </p:txBody>
      </p:sp>
      <p:sp>
        <p:nvSpPr>
          <p:cNvPr id="27670" name="WordArt 22"/>
          <p:cNvSpPr>
            <a:spLocks noChangeArrowheads="1" noChangeShapeType="1" noTextEdit="1"/>
          </p:cNvSpPr>
          <p:nvPr/>
        </p:nvSpPr>
        <p:spPr bwMode="auto">
          <a:xfrm>
            <a:off x="2686050" y="3829050"/>
            <a:ext cx="3957638" cy="40005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10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Teacher: Mai Hong Phuong</a:t>
            </a:r>
          </a:p>
        </p:txBody>
      </p:sp>
      <p:pic>
        <p:nvPicPr>
          <p:cNvPr id="18" name="Cut_47 Track 4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1828800" y="857250"/>
            <a:ext cx="228600" cy="2286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70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7664" grpId="0" animBg="1"/>
      <p:bldP spid="27667" grpId="0" animBg="1"/>
      <p:bldP spid="2767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0F92-77E8-A99A-9667-54897D91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780DED-C104-9741-B13C-D3086538382E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A8BC412-BDEF-0B62-778D-FE8D4040F7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86643F-96CD-5EDD-DAE2-DF55BB0D9CA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E473840-62AE-B9A3-8BD4-B2F4520793A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BF61BAC-8932-B62F-7D7F-2E8781AC9033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F80F1CB0-4856-7CF7-4729-280ACD91091D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8253B9F-854C-1CF8-0F4F-75F724379C36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819421E5-25A9-7156-A20E-30976065F540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81CB326-1D19-CDF7-5613-2444ED5B4F89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54195A9-2601-2BCC-801A-DF5E59D05CD8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246F8B6-C2EB-A562-EED6-2A7B1CD4FC07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A632EDC-C44C-5B2D-E327-111455571D8F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D172C9-3421-A12E-F459-9C64E89983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4" t="11768" r="376" b="56323"/>
          <a:stretch/>
        </p:blipFill>
        <p:spPr>
          <a:xfrm>
            <a:off x="176955" y="1758949"/>
            <a:ext cx="8790090" cy="18551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B501389-2ED6-C94F-B866-5D41055DA5DC}"/>
              </a:ext>
            </a:extLst>
          </p:cNvPr>
          <p:cNvSpPr txBox="1">
            <a:spLocks/>
          </p:cNvSpPr>
          <p:nvPr/>
        </p:nvSpPr>
        <p:spPr>
          <a:xfrm>
            <a:off x="2561868" y="46080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C00000"/>
                </a:solidFill>
                <a:latin typeface="Comic Sans MS" panose="030F0902030302020204" pitchFamily="66" charset="0"/>
              </a:rPr>
              <a:t>Reading Challenge!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BA413C7-39B5-82F8-D074-10837BF09213}"/>
              </a:ext>
            </a:extLst>
          </p:cNvPr>
          <p:cNvSpPr/>
          <p:nvPr/>
        </p:nvSpPr>
        <p:spPr>
          <a:xfrm>
            <a:off x="1001486" y="1930400"/>
            <a:ext cx="1074057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0265E95-8E63-10DA-C001-714848D9F364}"/>
              </a:ext>
            </a:extLst>
          </p:cNvPr>
          <p:cNvSpPr txBox="1">
            <a:spLocks/>
          </p:cNvSpPr>
          <p:nvPr/>
        </p:nvSpPr>
        <p:spPr>
          <a:xfrm>
            <a:off x="473257" y="379460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1. Sunday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07BEFA4-BF03-8E3A-2443-E110DBCE3F4F}"/>
              </a:ext>
            </a:extLst>
          </p:cNvPr>
          <p:cNvSpPr/>
          <p:nvPr/>
        </p:nvSpPr>
        <p:spPr>
          <a:xfrm>
            <a:off x="4447237" y="1930400"/>
            <a:ext cx="937564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331AFED-23A5-9867-174E-D63ED61C3806}"/>
              </a:ext>
            </a:extLst>
          </p:cNvPr>
          <p:cNvSpPr txBox="1">
            <a:spLocks/>
          </p:cNvSpPr>
          <p:nvPr/>
        </p:nvSpPr>
        <p:spPr>
          <a:xfrm>
            <a:off x="473257" y="439634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2. at home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DB6A198-2572-51E7-0657-E14AC715D3F8}"/>
              </a:ext>
            </a:extLst>
          </p:cNvPr>
          <p:cNvSpPr txBox="1">
            <a:spLocks/>
          </p:cNvSpPr>
          <p:nvPr/>
        </p:nvSpPr>
        <p:spPr>
          <a:xfrm>
            <a:off x="3103274" y="380762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3. with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2C6F735-9168-C0C5-4535-A71F3E8C16E2}"/>
              </a:ext>
            </a:extLst>
          </p:cNvPr>
          <p:cNvSpPr/>
          <p:nvPr/>
        </p:nvSpPr>
        <p:spPr>
          <a:xfrm>
            <a:off x="8142514" y="1930400"/>
            <a:ext cx="638629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7189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 animBg="1"/>
      <p:bldP spid="20" grpId="0"/>
      <p:bldP spid="21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0F92-77E8-A99A-9667-54897D91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780DED-C104-9741-B13C-D3086538382E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A8BC412-BDEF-0B62-778D-FE8D4040F7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86643F-96CD-5EDD-DAE2-DF55BB0D9CA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E473840-62AE-B9A3-8BD4-B2F4520793A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BF61BAC-8932-B62F-7D7F-2E8781AC9033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F80F1CB0-4856-7CF7-4729-280ACD91091D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8253B9F-854C-1CF8-0F4F-75F724379C36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819421E5-25A9-7156-A20E-30976065F540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81CB326-1D19-CDF7-5613-2444ED5B4F89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54195A9-2601-2BCC-801A-DF5E59D05CD8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246F8B6-C2EB-A562-EED6-2A7B1CD4FC07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A632EDC-C44C-5B2D-E327-111455571D8F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D172C9-3421-A12E-F459-9C64E89983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4" t="11768" r="376" b="56323"/>
          <a:stretch/>
        </p:blipFill>
        <p:spPr>
          <a:xfrm>
            <a:off x="176955" y="1758949"/>
            <a:ext cx="8790090" cy="18551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B501389-2ED6-C94F-B866-5D41055DA5DC}"/>
              </a:ext>
            </a:extLst>
          </p:cNvPr>
          <p:cNvSpPr txBox="1">
            <a:spLocks/>
          </p:cNvSpPr>
          <p:nvPr/>
        </p:nvSpPr>
        <p:spPr>
          <a:xfrm>
            <a:off x="2561868" y="46080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C00000"/>
                </a:solidFill>
                <a:latin typeface="Comic Sans MS" panose="030F0902030302020204" pitchFamily="66" charset="0"/>
              </a:rPr>
              <a:t>Reading Challenge!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BA413C7-39B5-82F8-D074-10837BF09213}"/>
              </a:ext>
            </a:extLst>
          </p:cNvPr>
          <p:cNvSpPr/>
          <p:nvPr/>
        </p:nvSpPr>
        <p:spPr>
          <a:xfrm>
            <a:off x="1001486" y="1930400"/>
            <a:ext cx="1074057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0265E95-8E63-10DA-C001-714848D9F364}"/>
              </a:ext>
            </a:extLst>
          </p:cNvPr>
          <p:cNvSpPr txBox="1">
            <a:spLocks/>
          </p:cNvSpPr>
          <p:nvPr/>
        </p:nvSpPr>
        <p:spPr>
          <a:xfrm>
            <a:off x="473257" y="379460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1. Sunday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07BEFA4-BF03-8E3A-2443-E110DBCE3F4F}"/>
              </a:ext>
            </a:extLst>
          </p:cNvPr>
          <p:cNvSpPr/>
          <p:nvPr/>
        </p:nvSpPr>
        <p:spPr>
          <a:xfrm>
            <a:off x="4447237" y="1930400"/>
            <a:ext cx="937564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331AFED-23A5-9867-174E-D63ED61C3806}"/>
              </a:ext>
            </a:extLst>
          </p:cNvPr>
          <p:cNvSpPr txBox="1">
            <a:spLocks/>
          </p:cNvSpPr>
          <p:nvPr/>
        </p:nvSpPr>
        <p:spPr>
          <a:xfrm>
            <a:off x="473257" y="439634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2. at home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DB6A198-2572-51E7-0657-E14AC715D3F8}"/>
              </a:ext>
            </a:extLst>
          </p:cNvPr>
          <p:cNvSpPr txBox="1">
            <a:spLocks/>
          </p:cNvSpPr>
          <p:nvPr/>
        </p:nvSpPr>
        <p:spPr>
          <a:xfrm>
            <a:off x="3103274" y="380762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3. with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2C6F735-9168-C0C5-4535-A71F3E8C16E2}"/>
              </a:ext>
            </a:extLst>
          </p:cNvPr>
          <p:cNvSpPr/>
          <p:nvPr/>
        </p:nvSpPr>
        <p:spPr>
          <a:xfrm>
            <a:off x="8142514" y="1930400"/>
            <a:ext cx="638629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8DA9024-BC86-E798-85A6-B45FA0EC3947}"/>
              </a:ext>
            </a:extLst>
          </p:cNvPr>
          <p:cNvSpPr txBox="1">
            <a:spLocks/>
          </p:cNvSpPr>
          <p:nvPr/>
        </p:nvSpPr>
        <p:spPr>
          <a:xfrm>
            <a:off x="3103274" y="4395486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4. morning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2F12883-00A4-2CC4-3D22-B66C7BFA61BE}"/>
              </a:ext>
            </a:extLst>
          </p:cNvPr>
          <p:cNvSpPr/>
          <p:nvPr/>
        </p:nvSpPr>
        <p:spPr>
          <a:xfrm>
            <a:off x="2888986" y="2331046"/>
            <a:ext cx="1073414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9623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 animBg="1"/>
      <p:bldP spid="20" grpId="0"/>
      <p:bldP spid="21" grpId="0"/>
      <p:bldP spid="22" grpId="0" animBg="1"/>
      <p:bldP spid="23" grpId="0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0F92-77E8-A99A-9667-54897D91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780DED-C104-9741-B13C-D3086538382E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A8BC412-BDEF-0B62-778D-FE8D4040F7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86643F-96CD-5EDD-DAE2-DF55BB0D9CA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E473840-62AE-B9A3-8BD4-B2F4520793A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BF61BAC-8932-B62F-7D7F-2E8781AC9033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F80F1CB0-4856-7CF7-4729-280ACD91091D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8253B9F-854C-1CF8-0F4F-75F724379C36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819421E5-25A9-7156-A20E-30976065F540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81CB326-1D19-CDF7-5613-2444ED5B4F89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54195A9-2601-2BCC-801A-DF5E59D05CD8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246F8B6-C2EB-A562-EED6-2A7B1CD4FC07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A632EDC-C44C-5B2D-E327-111455571D8F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D172C9-3421-A12E-F459-9C64E89983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4" t="11768" r="376" b="56323"/>
          <a:stretch/>
        </p:blipFill>
        <p:spPr>
          <a:xfrm>
            <a:off x="176955" y="1758949"/>
            <a:ext cx="8790090" cy="18551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B501389-2ED6-C94F-B866-5D41055DA5DC}"/>
              </a:ext>
            </a:extLst>
          </p:cNvPr>
          <p:cNvSpPr txBox="1">
            <a:spLocks/>
          </p:cNvSpPr>
          <p:nvPr/>
        </p:nvSpPr>
        <p:spPr>
          <a:xfrm>
            <a:off x="2561868" y="46080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C00000"/>
                </a:solidFill>
                <a:latin typeface="Comic Sans MS" panose="030F0902030302020204" pitchFamily="66" charset="0"/>
              </a:rPr>
              <a:t>Reading Challenge!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BA413C7-39B5-82F8-D074-10837BF09213}"/>
              </a:ext>
            </a:extLst>
          </p:cNvPr>
          <p:cNvSpPr/>
          <p:nvPr/>
        </p:nvSpPr>
        <p:spPr>
          <a:xfrm>
            <a:off x="1001486" y="1930400"/>
            <a:ext cx="1074057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0265E95-8E63-10DA-C001-714848D9F364}"/>
              </a:ext>
            </a:extLst>
          </p:cNvPr>
          <p:cNvSpPr txBox="1">
            <a:spLocks/>
          </p:cNvSpPr>
          <p:nvPr/>
        </p:nvSpPr>
        <p:spPr>
          <a:xfrm>
            <a:off x="473257" y="379460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1. Sunday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07BEFA4-BF03-8E3A-2443-E110DBCE3F4F}"/>
              </a:ext>
            </a:extLst>
          </p:cNvPr>
          <p:cNvSpPr/>
          <p:nvPr/>
        </p:nvSpPr>
        <p:spPr>
          <a:xfrm>
            <a:off x="4447237" y="1930400"/>
            <a:ext cx="937564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331AFED-23A5-9867-174E-D63ED61C3806}"/>
              </a:ext>
            </a:extLst>
          </p:cNvPr>
          <p:cNvSpPr txBox="1">
            <a:spLocks/>
          </p:cNvSpPr>
          <p:nvPr/>
        </p:nvSpPr>
        <p:spPr>
          <a:xfrm>
            <a:off x="473257" y="439634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2. at home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DB6A198-2572-51E7-0657-E14AC715D3F8}"/>
              </a:ext>
            </a:extLst>
          </p:cNvPr>
          <p:cNvSpPr txBox="1">
            <a:spLocks/>
          </p:cNvSpPr>
          <p:nvPr/>
        </p:nvSpPr>
        <p:spPr>
          <a:xfrm>
            <a:off x="3103274" y="380762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3. with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2C6F735-9168-C0C5-4535-A71F3E8C16E2}"/>
              </a:ext>
            </a:extLst>
          </p:cNvPr>
          <p:cNvSpPr/>
          <p:nvPr/>
        </p:nvSpPr>
        <p:spPr>
          <a:xfrm>
            <a:off x="8142514" y="1930400"/>
            <a:ext cx="638629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8DA9024-BC86-E798-85A6-B45FA0EC3947}"/>
              </a:ext>
            </a:extLst>
          </p:cNvPr>
          <p:cNvSpPr txBox="1">
            <a:spLocks/>
          </p:cNvSpPr>
          <p:nvPr/>
        </p:nvSpPr>
        <p:spPr>
          <a:xfrm>
            <a:off x="3103274" y="4395486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4. morning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2F12883-00A4-2CC4-3D22-B66C7BFA61BE}"/>
              </a:ext>
            </a:extLst>
          </p:cNvPr>
          <p:cNvSpPr/>
          <p:nvPr/>
        </p:nvSpPr>
        <p:spPr>
          <a:xfrm>
            <a:off x="2888986" y="2331046"/>
            <a:ext cx="1073414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58961AC-FA9E-CA72-F393-1B4C98D371C8}"/>
              </a:ext>
            </a:extLst>
          </p:cNvPr>
          <p:cNvSpPr txBox="1">
            <a:spLocks/>
          </p:cNvSpPr>
          <p:nvPr/>
        </p:nvSpPr>
        <p:spPr>
          <a:xfrm>
            <a:off x="5545946" y="3697336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5. help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93A6015-EDF6-CF01-76CD-DFE8B447BB5B}"/>
              </a:ext>
            </a:extLst>
          </p:cNvPr>
          <p:cNvSpPr/>
          <p:nvPr/>
        </p:nvSpPr>
        <p:spPr>
          <a:xfrm>
            <a:off x="626192" y="2651755"/>
            <a:ext cx="491015" cy="36115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108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 animBg="1"/>
      <p:bldP spid="20" grpId="0"/>
      <p:bldP spid="21" grpId="0"/>
      <p:bldP spid="22" grpId="0" animBg="1"/>
      <p:bldP spid="23" grpId="0"/>
      <p:bldP spid="24" grpId="0" animBg="1"/>
      <p:bldP spid="25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0F92-77E8-A99A-9667-54897D91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780DED-C104-9741-B13C-D3086538382E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A8BC412-BDEF-0B62-778D-FE8D4040F7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86643F-96CD-5EDD-DAE2-DF55BB0D9CA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E473840-62AE-B9A3-8BD4-B2F4520793A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BF61BAC-8932-B62F-7D7F-2E8781AC9033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F80F1CB0-4856-7CF7-4729-280ACD91091D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8253B9F-854C-1CF8-0F4F-75F724379C36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819421E5-25A9-7156-A20E-30976065F540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81CB326-1D19-CDF7-5613-2444ED5B4F89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54195A9-2601-2BCC-801A-DF5E59D05CD8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246F8B6-C2EB-A562-EED6-2A7B1CD4FC07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A632EDC-C44C-5B2D-E327-111455571D8F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D172C9-3421-A12E-F459-9C64E89983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4" t="11768" r="376" b="56323"/>
          <a:stretch/>
        </p:blipFill>
        <p:spPr>
          <a:xfrm>
            <a:off x="176955" y="1758949"/>
            <a:ext cx="8790090" cy="18551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B501389-2ED6-C94F-B866-5D41055DA5DC}"/>
              </a:ext>
            </a:extLst>
          </p:cNvPr>
          <p:cNvSpPr txBox="1">
            <a:spLocks/>
          </p:cNvSpPr>
          <p:nvPr/>
        </p:nvSpPr>
        <p:spPr>
          <a:xfrm>
            <a:off x="2561868" y="46080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C00000"/>
                </a:solidFill>
                <a:latin typeface="Comic Sans MS" panose="030F0902030302020204" pitchFamily="66" charset="0"/>
              </a:rPr>
              <a:t>Reading Challenge!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BA413C7-39B5-82F8-D074-10837BF09213}"/>
              </a:ext>
            </a:extLst>
          </p:cNvPr>
          <p:cNvSpPr/>
          <p:nvPr/>
        </p:nvSpPr>
        <p:spPr>
          <a:xfrm>
            <a:off x="1001486" y="1930400"/>
            <a:ext cx="1074057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0265E95-8E63-10DA-C001-714848D9F364}"/>
              </a:ext>
            </a:extLst>
          </p:cNvPr>
          <p:cNvSpPr txBox="1">
            <a:spLocks/>
          </p:cNvSpPr>
          <p:nvPr/>
        </p:nvSpPr>
        <p:spPr>
          <a:xfrm>
            <a:off x="473257" y="379460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1. Sunday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07BEFA4-BF03-8E3A-2443-E110DBCE3F4F}"/>
              </a:ext>
            </a:extLst>
          </p:cNvPr>
          <p:cNvSpPr/>
          <p:nvPr/>
        </p:nvSpPr>
        <p:spPr>
          <a:xfrm>
            <a:off x="4447237" y="1930400"/>
            <a:ext cx="937564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331AFED-23A5-9867-174E-D63ED61C3806}"/>
              </a:ext>
            </a:extLst>
          </p:cNvPr>
          <p:cNvSpPr txBox="1">
            <a:spLocks/>
          </p:cNvSpPr>
          <p:nvPr/>
        </p:nvSpPr>
        <p:spPr>
          <a:xfrm>
            <a:off x="473257" y="439634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2. at home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DB6A198-2572-51E7-0657-E14AC715D3F8}"/>
              </a:ext>
            </a:extLst>
          </p:cNvPr>
          <p:cNvSpPr txBox="1">
            <a:spLocks/>
          </p:cNvSpPr>
          <p:nvPr/>
        </p:nvSpPr>
        <p:spPr>
          <a:xfrm>
            <a:off x="3103274" y="380762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3. with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2C6F735-9168-C0C5-4535-A71F3E8C16E2}"/>
              </a:ext>
            </a:extLst>
          </p:cNvPr>
          <p:cNvSpPr/>
          <p:nvPr/>
        </p:nvSpPr>
        <p:spPr>
          <a:xfrm>
            <a:off x="8142514" y="1930400"/>
            <a:ext cx="638629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8DA9024-BC86-E798-85A6-B45FA0EC3947}"/>
              </a:ext>
            </a:extLst>
          </p:cNvPr>
          <p:cNvSpPr txBox="1">
            <a:spLocks/>
          </p:cNvSpPr>
          <p:nvPr/>
        </p:nvSpPr>
        <p:spPr>
          <a:xfrm>
            <a:off x="3103274" y="4395486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4. morning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2F12883-00A4-2CC4-3D22-B66C7BFA61BE}"/>
              </a:ext>
            </a:extLst>
          </p:cNvPr>
          <p:cNvSpPr/>
          <p:nvPr/>
        </p:nvSpPr>
        <p:spPr>
          <a:xfrm>
            <a:off x="2888986" y="2331046"/>
            <a:ext cx="1073414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58961AC-FA9E-CA72-F393-1B4C98D371C8}"/>
              </a:ext>
            </a:extLst>
          </p:cNvPr>
          <p:cNvSpPr txBox="1">
            <a:spLocks/>
          </p:cNvSpPr>
          <p:nvPr/>
        </p:nvSpPr>
        <p:spPr>
          <a:xfrm>
            <a:off x="5545946" y="3697336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5. </a:t>
            </a:r>
            <a:r>
              <a:rPr lang="en-VN" sz="3600" b="1">
                <a:solidFill>
                  <a:srgbClr val="FF0000"/>
                </a:solidFill>
                <a:latin typeface="Comic Sans MS" panose="030F0902030302020204" pitchFamily="66" charset="0"/>
              </a:rPr>
              <a:t>help</a:t>
            </a:r>
            <a:endParaRPr lang="en-VN" sz="3600" b="1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93A6015-EDF6-CF01-76CD-DFE8B447BB5B}"/>
              </a:ext>
            </a:extLst>
          </p:cNvPr>
          <p:cNvSpPr/>
          <p:nvPr/>
        </p:nvSpPr>
        <p:spPr>
          <a:xfrm>
            <a:off x="626192" y="2651755"/>
            <a:ext cx="491015" cy="36115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619B230-4B34-6048-9A3A-7ABE0710DF3D}"/>
              </a:ext>
            </a:extLst>
          </p:cNvPr>
          <p:cNvSpPr txBox="1">
            <a:spLocks/>
          </p:cNvSpPr>
          <p:nvPr/>
        </p:nvSpPr>
        <p:spPr>
          <a:xfrm>
            <a:off x="5557850" y="445431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6. dishes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C7DAC862-20E3-989F-FCB0-9E6B8394E3C8}"/>
              </a:ext>
            </a:extLst>
          </p:cNvPr>
          <p:cNvSpPr/>
          <p:nvPr/>
        </p:nvSpPr>
        <p:spPr>
          <a:xfrm>
            <a:off x="3422862" y="3007893"/>
            <a:ext cx="833498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2763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 animBg="1"/>
      <p:bldP spid="20" grpId="0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35BBB-B807-456E-796F-C759CA5C9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699D0A-46BD-13AC-8611-A1B4D1D5029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0915A38-88DF-8E06-4DFE-AEA8AF3224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6F60DF-FC76-3638-D145-D9569FF39878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F0057AE-F54E-EDD3-97DF-7FE8EFECD439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1FB9F1-254C-A15A-5C02-495BFB458AE8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9FCDB64-9916-13FC-0413-BF0B6FFBB4B3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7F9496-D05A-4D39-0056-C8586873BD52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E0E79F0B-F419-F89E-10E8-1C85CAB5DD35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CB1A950-5447-A559-6412-6C6F0A5C7E92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DBFABD7-79A2-F011-DFBE-B6B82B654F27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4FC21FE-038A-3CD6-B3E0-DB78F5301140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6AEEB0B-688B-2328-DB28-C28C09975290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D07DA0-674D-B5F9-6314-32D3FF82D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99" y="196505"/>
            <a:ext cx="7963202" cy="4867108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0F2C397-51CE-5185-AB05-30ABDAD835CE}"/>
              </a:ext>
            </a:extLst>
          </p:cNvPr>
          <p:cNvCxnSpPr>
            <a:cxnSpLocks/>
          </p:cNvCxnSpPr>
          <p:nvPr/>
        </p:nvCxnSpPr>
        <p:spPr>
          <a:xfrm>
            <a:off x="3586149" y="3020451"/>
            <a:ext cx="1160022" cy="10145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F7464C0-481B-0758-A886-DE36EAA150B1}"/>
              </a:ext>
            </a:extLst>
          </p:cNvPr>
          <p:cNvCxnSpPr/>
          <p:nvPr/>
        </p:nvCxnSpPr>
        <p:spPr>
          <a:xfrm>
            <a:off x="2612571" y="1524000"/>
            <a:ext cx="34108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4EBE7C-37AF-4CDE-3A58-E175E92668F5}"/>
              </a:ext>
            </a:extLst>
          </p:cNvPr>
          <p:cNvCxnSpPr>
            <a:cxnSpLocks/>
          </p:cNvCxnSpPr>
          <p:nvPr/>
        </p:nvCxnSpPr>
        <p:spPr>
          <a:xfrm flipV="1">
            <a:off x="3641038" y="2776784"/>
            <a:ext cx="1105133" cy="9183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2EA7277-7445-5AF5-6D5E-D6CF38770BA4}"/>
              </a:ext>
            </a:extLst>
          </p:cNvPr>
          <p:cNvCxnSpPr>
            <a:cxnSpLocks/>
          </p:cNvCxnSpPr>
          <p:nvPr/>
        </p:nvCxnSpPr>
        <p:spPr>
          <a:xfrm>
            <a:off x="3658238" y="3760723"/>
            <a:ext cx="958406" cy="9195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ECB6329-636B-AF7F-6D65-69C6590776BD}"/>
              </a:ext>
            </a:extLst>
          </p:cNvPr>
          <p:cNvCxnSpPr>
            <a:cxnSpLocks/>
          </p:cNvCxnSpPr>
          <p:nvPr/>
        </p:nvCxnSpPr>
        <p:spPr>
          <a:xfrm>
            <a:off x="6370621" y="1524000"/>
            <a:ext cx="15686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2397CDE-31AC-B513-408E-DBD0C9FA26DF}"/>
              </a:ext>
            </a:extLst>
          </p:cNvPr>
          <p:cNvCxnSpPr>
            <a:cxnSpLocks/>
          </p:cNvCxnSpPr>
          <p:nvPr/>
        </p:nvCxnSpPr>
        <p:spPr>
          <a:xfrm>
            <a:off x="1188306" y="1815673"/>
            <a:ext cx="32501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C270704-ACA7-C468-72A2-B35F4802A984}"/>
              </a:ext>
            </a:extLst>
          </p:cNvPr>
          <p:cNvCxnSpPr>
            <a:cxnSpLocks/>
          </p:cNvCxnSpPr>
          <p:nvPr/>
        </p:nvCxnSpPr>
        <p:spPr>
          <a:xfrm>
            <a:off x="4982966" y="1815673"/>
            <a:ext cx="15194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06571D2-25AC-521C-0884-6CCA1E622841}"/>
              </a:ext>
            </a:extLst>
          </p:cNvPr>
          <p:cNvCxnSpPr>
            <a:cxnSpLocks/>
          </p:cNvCxnSpPr>
          <p:nvPr/>
        </p:nvCxnSpPr>
        <p:spPr>
          <a:xfrm flipV="1">
            <a:off x="3605379" y="3504406"/>
            <a:ext cx="1105133" cy="9183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AF68BD5-E421-913E-6496-D1C984FEC11B}"/>
              </a:ext>
            </a:extLst>
          </p:cNvPr>
          <p:cNvCxnSpPr>
            <a:cxnSpLocks/>
          </p:cNvCxnSpPr>
          <p:nvPr/>
        </p:nvCxnSpPr>
        <p:spPr>
          <a:xfrm>
            <a:off x="6606283" y="1770876"/>
            <a:ext cx="13024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0843D92-57D0-37EA-95A0-4D483B2441A9}"/>
              </a:ext>
            </a:extLst>
          </p:cNvPr>
          <p:cNvCxnSpPr>
            <a:cxnSpLocks/>
          </p:cNvCxnSpPr>
          <p:nvPr/>
        </p:nvCxnSpPr>
        <p:spPr>
          <a:xfrm>
            <a:off x="1188306" y="2112641"/>
            <a:ext cx="30052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79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2325" y="2127051"/>
            <a:ext cx="414061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5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03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C4D8B2A-91F1-7880-C72C-1B4EC71AB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Let’s write</a:t>
            </a:r>
          </a:p>
        </p:txBody>
      </p:sp>
    </p:spTree>
    <p:extLst>
      <p:ext uri="{BB962C8B-B14F-4D97-AF65-F5344CB8AC3E}">
        <p14:creationId xmlns:p14="http://schemas.microsoft.com/office/powerpoint/2010/main" val="1546577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5D820-40C6-FDA8-D17B-0E326D588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DE2DDD-30CC-C967-8173-A9D11223E3E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DCF924F-A99E-1C20-336D-932ED39951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6833F1-F6B5-7F25-CE45-BFC2FD1B361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C46BCD8-6872-215F-A66B-13D4896ED7B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71D9991-B750-15D8-1905-5627071DF199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C406C98-7394-EA36-0339-86AE413D3005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27E538C-3EB3-33DB-69A4-042FEB6FD945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D6BF25F7-8CD3-C60A-2625-E7145624194D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A0608CB-1320-4AA5-D847-233619A7B55C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C48BAC0-D70F-A858-0CF9-32B6ED9E315B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D8FD6BE-2472-F405-78A0-C48104B0BD39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3C13E8A-14F5-AA1A-9CA1-2BC094DA024A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F6A2F4-016C-0DCA-472A-0856216F3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94" y="313570"/>
            <a:ext cx="8821736" cy="329486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FCB0D0B-9E82-1101-08F2-236795FBB6D5}"/>
              </a:ext>
            </a:extLst>
          </p:cNvPr>
          <p:cNvSpPr txBox="1">
            <a:spLocks/>
          </p:cNvSpPr>
          <p:nvPr/>
        </p:nvSpPr>
        <p:spPr>
          <a:xfrm>
            <a:off x="373998" y="3806412"/>
            <a:ext cx="8450687" cy="1092187"/>
          </a:xfrm>
          <a:prstGeom prst="roundRect">
            <a:avLst/>
          </a:prstGeom>
          <a:solidFill>
            <a:srgbClr val="FFFFFF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clean the floor               wash the </a:t>
            </a:r>
            <a:r>
              <a:rPr lang="en-VN" sz="2000" b="1">
                <a:solidFill>
                  <a:srgbClr val="FF0000"/>
                </a:solidFill>
                <a:latin typeface="Comic Sans MS" panose="030F0902030302020204" pitchFamily="66" charset="0"/>
              </a:rPr>
              <a:t>clothes         </a:t>
            </a:r>
            <a:r>
              <a:rPr lang="en-VN" sz="2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wash the dish</a:t>
            </a:r>
          </a:p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help with the cooking            watch TV            read books</a:t>
            </a:r>
          </a:p>
        </p:txBody>
      </p:sp>
    </p:spTree>
    <p:extLst>
      <p:ext uri="{BB962C8B-B14F-4D97-AF65-F5344CB8AC3E}">
        <p14:creationId xmlns:p14="http://schemas.microsoft.com/office/powerpoint/2010/main" val="342272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2325" y="2127051"/>
            <a:ext cx="414061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6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04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C4D8B2A-91F1-7880-C72C-1B4EC71AB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4279945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B501FA-9217-5E6C-4905-AACDEFE6C068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F8D9FD7-F0CF-0E49-2626-9F72EE1983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B17484-C902-2C06-62F2-886094BC0264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53D479A-D84B-AE2F-0CD5-8453C867471D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EC2B3A0-3F03-5F70-9264-0E722001A150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5D25937B-EC7A-BC8D-44B8-10A01A378228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EF0AD0E-6FE8-C46C-8189-5F54178E70EE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17268500-97E3-4084-E748-1EB5D079F2DF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E460D79-DB41-3162-203D-7ECD93019B96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9E2CCF1-1AEC-F1BC-C8AD-CC4C47A182BA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4A578D2-AA6D-8AD4-5CCA-1845D439B56F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4258471-3689-6D5B-E061-CA5006951AB6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9B2732-F995-0F10-7148-98D0032EB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35" y="186300"/>
            <a:ext cx="8098795" cy="470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22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3D07D-DD65-5BD2-EB9E-5694B1D8D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22465"/>
            <a:ext cx="7704000" cy="572700"/>
          </a:xfrm>
        </p:spPr>
        <p:txBody>
          <a:bodyPr/>
          <a:lstStyle/>
          <a:p>
            <a:pPr algn="ctr"/>
            <a:r>
              <a:rPr lang="en-VN" dirty="0">
                <a:solidFill>
                  <a:srgbClr val="002060"/>
                </a:solidFill>
              </a:rPr>
              <a:t>Draw a picture for your writing in ACTIVITY 5 and share it.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EDEE77F-4780-C624-02AF-9DF273B7B251}"/>
              </a:ext>
            </a:extLst>
          </p:cNvPr>
          <p:cNvSpPr/>
          <p:nvPr/>
        </p:nvSpPr>
        <p:spPr>
          <a:xfrm>
            <a:off x="473528" y="1299389"/>
            <a:ext cx="8196943" cy="35596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9C8567A8-ED28-6BC7-44FB-8F6F100CBACA}"/>
              </a:ext>
            </a:extLst>
          </p:cNvPr>
          <p:cNvSpPr/>
          <p:nvPr/>
        </p:nvSpPr>
        <p:spPr>
          <a:xfrm>
            <a:off x="5311957" y="1710870"/>
            <a:ext cx="3200400" cy="2736667"/>
          </a:xfrm>
          <a:prstGeom prst="hexag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chemeClr val="bg1">
                    <a:lumMod val="10000"/>
                  </a:schemeClr>
                </a:solidFill>
              </a:rPr>
              <a:t>Draw here.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F2C4DC-47D5-0BA4-7B91-4B3F316CB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98" y="2205010"/>
            <a:ext cx="4681159" cy="174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64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35"/>
          <p:cNvSpPr/>
          <p:nvPr/>
        </p:nvSpPr>
        <p:spPr>
          <a:xfrm rot="10800000">
            <a:off x="2296467" y="3342722"/>
            <a:ext cx="4551071" cy="547329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5"/>
          <p:cNvSpPr txBox="1">
            <a:spLocks noGrp="1"/>
          </p:cNvSpPr>
          <p:nvPr>
            <p:ph type="ctrTitle"/>
          </p:nvPr>
        </p:nvSpPr>
        <p:spPr>
          <a:xfrm>
            <a:off x="1379100" y="2366470"/>
            <a:ext cx="6385800" cy="9998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dirty="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rPr>
            </a:br>
            <a:r>
              <a:rPr lang="en-US" dirty="0"/>
              <a:t>Daily </a:t>
            </a:r>
            <a:br>
              <a:rPr lang="en-US" dirty="0"/>
            </a:br>
            <a:r>
              <a:rPr lang="en-US" dirty="0"/>
              <a:t>Activities</a:t>
            </a:r>
            <a:endParaRPr sz="4000" dirty="0">
              <a:latin typeface="Titan One"/>
              <a:ea typeface="Titan One"/>
              <a:cs typeface="Titan One"/>
              <a:sym typeface="Titan One"/>
            </a:endParaRPr>
          </a:p>
        </p:txBody>
      </p:sp>
      <p:sp>
        <p:nvSpPr>
          <p:cNvPr id="1062" name="Google Shape;1062;p35"/>
          <p:cNvSpPr/>
          <p:nvPr/>
        </p:nvSpPr>
        <p:spPr>
          <a:xfrm>
            <a:off x="6172200" y="137568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3" name="Google Shape;1063;p35"/>
          <p:cNvGrpSpPr/>
          <p:nvPr/>
        </p:nvGrpSpPr>
        <p:grpSpPr>
          <a:xfrm>
            <a:off x="885766" y="466078"/>
            <a:ext cx="1005345" cy="869884"/>
            <a:chOff x="968013" y="650077"/>
            <a:chExt cx="777108" cy="672348"/>
          </a:xfrm>
        </p:grpSpPr>
        <p:sp>
          <p:nvSpPr>
            <p:cNvPr id="1064" name="Google Shape;1064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7" name="Google Shape;1067;p35"/>
          <p:cNvGrpSpPr/>
          <p:nvPr/>
        </p:nvGrpSpPr>
        <p:grpSpPr>
          <a:xfrm rot="2235294">
            <a:off x="7205532" y="3845215"/>
            <a:ext cx="777157" cy="672390"/>
            <a:chOff x="968013" y="650077"/>
            <a:chExt cx="777108" cy="672348"/>
          </a:xfrm>
        </p:grpSpPr>
        <p:sp>
          <p:nvSpPr>
            <p:cNvPr id="1068" name="Google Shape;1068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1" name="Google Shape;1071;p35"/>
          <p:cNvSpPr/>
          <p:nvPr/>
        </p:nvSpPr>
        <p:spPr>
          <a:xfrm rot="-445239">
            <a:off x="2707823" y="4434040"/>
            <a:ext cx="252944" cy="168422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5"/>
          <p:cNvSpPr/>
          <p:nvPr/>
        </p:nvSpPr>
        <p:spPr>
          <a:xfrm>
            <a:off x="3874900" y="8035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5"/>
          <p:cNvSpPr/>
          <p:nvPr/>
        </p:nvSpPr>
        <p:spPr>
          <a:xfrm rot="2135071">
            <a:off x="4341242" y="630028"/>
            <a:ext cx="398926" cy="273548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5"/>
          <p:cNvSpPr/>
          <p:nvPr/>
        </p:nvSpPr>
        <p:spPr>
          <a:xfrm rot="-4320374">
            <a:off x="5040091" y="1050090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5"/>
          <p:cNvSpPr/>
          <p:nvPr/>
        </p:nvSpPr>
        <p:spPr>
          <a:xfrm>
            <a:off x="2825050" y="18706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5"/>
          <p:cNvSpPr/>
          <p:nvPr/>
        </p:nvSpPr>
        <p:spPr>
          <a:xfrm>
            <a:off x="7527625" y="32601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5"/>
          <p:cNvSpPr/>
          <p:nvPr/>
        </p:nvSpPr>
        <p:spPr>
          <a:xfrm rot="444932" flipH="1">
            <a:off x="8071732" y="35475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5"/>
          <p:cNvSpPr/>
          <p:nvPr/>
        </p:nvSpPr>
        <p:spPr>
          <a:xfrm>
            <a:off x="2195300" y="41259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5"/>
          <p:cNvSpPr/>
          <p:nvPr/>
        </p:nvSpPr>
        <p:spPr>
          <a:xfrm>
            <a:off x="5966575" y="41603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5"/>
          <p:cNvSpPr/>
          <p:nvPr/>
        </p:nvSpPr>
        <p:spPr>
          <a:xfrm>
            <a:off x="6670638" y="446276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5"/>
          <p:cNvSpPr/>
          <p:nvPr/>
        </p:nvSpPr>
        <p:spPr>
          <a:xfrm>
            <a:off x="2052238" y="14300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5"/>
          <p:cNvSpPr/>
          <p:nvPr/>
        </p:nvSpPr>
        <p:spPr>
          <a:xfrm rot="444932" flipH="1">
            <a:off x="2395957" y="6999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5"/>
          <p:cNvSpPr/>
          <p:nvPr/>
        </p:nvSpPr>
        <p:spPr>
          <a:xfrm>
            <a:off x="6337213" y="609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5"/>
          <p:cNvSpPr/>
          <p:nvPr/>
        </p:nvSpPr>
        <p:spPr>
          <a:xfrm>
            <a:off x="8106925" y="837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5"/>
          <p:cNvSpPr/>
          <p:nvPr/>
        </p:nvSpPr>
        <p:spPr>
          <a:xfrm>
            <a:off x="8151950" y="13757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5"/>
          <p:cNvSpPr/>
          <p:nvPr/>
        </p:nvSpPr>
        <p:spPr>
          <a:xfrm>
            <a:off x="4224338" y="1211575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5"/>
          <p:cNvSpPr/>
          <p:nvPr/>
        </p:nvSpPr>
        <p:spPr>
          <a:xfrm>
            <a:off x="4298888" y="40494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5"/>
          <p:cNvSpPr/>
          <p:nvPr/>
        </p:nvSpPr>
        <p:spPr>
          <a:xfrm rot="444932" flipH="1">
            <a:off x="4597932" y="39674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5"/>
          <p:cNvSpPr/>
          <p:nvPr/>
        </p:nvSpPr>
        <p:spPr>
          <a:xfrm>
            <a:off x="3356513" y="4234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5"/>
          <p:cNvSpPr/>
          <p:nvPr/>
        </p:nvSpPr>
        <p:spPr>
          <a:xfrm>
            <a:off x="1044475" y="44286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754570-340B-7914-4DC3-256DAB9EC4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3 – Period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66EFCA-B08E-8C37-994F-9117593F4A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0" y="41269"/>
            <a:ext cx="1606491" cy="1657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D3533F-E0BA-5347-65F3-03A522617C81}"/>
              </a:ext>
            </a:extLst>
          </p:cNvPr>
          <p:cNvSpPr txBox="1"/>
          <p:nvPr/>
        </p:nvSpPr>
        <p:spPr>
          <a:xfrm>
            <a:off x="120353" y="394590"/>
            <a:ext cx="10838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FFFF"/>
                </a:solidFill>
                <a:latin typeface="Sport Day" pitchFamily="2" charset="0"/>
              </a:rPr>
              <a:t>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F9E8DE-B4ED-BC71-0E0A-B64926CBC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2325" y="2150850"/>
            <a:ext cx="403264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 Time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05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91AA06A2-1E8A-CF89-5073-EA9F5A0139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Mario Game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070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3" descr="A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4944" y="827315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그림 4" descr="B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0084" y="827315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그림 5" descr="C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35225" y="827315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그림 6" descr="D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60365" y="827315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그림 7" descr="E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85506" y="827315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그림 8" descr="F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10646" y="827315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그림 9" descr="G.pn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84944" y="2166767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그림 10" descr="H.png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210084" y="2166767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그림 11" descr="I.png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335225" y="2166767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그림 12" descr="J.png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460365" y="2166767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그림 13" descr="K.png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585506" y="2166767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그림 14" descr="L.png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6710646" y="2113190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ight Arrow 3">
            <a:hlinkClick r:id="" action="ppaction://noaction"/>
            <a:extLst>
              <a:ext uri="{FF2B5EF4-FFF2-40B4-BE49-F238E27FC236}">
                <a16:creationId xmlns:a16="http://schemas.microsoft.com/office/drawing/2014/main" id="{8958B549-FD92-DF94-51C4-CE026BC2BCBE}"/>
              </a:ext>
            </a:extLst>
          </p:cNvPr>
          <p:cNvSpPr/>
          <p:nvPr/>
        </p:nvSpPr>
        <p:spPr>
          <a:xfrm>
            <a:off x="7170057" y="4455886"/>
            <a:ext cx="1204686" cy="566057"/>
          </a:xfrm>
          <a:prstGeom prst="rightArrow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End game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1031837" y="455407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Arial"/>
                <a:sym typeface="Arial"/>
              </a:rPr>
              <a:t>What </a:t>
            </a:r>
            <a:r>
              <a:rPr lang="en-US" altLang="zh-HK" sz="3000" b="1" kern="12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do you do in the evening</a:t>
            </a:r>
            <a:r>
              <a:rPr kumimoji="0" lang="en-US" altLang="zh-HK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Arial"/>
                <a:sym typeface="Arial"/>
              </a:rPr>
              <a:t>?</a:t>
            </a:r>
            <a:endParaRPr kumimoji="0" lang="en-GB" altLang="zh-HK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43000" y="4393406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굴림" charset="-127"/>
                <a:cs typeface="Arial"/>
                <a:sym typeface="Arial"/>
              </a:rPr>
              <a:t>I watch TV.</a:t>
            </a:r>
            <a:endParaRPr kumimoji="0" lang="en-GB" altLang="zh-HK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5F11CF-B28A-BB11-6604-A04D5CDF9227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A8EDEA-D4ED-26DD-CCE3-667D3AA302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19" t="10812" r="50103" b="37211"/>
          <a:stretch/>
        </p:blipFill>
        <p:spPr>
          <a:xfrm>
            <a:off x="2360748" y="1178314"/>
            <a:ext cx="3661229" cy="2786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1143001" y="78239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Arial"/>
                <a:sym typeface="Arial"/>
              </a:rPr>
              <a:t>When do you wash the clothes ?</a:t>
            </a:r>
            <a:endParaRPr kumimoji="0" lang="en-GB" altLang="zh-HK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43000" y="4393406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굴림" charset="-127"/>
                <a:cs typeface="Arial"/>
                <a:sym typeface="Arial"/>
              </a:rPr>
              <a:t>In the afternoon.</a:t>
            </a:r>
            <a:endParaRPr kumimoji="0" lang="en-GB" altLang="zh-HK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1E4F35-5B4B-33BE-6B82-639B793E33DE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7C066D-2992-49A6-8AF0-690A7615481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392" t="10185" r="4230" b="37838"/>
          <a:stretch/>
        </p:blipFill>
        <p:spPr>
          <a:xfrm>
            <a:off x="2476862" y="827704"/>
            <a:ext cx="3839759" cy="2922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1143000" y="1100643"/>
            <a:ext cx="6858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Arial"/>
                <a:sym typeface="Arial"/>
              </a:rPr>
              <a:t>What </a:t>
            </a:r>
            <a:r>
              <a:rPr lang="en-US" altLang="zh-HK" sz="3200" b="1" kern="12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___ you do at noon</a:t>
            </a:r>
            <a:r>
              <a:rPr kumimoji="0" lang="en-US" altLang="zh-HK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Arial"/>
                <a:sym typeface="Arial"/>
              </a:rPr>
              <a:t>?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zh-HK" sz="3200" b="1" kern="12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 take a nap.</a:t>
            </a:r>
            <a:endParaRPr kumimoji="0" lang="en-GB" altLang="zh-HK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43000" y="4393406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굴림" charset="-127"/>
                <a:cs typeface="Arial"/>
                <a:sym typeface="Arial"/>
              </a:rPr>
              <a:t>do</a:t>
            </a: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EF348A-9A9C-FA97-277D-BC6C55354606}"/>
              </a:ext>
            </a:extLst>
          </p:cNvPr>
          <p:cNvSpPr/>
          <p:nvPr/>
        </p:nvSpPr>
        <p:spPr>
          <a:xfrm>
            <a:off x="7207624" y="4905487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43000" y="4393406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굴림" charset="-127"/>
                <a:cs typeface="Arial"/>
                <a:sym typeface="Arial"/>
              </a:rPr>
              <a:t>does</a:t>
            </a:r>
            <a:endParaRPr kumimoji="0" lang="en-GB" altLang="zh-HK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0DDA0E-C7C2-846A-183A-F8EEB652A40E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3A98DFD4-A314-413A-7961-24F414902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857" y="1100643"/>
            <a:ext cx="84473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Arial"/>
                <a:sym typeface="Arial"/>
              </a:rPr>
              <a:t>What </a:t>
            </a:r>
            <a:r>
              <a:rPr lang="en-US" altLang="zh-HK" sz="3200" b="1" kern="12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___ your mother do in the evening</a:t>
            </a:r>
            <a:r>
              <a:rPr kumimoji="0" lang="en-US" altLang="zh-HK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Arial"/>
                <a:sym typeface="Arial"/>
              </a:rPr>
              <a:t>?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zh-HK" sz="3200" b="1" kern="12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She cleans the floor.</a:t>
            </a:r>
            <a:endParaRPr kumimoji="0" lang="en-GB" altLang="zh-HK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/>
          <p:cNvSpPr txBox="1">
            <a:spLocks noChangeArrowheads="1"/>
          </p:cNvSpPr>
          <p:nvPr/>
        </p:nvSpPr>
        <p:spPr bwMode="auto">
          <a:xfrm>
            <a:off x="1143000" y="1556087"/>
            <a:ext cx="6858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000" b="1" kern="12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</a:rPr>
              <a:t>My father ____ my mum with the cooking in the evening. </a:t>
            </a:r>
            <a:endParaRPr kumimoji="0" lang="en-IE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43000" y="4393406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굴림" charset="-127"/>
                <a:cs typeface="Arial"/>
                <a:sym typeface="Arial"/>
              </a:rPr>
              <a:t>helps</a:t>
            </a:r>
            <a:endParaRPr kumimoji="0" lang="en-GB" altLang="zh-HK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3684CA-B452-866F-193F-451ACDDB7D91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1143000" y="1116032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I listen to ____ in the morning.</a:t>
            </a:r>
            <a:endParaRPr kumimoji="0" lang="en-IE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43000" y="4393406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굴림" charset="-127"/>
                <a:cs typeface="Arial"/>
                <a:sym typeface="Arial"/>
              </a:rPr>
              <a:t>music</a:t>
            </a:r>
            <a:endParaRPr kumimoji="0" lang="en-GB" altLang="zh-HK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8E15EF-236D-210B-47F4-5C558DEBF169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1544837" y="1720253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I ____ books in the evening.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	</a:t>
            </a:r>
            <a:endParaRPr kumimoji="0" lang="en-GB" altLang="zh-HK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43000" y="4393406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굴림" charset="-127"/>
                <a:cs typeface="Arial"/>
                <a:sym typeface="Arial"/>
              </a:rPr>
              <a:t>read</a:t>
            </a: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DFF4F6-5051-B17B-AC71-4FDF56217432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926881" y="1039302"/>
            <a:ext cx="6858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000" b="1" kern="1200" dirty="0">
                <a:solidFill>
                  <a:prstClr val="black"/>
                </a:solidFill>
                <a:latin typeface="Comic Sans MS" panose="030F0902030302020204" pitchFamily="66" charset="0"/>
                <a:ea typeface="+mn-ea"/>
              </a:rPr>
              <a:t>_____ do you wash the dishes?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sym typeface="Arial"/>
              </a:rPr>
              <a:t>In the afternoon. </a:t>
            </a:r>
            <a:endParaRPr kumimoji="0" lang="en-IE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sym typeface="Arial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43000" y="4393406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altLang="zh-HK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新細明體" panose="02020500000000000000" pitchFamily="18" charset="-120"/>
                <a:sym typeface="Arial"/>
              </a:rPr>
              <a:t>When</a:t>
            </a: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A4AF13-58E6-74F0-4199-7B578D699F26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1222114" y="2127051"/>
            <a:ext cx="3470579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Warm-up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01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C4D8B2A-91F1-7880-C72C-1B4EC71AB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Let’s chant</a:t>
            </a:r>
          </a:p>
        </p:txBody>
      </p:sp>
    </p:spTree>
    <p:extLst>
      <p:ext uri="{BB962C8B-B14F-4D97-AF65-F5344CB8AC3E}">
        <p14:creationId xmlns:p14="http://schemas.microsoft.com/office/powerpoint/2010/main" val="1905024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988887" y="1504460"/>
            <a:ext cx="6858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IE" sz="3000" kern="12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</a:rPr>
              <a:t>____ do you do in the evening</a:t>
            </a:r>
            <a:r>
              <a:rPr kumimoji="0" lang="en-I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?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IE" sz="3000" kern="12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</a:rPr>
              <a:t>I read books.</a:t>
            </a:r>
            <a:endParaRPr kumimoji="0" lang="en-IE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43000" y="4393406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굴림" charset="-127"/>
                <a:cs typeface="Arial"/>
                <a:sym typeface="Arial"/>
              </a:rPr>
              <a:t>What</a:t>
            </a:r>
            <a:endParaRPr kumimoji="0" lang="en-GB" altLang="zh-HK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006BEE-9DB9-3B83-7CA2-C587715F4888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59377C-9962-87D0-B5E5-913FDA03DA6D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D2BB1539-6E4A-D922-F3F9-2BC3FDF79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1" y="1617259"/>
            <a:ext cx="685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What do you do in the morning? </a:t>
            </a:r>
            <a:endParaRPr kumimoji="0" lang="en-I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200449-89AB-BDBA-A290-51C7AA19F75F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14F84FA-E578-DAC5-E466-61F75BBDC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1" y="1617259"/>
            <a:ext cx="685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What do you do in the afternoon? </a:t>
            </a:r>
            <a:endParaRPr kumimoji="0" lang="en-I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EEEC26-8A98-C6CA-9946-22AFAA6627DC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0D8BF7AD-5002-B508-B018-680162F9A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1" y="1617259"/>
            <a:ext cx="685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What do you do in the evening? </a:t>
            </a:r>
            <a:endParaRPr kumimoji="0" lang="en-I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9704" y="1178719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07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2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22421" y="3646479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C8B8C0-D73E-E752-6CC4-BFAADF7701E0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08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1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2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6562" y="3632135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ADCEBC-DEC9-2B39-438B-792C32516A15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9704" y="1178719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1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1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1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6300" y="26860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2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6562" y="3608785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B49C3B-37F6-B745-7245-67A0EF23DFC5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92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92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0"/>
            <a:ext cx="2430066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2713435"/>
            <a:ext cx="2430065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1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11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11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6300" y="26860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in212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28003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2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51569" y="3173142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E404B4-5E9A-69D7-DA15-F9E0809C7A0B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92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92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838"/>
                            </p:stCondLst>
                            <p:childTnLst>
                              <p:par>
                                <p:cTn id="3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838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9704" y="1178719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0"/>
            <a:ext cx="2430066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2727779"/>
            <a:ext cx="2430065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13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13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14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6300" y="26860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in215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28003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in215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14900" y="29146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2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67638" y="3391881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335112-9BC8-2DDE-703F-261A8E2C092B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92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92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838"/>
                            </p:stCondLst>
                            <p:childTnLst>
                              <p:par>
                                <p:cTn id="3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838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784"/>
                            </p:stCondLst>
                            <p:childTnLst>
                              <p:par>
                                <p:cTn id="4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784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9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showWhenStopped="0"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그림 49" descr="mario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28223" y="-2214563"/>
            <a:ext cx="1272778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그림 48" descr="mario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39891" y="-2214563"/>
            <a:ext cx="1272778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그림 47" descr="mario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64656" y="-2214563"/>
            <a:ext cx="1272779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Render mari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-2216944"/>
            <a:ext cx="1273969" cy="221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그림 31" descr="Warp_Pipe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3052762"/>
            <a:ext cx="1500188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그림 34" descr="Warp_Pipe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1078" y="3052762"/>
            <a:ext cx="1500188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그림 32" descr="Warp_Pipe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12" y="3052762"/>
            <a:ext cx="1500188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그림 33" descr="Warp_Pipe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32735" y="3052762"/>
            <a:ext cx="1500188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그림 16" descr="yoshi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78969" y="3482579"/>
            <a:ext cx="857250" cy="1269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그림 14" descr="yoshi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78969" y="3482579"/>
            <a:ext cx="857250" cy="1269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그림 19" descr="Mario Hat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57313" y="3589735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3" name="그림 21" descr="Luma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68704" y="3643313"/>
            <a:ext cx="998934" cy="99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그림 20" descr="Luma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68704" y="3643313"/>
            <a:ext cx="998934" cy="99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Mario Hat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57313" y="3589735"/>
            <a:ext cx="1078706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그림 21" descr="boo mushroom.png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47047" y="3696891"/>
            <a:ext cx="928688" cy="92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그림 17" descr="boo mushroom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47047" y="3696891"/>
            <a:ext cx="928688" cy="92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  <p:sndAc>
      <p:stSnd>
        <p:snd r:embed="rId3" name="Mario Riff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6 0.10636 L 0.01337 1.047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7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09827E-6 L 0.00782 1.0291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514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09827E-6 L -0.00573 1.0501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525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09827E-6 L -0.01337 1.0291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" y="514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B501FA-9217-5E6C-4905-AACDEFE6C068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F8D9FD7-F0CF-0E49-2626-9F72EE1983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B17484-C902-2C06-62F2-886094BC0264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53D479A-D84B-AE2F-0CD5-8453C867471D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EC2B3A0-3F03-5F70-9264-0E722001A150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5D25937B-EC7A-BC8D-44B8-10A01A378228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EF0AD0E-6FE8-C46C-8189-5F54178E70EE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17268500-97E3-4084-E748-1EB5D079F2DF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E460D79-DB41-3162-203D-7ECD93019B96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9E2CCF1-1AEC-F1BC-C8AD-CC4C47A182BA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4A578D2-AA6D-8AD4-5CCA-1845D439B56F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4258471-3689-6D5B-E061-CA5006951AB6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497559-CFCC-685C-A741-1A091BFD7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54" y="142331"/>
            <a:ext cx="7311616" cy="4858838"/>
          </a:xfrm>
          <a:prstGeom prst="rect">
            <a:avLst/>
          </a:prstGeom>
        </p:spPr>
      </p:pic>
      <p:pic>
        <p:nvPicPr>
          <p:cNvPr id="18" name="Track 41">
            <a:hlinkClick r:id="" action="ppaction://media"/>
            <a:extLst>
              <a:ext uri="{FF2B5EF4-FFF2-40B4-BE49-F238E27FC236}">
                <a16:creationId xmlns:a16="http://schemas.microsoft.com/office/drawing/2014/main" id="{114942D7-CFEF-B20D-CCAF-4B0EFDA07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52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0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 Mushroom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85888" y="1600200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7" descr="Question Box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77541" y="1383506"/>
            <a:ext cx="948928" cy="94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ari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24300" y="-1749028"/>
            <a:ext cx="1026319" cy="128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4" descr="http://www.mariowiki.com/images/3/3d/NSMB_Warp_Pipe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57600" y="-1257300"/>
            <a:ext cx="16002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4" descr="http://www.mariowiki.com/images/3/3d/NSMB_Warp_Pipe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381626" y="3407569"/>
            <a:ext cx="1278731" cy="173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4" descr="http://www.mariowiki.com/images/3/3d/NSMB_Warp_Pipe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22269" y="2818210"/>
            <a:ext cx="1278731" cy="232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pe219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356497" y="62746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Jump221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331119" y="49149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owe2211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143000" y="4137422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143000" y="964407"/>
            <a:ext cx="6858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新細明體" panose="02020500000000000000" pitchFamily="18" charset="-120"/>
                <a:cs typeface="Arial"/>
                <a:sym typeface="Arial"/>
              </a:rPr>
              <a:t>Score x 2</a:t>
            </a:r>
            <a:endParaRPr kumimoji="0" lang="en-GB" altLang="zh-HK" sz="6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us Sans ITC" pitchFamily="82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14" name="Picture 22">
            <a:hlinkClick r:id="rId19" action="ppaction://hlinksldjump"/>
          </p:cNvPr>
          <p:cNvPicPr preferRelativeResize="0">
            <a:picLocks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786562" y="3929062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4.81481E-6 L 0.00382 1.07175 L -0.39514 1.0699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" y="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514 1.06983 L -0.39514 0.73688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91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514 0.73688 L -0.39514 1.06983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0.03263 L 0.00121 -0.12615 L 0.10955 -0.12615 L 0.10712 0.56436 L 0.50833 0.55324 L 0.07031 0.55625 " pathEditMode="relative" rAng="0" ptsTypes="AAAA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" y="2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91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591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Green Shell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77541" y="1383507"/>
            <a:ext cx="917972" cy="91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7" descr="Question Box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77541" y="1383506"/>
            <a:ext cx="948928" cy="94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ari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24300" y="-1749028"/>
            <a:ext cx="1026319" cy="128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4" descr="http://www.mariowiki.com/images/3/3d/NSMB_Warp_Pipe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57600" y="-1257300"/>
            <a:ext cx="16002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4" descr="http://www.mariowiki.com/images/3/3d/NSMB_Warp_Pipe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381626" y="3407569"/>
            <a:ext cx="1278731" cy="173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4" descr="http://www.mariowiki.com/images/3/3d/NSMB_Warp_Pipe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22269" y="2818210"/>
            <a:ext cx="1278731" cy="232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pe222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356497" y="62746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Jump2227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331119" y="49149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Mari2227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143000" y="4192191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143000" y="964406"/>
            <a:ext cx="68580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新細明體" panose="02020500000000000000" pitchFamily="18" charset="-120"/>
                <a:cs typeface="Arial"/>
                <a:sym typeface="Arial"/>
              </a:rPr>
              <a:t>Give all your points to another team!</a:t>
            </a:r>
            <a:endParaRPr kumimoji="0" lang="en-GB" altLang="zh-HK" sz="3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us Sans ITC" pitchFamily="82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15" name="Picture 22">
            <a:hlinkClick r:id="rId19" action="ppaction://hlinksldjump"/>
          </p:cNvPr>
          <p:cNvPicPr preferRelativeResize="0">
            <a:picLocks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786562" y="3929062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4.81481E-6 L 0.00382 1.07175 L -0.39514 1.0699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" y="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514 1.06983 L -0.39514 0.73688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91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514 0.73688 L -0.39514 1.06983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-0.02731 L 0.00642 -0.14166 L 0.11944 -0.14166 L 0.11823 0.56482 L 0.54323 0.56482 L 0.05989 0.56621 " pathEditMode="relative" rAng="0" ptsTypes="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" y="2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91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7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270" accel="50000">
                                          <p:stCondLst>
                                            <p:cond delay="27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733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67">
                                          <p:stCondLst>
                                            <p:cond delay="273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70" accel="50000">
                                          <p:stCondLst>
                                            <p:cond delay="27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9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91"/>
                            </p:stCondLst>
                            <p:childTnLst>
                              <p:par>
                                <p:cTn id="4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showWhenStopped="0"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showWhenStopped="0"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 descr="yellow coin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22281" y="2250281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그림 20" descr="yellow coin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58063" y="2250281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그림 21" descr="yellow coin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90172" y="1821656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그림 10" descr="yellow coin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28875" y="3964781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그림 16" descr="yellow coin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18235" y="3964781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그림 17" descr="yellow coin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07594" y="3964781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그림 18" descr="yellow coin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25579" y="3964781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그림 14" descr="flytrap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36407" y="2143125"/>
            <a:ext cx="964406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ari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10892" y="-1875235"/>
            <a:ext cx="1010840" cy="128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4" descr="http://www.mariowiki.com/images/3/3d/NSMB_Warp_Pipe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43000" y="-1393031"/>
            <a:ext cx="16002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2" name="Picture 4" descr="http://www.mariowiki.com/images/3/3d/NSMB_Warp_Pipe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381626" y="3407569"/>
            <a:ext cx="1278731" cy="173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3" name="Picture 4" descr="http://www.mariowiki.com/images/3/3d/NSMB_Warp_Pipe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22269" y="2818210"/>
            <a:ext cx="1278731" cy="232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pe224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60985" y="-2286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Coin2243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589610" y="4607719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Coin2244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786313" y="4500563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Coin2245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768329" y="4500563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Coin225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178969" y="4500563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Coin2274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625954" y="2946797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Stag2274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304485" y="4607719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143000" y="964407"/>
            <a:ext cx="68580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49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新細明體" panose="02020500000000000000" pitchFamily="18" charset="-120"/>
                <a:cs typeface="Arial"/>
                <a:sym typeface="Arial"/>
              </a:rPr>
              <a:t>Level up!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49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新細明體" panose="02020500000000000000" pitchFamily="18" charset="-120"/>
                <a:cs typeface="Arial"/>
                <a:sym typeface="Arial"/>
              </a:rPr>
              <a:t>7 points!</a:t>
            </a:r>
            <a:endParaRPr kumimoji="0" lang="en-GB" altLang="zh-HK" sz="49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us Sans ITC" pitchFamily="82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32" name="Picture 22">
            <a:hlinkClick r:id="rId20" action="ppaction://hlinksldjump"/>
          </p:cNvPr>
          <p:cNvPicPr preferRelativeResize="0">
            <a:picLocks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786562" y="3929062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52601E-6 L 0.00017 1.06012 L -0.00764 1.05827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5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4 1.05827 L 0.37952 1.053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" y="-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4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4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246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4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292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5434E-6 L 0.00173 0.2716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292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52 1.05318 C 0.38125 1.02081 0.38386 0.99191 0.38976 0.96162 C 0.39115 0.95446 0.39584 0.95053 0.39827 0.94405 C 0.39879 0.94012 0.39861 0.93573 0.39983 0.93249 C 0.40105 0.92948 0.40365 0.92902 0.40504 0.92671 C 0.41667 0.90636 0.39948 0.92787 0.41337 0.91191 C 0.42014 0.89503 0.42761 0.88486 0.43716 0.87376 C 0.43907 0.87145 0.44028 0.86752 0.44219 0.86521 C 0.44549 0.86081 0.45243 0.85342 0.45243 0.85365 C 0.4573 0.84116 0.46389 0.83515 0.47101 0.82683 C 0.49271 0.80209 0.52535 0.79284 0.5507 0.78544 C 0.55695 0.78382 0.56302 0.78035 0.56945 0.78035 C 0.57848 0.78035 0.5875 0.78035 0.59653 0.78035 " pathEditMode="relative" rAng="0" ptsTypes="ffffffffffff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" y="-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9292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653 0.78035 C 0.59775 0.77573 0.59792 0.7711 0.59983 0.7674 C 0.6073 0.75122 0.62118 0.73665 0.63368 0.72555 C 0.63976 0.72 0.64289 0.71261 0.64896 0.70706 C 0.654 0.70266 0.66042 0.70035 0.66598 0.69596 C 0.67032 0.68278 0.68108 0.67839 0.69306 0.67607 C 0.72379 0.66498 0.74827 0.66706 0.78282 0.66706 " pathEditMode="relative" rAng="0" ptsTypes="ffffff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" y="-5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3 0.27167 L 0.00173 -0.0011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4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1292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64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showWhenStopped="0">
                <p:cTn id="6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showWhenStopped="0">
                <p:cTn id="6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showWhenStopped="0"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showWhenStopped="0">
                <p:cTn id="6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showWhenStopped="0"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그림 19" descr="yellow coin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22281" y="2250281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그림 20" descr="yellow coin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58063" y="2250281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그림 21" descr="yellow coin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90172" y="1821656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그림 10" descr="yellow coin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28875" y="3964781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그림 16" descr="yellow coin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18235" y="3964781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그림 17" descr="yellow coin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07594" y="3964781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그림 18" descr="yellow coin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25579" y="3964781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그림 14" descr="flytrap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36407" y="2143125"/>
            <a:ext cx="964406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ari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10892" y="-1875235"/>
            <a:ext cx="1010840" cy="128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5" name="Picture 4" descr="http://www.mariowiki.com/images/3/3d/NSMB_Warp_Pipe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43000" y="-1393031"/>
            <a:ext cx="16002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6" name="Picture 4" descr="http://www.mariowiki.com/images/3/3d/NSMB_Warp_Pipe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381626" y="3407569"/>
            <a:ext cx="1278731" cy="173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7" name="Picture 4" descr="http://www.mariowiki.com/images/3/3d/NSMB_Warp_Pipe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22269" y="2818210"/>
            <a:ext cx="1278731" cy="232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pe228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60985" y="-2286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Coin2305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393281" y="316111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Coin2306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446860" y="2946797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Coin2307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446860" y="2625329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Coin230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446860" y="2089547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Mari2305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965031" y="4393406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143000" y="1071563"/>
            <a:ext cx="68580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新細明體" panose="02020500000000000000" pitchFamily="18" charset="-120"/>
                <a:cs typeface="Arial"/>
                <a:sym typeface="Arial"/>
              </a:rPr>
              <a:t>Give all your points to another team!</a:t>
            </a:r>
            <a:endParaRPr kumimoji="0" lang="en-GB" altLang="zh-HK" sz="3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us Sans ITC" pitchFamily="82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8214" name="Picture 22">
            <a:hlinkClick r:id="rId19" action="ppaction://hlinksldjump"/>
          </p:cNvPr>
          <p:cNvPicPr preferRelativeResize="0">
            <a:picLocks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786562" y="3929062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52601E-6 L 0.00017 1.06012 L -0.00764 1.05827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53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2.25434E-6 L 0.00173 0.271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4 1.05827 L 0.37952 1.0531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" y="-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4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4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4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246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4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3 0.27167 L 0.00173 -0.0011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52 1.05318 C 0.38125 1.02081 0.38386 0.99191 0.38976 0.96162 C 0.39115 0.95446 0.39584 0.95053 0.39827 0.94405 C 0.39879 0.94012 0.39861 0.93573 0.39983 0.93249 C 0.40105 0.92948 0.40365 0.92902 0.40504 0.92671 C 0.41667 0.90636 0.39948 0.92787 0.41337 0.91191 C 0.42014 0.89503 0.42761 0.88486 0.43716 0.87376 C 0.43907 0.87145 0.44028 0.86752 0.44219 0.86521 C 0.44549 0.86081 0.45243 0.85342 0.45243 0.85365 C 0.4573 0.84116 0.46389 0.83515 0.47101 0.82683 C 0.49271 0.80209 0.52535 0.79284 0.5507 0.78544 C 0.55695 0.78382 0.56302 0.78035 0.56945 0.78035 C 0.57848 0.78035 0.5875 0.78035 0.59653 0.78035 " pathEditMode="relative" rAng="0" ptsTypes="ffffffffffff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" y="-13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71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26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459"/>
                            </p:stCondLst>
                            <p:childTnLst>
                              <p:par>
                                <p:cTn id="5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showWhenStopped="0"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showWhenStopped="0"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showWhenStopped="0"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showWhenStopped="0"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7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Red Mushroom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0685" y="1434704"/>
            <a:ext cx="2007394" cy="2008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 descr="Green Mushroom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1446610"/>
            <a:ext cx="2008585" cy="2008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 descr="Blue Mushroom.png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92416" y="1393032"/>
            <a:ext cx="2008584" cy="200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Wario angry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0625" y="2411017"/>
            <a:ext cx="1882379" cy="222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Bullet Mario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934766" y="2625328"/>
            <a:ext cx="3077766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ts 232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32547" y="4768454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Wari2336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57875" y="4179094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Defe2336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03922" y="4500563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43000" y="964406"/>
            <a:ext cx="6858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4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新細明體" panose="02020500000000000000" pitchFamily="18" charset="-120"/>
                <a:cs typeface="Arial"/>
                <a:sym typeface="Arial"/>
              </a:rPr>
              <a:t>Steal 1 point from every team!</a:t>
            </a:r>
            <a:endParaRPr kumimoji="0" lang="en-GB" altLang="zh-HK" sz="4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us Sans ITC" pitchFamily="82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10" name="Picture 22">
            <a:hlinkClick r:id="rId14" action="ppaction://hlinksldjump"/>
          </p:cNvPr>
          <p:cNvPicPr preferRelativeResize="0"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86562" y="3929062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876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7.51445E-7 L 1.4566 -0.00254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00" y="-1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6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60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showWhenStopped="0"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http://t0.gstatic.com/images?q=tbn:Dqj4ZjPuMTD1EM:http://i17.photobucket.com/albums/b97/suiken_2mieu/YoshiStory.png&amp;t=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 descr="yellow coin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10891" y="214313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6766" y="1553766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 descr="yellow coin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36219" y="267891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그림 6" descr="yellow coin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36406" y="1553766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Mario Yoshi flying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38250" y="1393031"/>
            <a:ext cx="940594" cy="105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33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57500" y="1232297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35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43375" y="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in236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97141" y="2035969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그림 10" descr="Mario Yoshi flying.png"/>
          <p:cNvPicPr preferRelativeResize="0">
            <a:picLocks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57875" y="1285875"/>
            <a:ext cx="939404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Mari2367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86313" y="4714875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143000" y="0"/>
            <a:ext cx="6858000" cy="1107996"/>
          </a:xfrm>
          <a:prstGeom prst="rect">
            <a:avLst/>
          </a:prstGeom>
          <a:solidFill>
            <a:schemeClr val="accent1">
              <a:alpha val="87842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新細明體" panose="02020500000000000000" pitchFamily="18" charset="-120"/>
                <a:cs typeface="Arial"/>
                <a:sym typeface="Arial"/>
              </a:rPr>
              <a:t>Change points with the team with the least points.</a:t>
            </a:r>
            <a:endParaRPr kumimoji="0" lang="en-GB" altLang="zh-HK" sz="3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us Sans ITC" pitchFamily="82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14" name="Picture 22">
            <a:hlinkClick r:id="rId13" action="ppaction://hlinksldjump"/>
          </p:cNvPr>
          <p:cNvPicPr preferRelativeResize="0"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786562" y="3929062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23699E-6 L 0.18125 0.0009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446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24 0.00093 C 0.18298 0.00023 0.18489 -0.00023 0.18645 -0.00139 C 0.18819 -0.00254 0.18958 -0.00485 0.19149 -0.00578 C 0.19427 -0.00717 0.19722 -0.00694 0.19999 -0.00809 C 0.20347 -0.00948 0.21006 -0.01272 0.21006 -0.01272 C 0.21475 -0.02173 0.22013 -0.03144 0.22708 -0.03746 C 0.22933 -0.04208 0.23159 -0.04647 0.23385 -0.0511 C 0.23524 -0.0541 0.23593 -0.0615 0.23715 -0.06451 C 0.2401 -0.07168 0.24305 -0.07907 0.24739 -0.08485 C 0.25433 -0.0941 0.26267 -0.10058 0.26944 -0.10983 C 0.27604 -0.13572 0.26527 -0.09595 0.27447 -0.12324 C 0.28038 -0.14081 0.2802 -0.14428 0.29149 -0.15931 C 0.29531 -0.17433 0.29913 -0.17364 0.30833 -0.18196 C 0.31128 -0.18959 0.31406 -0.19699 0.31683 -0.20462 C 0.31857 -0.20948 0.3184 -0.21549 0.32031 -0.22035 C 0.32621 -0.23607 0.33697 -0.24971 0.35086 -0.24971 " pathEditMode="relative" ptsTypes="fffffffffffffffA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892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086 -0.24971 C 0.36354 -0.24786 0.37691 -0.24856 0.38906 -0.24324 C 0.41302 -0.23284 0.3717 -0.2444 0.40451 -0.2363 C 0.41822 -0.2259 0.41145 -0.2289 0.42378 -0.22521 C 0.42881 -0.22081 0.43576 -0.21827 0.43906 -0.21203 C 0.44513 -0.19977 0.44774 -0.18636 0.45625 -0.17619 C 0.45833 -0.16763 0.45972 -0.16139 0.46406 -0.15399 C 0.46944 -0.12925 0.46267 -0.10012 0.47552 -0.07815 C 0.4809 -0.05919 0.49045 -0.04301 0.50225 -0.0289 C 0.50416 -0.02682 0.50746 -0.02775 0.50989 -0.02706 C 0.53888 -0.00971 0.54809 -0.0111 0.58298 -0.0111 " pathEditMode="relative" rAng="0" ptsTypes="ffffffffffA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" y="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392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338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338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338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338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48555E-6 C -0.00347 -0.00971 -0.01215 -0.01596 -0.01823 -0.02382 C -0.02587 -0.03399 -0.03455 -0.04717 -0.04444 -0.05434 C -0.05902 -0.07792 -0.03698 -0.0437 -0.05451 -0.0652 C -0.05781 -0.0689 -0.05989 -0.07376 -0.06267 -0.07792 C -0.06788 -0.08671 -0.07656 -0.08971 -0.08264 -0.09757 C -0.0842 -0.09966 -0.08507 -0.10243 -0.08663 -0.10428 C -0.09635 -0.11353 -0.09566 -0.11168 -0.10486 -0.11468 C -0.10868 -0.11607 -0.11666 -0.11908 -0.11666 -0.11885 C -0.13368 -0.11862 -0.15034 -0.11885 -0.16701 -0.117 C -0.18194 -0.11538 -0.19861 -0.1059 -0.21319 -0.10197 C -0.2217 -0.09619 -0.21909 -0.09272 -0.22708 -0.08671 C -0.23663 -0.07168 -0.23125 -0.07677 -0.24166 -0.06937 C -0.25069 -0.05457 -0.24809 -0.06127 -0.25139 -0.04994 C -0.25225 -0.02821 -0.25069 0.0037 -0.26354 0.02358 C -0.26753 0.03676 -0.26875 0.04901 -0.27152 0.06266 C -0.27326 0.11491 -0.27396 0.16693 -0.27951 0.21873 C -0.27656 0.34959 -0.26354 0.48347 -0.28541 0.61295 C -0.28628 0.64624 -0.28646 0.6793 -0.2875 0.7126 C -0.28802 0.72485 -0.29531 0.73503 -0.29531 0.74751 " pathEditMode="relative" rAng="0" ptsTypes="fffffffffffffffffff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" y="3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338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7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51"/>
                            </p:stCondLst>
                            <p:childTnLst>
                              <p:par>
                                <p:cTn id="4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showWhenStopped="0"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userlogos.org/files/logos/zigzag/boo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28662" y="1553759"/>
            <a:ext cx="1828800" cy="13716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5" name="Picture 6" descr="http://userlogos.org/files/logos/zigzag/boo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6172200" y="803660"/>
            <a:ext cx="1828800" cy="13716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7" name="Picture 6" descr="http://userlogos.org/files/logos/zigzag/boo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6172200" y="3000378"/>
            <a:ext cx="1828800" cy="13716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8" name="Picture 16" descr="mariofire.png image by krbodholdt2005"/>
          <p:cNvPicPr>
            <a:picLocks noChangeAspect="1" noChangeArrowheads="1"/>
          </p:cNvPicPr>
          <p:nvPr/>
        </p:nvPicPr>
        <p:blipFill>
          <a:blip r:embed="rId14" cstate="print"/>
          <a:srcRect r="32558"/>
          <a:stretch>
            <a:fillRect/>
          </a:stretch>
        </p:blipFill>
        <p:spPr bwMode="auto">
          <a:xfrm>
            <a:off x="3446860" y="2839641"/>
            <a:ext cx="1371600" cy="1301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4" descr="mariofire.png image by krbodholdt2005"/>
          <p:cNvPicPr>
            <a:picLocks noChangeAspect="1" noChangeArrowheads="1"/>
          </p:cNvPicPr>
          <p:nvPr/>
        </p:nvPicPr>
        <p:blipFill>
          <a:blip r:embed="rId15" cstate="print"/>
          <a:srcRect l="69768" t="21802"/>
          <a:stretch>
            <a:fillRect/>
          </a:stretch>
        </p:blipFill>
        <p:spPr bwMode="auto">
          <a:xfrm>
            <a:off x="4786313" y="3107532"/>
            <a:ext cx="628650" cy="104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Jump239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089797" y="42862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 descr="mariofire.png image by krbodholdt2005"/>
          <p:cNvPicPr>
            <a:picLocks noChangeAspect="1" noChangeArrowheads="1"/>
          </p:cNvPicPr>
          <p:nvPr/>
        </p:nvPicPr>
        <p:blipFill>
          <a:blip r:embed="rId15" cstate="print"/>
          <a:srcRect l="69768" t="21802"/>
          <a:stretch>
            <a:fillRect/>
          </a:stretch>
        </p:blipFill>
        <p:spPr bwMode="auto">
          <a:xfrm>
            <a:off x="4732735" y="1017985"/>
            <a:ext cx="628650" cy="104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6" descr="mariofire.png image by krbodholdt2005"/>
          <p:cNvPicPr preferRelativeResize="0">
            <a:picLocks noChangeArrowheads="1"/>
          </p:cNvPicPr>
          <p:nvPr/>
        </p:nvPicPr>
        <p:blipFill>
          <a:blip r:embed="rId17" cstate="print"/>
          <a:srcRect l="32558"/>
          <a:stretch>
            <a:fillRect/>
          </a:stretch>
        </p:blipFill>
        <p:spPr bwMode="auto">
          <a:xfrm>
            <a:off x="3768329" y="803673"/>
            <a:ext cx="1371600" cy="1301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Mamm2414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946672" y="4607719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Thro2414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750719" y="4607719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Thro2415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482829" y="1017985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4" descr="mariofire.png image by krbodholdt2005"/>
          <p:cNvPicPr>
            <a:picLocks noChangeAspect="1" noChangeArrowheads="1"/>
          </p:cNvPicPr>
          <p:nvPr/>
        </p:nvPicPr>
        <p:blipFill>
          <a:blip r:embed="rId15" cstate="print"/>
          <a:srcRect l="69768" t="21802"/>
          <a:stretch>
            <a:fillRect/>
          </a:stretch>
        </p:blipFill>
        <p:spPr bwMode="auto">
          <a:xfrm>
            <a:off x="3232547" y="1178719"/>
            <a:ext cx="628650" cy="104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Thro2430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803922" y="1553766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143000" y="3412331"/>
            <a:ext cx="6858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mpus Sans ITC" pitchFamily="82" charset="0"/>
                <a:ea typeface="新細明體" panose="02020500000000000000" pitchFamily="18" charset="-120"/>
                <a:cs typeface="Arial"/>
                <a:sym typeface="Arial"/>
              </a:rPr>
              <a:t>Level up!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mpus Sans ITC" pitchFamily="82" charset="0"/>
                <a:ea typeface="新細明體" panose="02020500000000000000" pitchFamily="18" charset="-120"/>
                <a:cs typeface="Arial"/>
                <a:sym typeface="Arial"/>
              </a:rPr>
              <a:t>6 points!</a:t>
            </a:r>
            <a:endParaRPr kumimoji="0" lang="en-GB" altLang="zh-HK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mpus Sans ITC" pitchFamily="82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21" name="Picture 22">
            <a:hlinkClick r:id="rId20" action="ppaction://hlinksldjump"/>
          </p:cNvPr>
          <p:cNvPicPr preferRelativeResize="0">
            <a:picLocks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786562" y="3929062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Stag2430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mk64_boo_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mk64_boo_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mk64_boo_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61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61"/>
                            </p:stCondLst>
                            <p:childTnLst>
                              <p:par>
                                <p:cTn id="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32948E-6 L 0.19861 0.00462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0" y="2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11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11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110"/>
                            </p:stCondLst>
                            <p:childTnLst>
                              <p:par>
                                <p:cTn id="3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13873E-6 L 0.00104 -0.3986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199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11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11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6763E-6 L 0.19844 -0.00902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0" y="-5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4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659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659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7659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7659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7659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7659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781 -0.01919 L -0.16528 0.08393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0" y="520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4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9208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64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showWhenStopped="0">
                <p:cTn id="8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showWhenStopped="0">
                <p:cTn id="8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showWhenStopped="0">
                <p:cTn id="8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showWhenStopped="0">
                <p:cTn id="9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showWhenStopped="0">
                <p:cTn id="9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7" descr="Red Shy Guy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61173" y="1339454"/>
            <a:ext cx="1872853" cy="2159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그림 8" descr="Blue Shy Guy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32910" y="1339454"/>
            <a:ext cx="1868090" cy="2159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그림 9" descr="GreenShyGuy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43000" y="1339454"/>
            <a:ext cx="1866900" cy="2159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BEFB3F-5572-E797-3320-FDE95E35BCA8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>
    <p:sndAc>
      <p:stSnd>
        <p:snd r:embed="rId3" name="Good new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그림 20" descr="clouds moving.gif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43000" y="-40481"/>
            <a:ext cx="6858000" cy="518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owe244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58063" y="3482579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http://images2.wikia.nocookie.net/__cb20100502202157/fantendo/images/b/b6/Green_Paratroopa!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686550" y="0"/>
            <a:ext cx="98941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ttp://images2.wikia.nocookie.net/__cb20100502202157/fantendo/images/b/b6/Green_Paratroopa!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29350" y="1085850"/>
            <a:ext cx="98941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6" descr="mariofire.png image by krbodholdt2005"/>
          <p:cNvPicPr>
            <a:picLocks noChangeAspect="1" noChangeArrowheads="1"/>
          </p:cNvPicPr>
          <p:nvPr/>
        </p:nvPicPr>
        <p:blipFill>
          <a:blip r:embed="rId14" cstate="print"/>
          <a:srcRect r="32558"/>
          <a:stretch>
            <a:fillRect/>
          </a:stretch>
        </p:blipFill>
        <p:spPr bwMode="auto">
          <a:xfrm>
            <a:off x="1771650" y="-279798"/>
            <a:ext cx="1371600" cy="130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mariofire.png image by krbodholdt2005"/>
          <p:cNvPicPr>
            <a:picLocks noChangeAspect="1" noChangeArrowheads="1"/>
          </p:cNvPicPr>
          <p:nvPr/>
        </p:nvPicPr>
        <p:blipFill>
          <a:blip r:embed="rId15" cstate="print"/>
          <a:srcRect l="69768" t="21802"/>
          <a:stretch>
            <a:fillRect/>
          </a:stretch>
        </p:blipFill>
        <p:spPr bwMode="auto">
          <a:xfrm>
            <a:off x="4686300" y="1371601"/>
            <a:ext cx="628650" cy="104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그림 21" descr="Question Box.pn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875485" y="2518172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그림 28" descr="flower.pn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053829" y="964406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그림 27" descr="Question Box.pn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893094" y="803672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Stag2445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625204" y="4768454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143000" y="0"/>
            <a:ext cx="68580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新細明體" panose="02020500000000000000" pitchFamily="18" charset="-120"/>
                <a:cs typeface="Arial"/>
                <a:sym typeface="Arial"/>
              </a:rPr>
              <a:t>Swap points with another team!</a:t>
            </a:r>
            <a:endParaRPr kumimoji="0" lang="en-GB" altLang="zh-HK" sz="3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us Sans ITC" pitchFamily="82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20" name="그림 19" descr="Mario Wings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-364331" y="2571750"/>
            <a:ext cx="1507331" cy="130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Mari2461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304110" y="42862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2">
            <a:hlinkClick r:id="rId20" action="ppaction://hlinksldjump"/>
          </p:cNvPr>
          <p:cNvPicPr preferRelativeResize="0">
            <a:picLocks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786562" y="3929062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88 -0.00069 L 0.15243 -0.00069 C 0.20157 -0.00069 0.26233 -0.08092 0.26233 -0.14566 L 0.26233 -0.29017 " pathEditMode="relative" rAng="0" ptsTypes="FfFF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" y="-1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26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15607E-7 L -0.00035 -0.1248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26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232 -0.29018 C 0.24757 -0.30289 0.23125 -0.31145 0.21753 -0.32532 C 0.21336 -0.32925 0.20972 -0.33365 0.20555 -0.33781 C 0.20139 -0.34151 0.19305 -0.34775 0.19305 -0.34729 C 0.18784 -0.35723 0.18159 -0.35977 0.17465 -0.36763 C 0.16527 -0.37781 0.15677 -0.39422 0.14635 -0.40255 C 0.14218 -0.40995 0.14027 -0.41596 0.13819 -0.42451 C 0.13941 -0.4444 0.13663 -0.47839 0.15225 -0.4918 C 0.16024 -0.50613 0.16718 -0.51607 0.18107 -0.52162 C 0.19861 -0.54313 0.22673 -0.54729 0.25017 -0.55145 C 0.26267 -0.55376 0.2743 -0.55654 0.28715 -0.55654 " pathEditMode="relative" rAng="0" ptsTypes="ffffffffff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" y="-1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26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2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26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1065 C 0.01649 0.00694 0.03073 0.00254 0.04653 0.00115 C 0.05521 -0.00347 0.04531 0.00069 0.05365 0.00115 C 0.0684 0.00231 0.08316 0.00231 0.09792 0.00278 C 0.10521 0.00578 0.11024 0.01435 0.11719 0.01805 C 0.12813 0.0243 0.14028 0.02685 0.1507 0.03541 C 0.15747 0.04097 0.16511 0.04861 0.17083 0.05625 C 0.17257 0.05879 0.17396 0.06227 0.17587 0.06412 C 0.17726 0.06551 0.17899 0.06528 0.18056 0.06597 C 0.18611 0.06944 0.19028 0.075 0.19601 0.07754 C 0.19861 0.08171 0.20174 0.08472 0.20434 0.08889 C 0.20886 0.09583 0.21129 0.10463 0.21649 0.10972 C 0.22031 0.12268 0.22795 0.13518 0.23073 0.14815 C 0.23351 0.16041 0.23438 0.17361 0.23559 0.18634 C 0.23646 0.2081 0.23177 0.25301 0.24288 0.26481 C 0.24149 0.30046 0.24149 0.2875 0.24149 0.30301 " pathEditMode="relative" rAng="0" ptsTypes="fffffffffffffffA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76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ire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260"/>
                            </p:stCondLst>
                            <p:childTnLst>
                              <p:par>
                                <p:cTn id="34" presetID="48" presetClass="exit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mk64_wario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26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22222E-6 C -0.00277 0.01459 -0.00763 0.03056 -0.01423 0.04283 C -0.01666 0.05834 -0.02222 0.06945 -0.02847 0.08241 C -0.03177 0.08936 -0.03541 0.10186 -0.03923 0.10787 C -0.0427 0.1132 -0.04687 0.11806 -0.05 0.12362 C -0.05173 0.12662 -0.05277 0.13056 -0.05468 0.13334 C -0.06145 0.14329 -0.06059 0.13866 -0.06666 0.14584 C -0.07638 0.15741 -0.08611 0.17524 -0.09878 0.18079 C -0.10312 0.18519 -0.10659 0.1882 -0.1118 0.19028 C -0.1184 0.19607 -0.12552 0.197 -0.13333 0.19838 C -0.13958 0.20047 -0.1467 0.19908 -0.15243 0.20301 C -0.15277 0.20325 -0.15156 0.20301 -0.15121 0.20301 " pathEditMode="relative" ptsTypes="fffffffffffA">
                                      <p:cBhvr>
                                        <p:cTn id="44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mk64_wario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ire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8760"/>
                            </p:stCondLst>
                            <p:childTnLst>
                              <p:par>
                                <p:cTn id="50" presetID="48" presetClass="exit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mk64_wario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260"/>
                            </p:stCondLst>
                            <p:childTnLst>
                              <p:par>
                                <p:cTn id="6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64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showWhenStopped="0">
                <p:cTn id="7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showWhenStopped="0">
                <p:cTn id="8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2325" y="2127051"/>
            <a:ext cx="414061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4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02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C4D8B2A-91F1-7880-C72C-1B4EC71AB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Read and match</a:t>
            </a:r>
          </a:p>
        </p:txBody>
      </p:sp>
    </p:spTree>
    <p:extLst>
      <p:ext uri="{BB962C8B-B14F-4D97-AF65-F5344CB8AC3E}">
        <p14:creationId xmlns:p14="http://schemas.microsoft.com/office/powerpoint/2010/main" val="8219808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flower.pn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732360" y="1607344"/>
            <a:ext cx="788194" cy="788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 descr="Goomba.pn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888957" y="3911203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Goomba.pn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072188" y="2946797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 descr="Goomba.pn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643563" y="4063603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그림 6" descr="Question Box.png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625204" y="1500188"/>
            <a:ext cx="1058465" cy="1058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Mario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143000" y="3498057"/>
            <a:ext cx="1285875" cy="164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8" descr="Mario.png"/>
          <p:cNvPicPr preferRelativeResize="0">
            <a:picLocks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464844" y="3496866"/>
            <a:ext cx="1288256" cy="164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 descr="mariofire.png image by krbodholdt2005"/>
          <p:cNvPicPr>
            <a:picLocks noChangeAspect="1" noChangeArrowheads="1"/>
          </p:cNvPicPr>
          <p:nvPr/>
        </p:nvPicPr>
        <p:blipFill>
          <a:blip r:embed="rId21" cstate="print"/>
          <a:srcRect r="32558"/>
          <a:stretch>
            <a:fillRect/>
          </a:stretch>
        </p:blipFill>
        <p:spPr bwMode="auto">
          <a:xfrm>
            <a:off x="1518047" y="321469"/>
            <a:ext cx="1371600" cy="130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4" descr="mariofire.png image by krbodholdt2005"/>
          <p:cNvPicPr>
            <a:picLocks noChangeAspect="1" noChangeArrowheads="1"/>
          </p:cNvPicPr>
          <p:nvPr/>
        </p:nvPicPr>
        <p:blipFill>
          <a:blip r:embed="rId22" cstate="print"/>
          <a:srcRect l="69768" t="21802"/>
          <a:stretch>
            <a:fillRect/>
          </a:stretch>
        </p:blipFill>
        <p:spPr bwMode="auto">
          <a:xfrm>
            <a:off x="2643188" y="3750469"/>
            <a:ext cx="628650" cy="104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mariofire.png image by krbodholdt2005"/>
          <p:cNvPicPr>
            <a:picLocks noChangeAspect="1" noChangeArrowheads="1"/>
          </p:cNvPicPr>
          <p:nvPr/>
        </p:nvPicPr>
        <p:blipFill>
          <a:blip r:embed="rId22" cstate="print"/>
          <a:srcRect l="69768" t="21802"/>
          <a:stretch>
            <a:fillRect/>
          </a:stretch>
        </p:blipFill>
        <p:spPr bwMode="auto">
          <a:xfrm>
            <a:off x="2757488" y="3864769"/>
            <a:ext cx="628650" cy="104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 descr="mariofire.png image by krbodholdt2005"/>
          <p:cNvPicPr>
            <a:picLocks noChangeAspect="1" noChangeArrowheads="1"/>
          </p:cNvPicPr>
          <p:nvPr/>
        </p:nvPicPr>
        <p:blipFill>
          <a:blip r:embed="rId22" cstate="print"/>
          <a:srcRect l="69768" t="21802"/>
          <a:stretch>
            <a:fillRect/>
          </a:stretch>
        </p:blipFill>
        <p:spPr bwMode="auto">
          <a:xfrm>
            <a:off x="2696766" y="3804048"/>
            <a:ext cx="628650" cy="104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Jump247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946672" y="49149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Jump247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303735" y="2464594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owe249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214563" y="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Fire2492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2536031" y="49149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Fire2508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2911079" y="49149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Fire2509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446860" y="49149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Defe2508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7625954" y="214313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Mamm2508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732735" y="4714875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143000" y="3412331"/>
            <a:ext cx="6858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新細明體" panose="02020500000000000000" pitchFamily="18" charset="-120"/>
                <a:cs typeface="Arial"/>
                <a:sym typeface="Arial"/>
              </a:rPr>
              <a:t>Level up!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新細明體" panose="02020500000000000000" pitchFamily="18" charset="-120"/>
                <a:cs typeface="Arial"/>
                <a:sym typeface="Arial"/>
              </a:rPr>
              <a:t>6 points!</a:t>
            </a:r>
            <a:endParaRPr kumimoji="0" lang="en-GB" altLang="zh-HK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us Sans ITC" pitchFamily="82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24" name="Picture 22">
            <a:hlinkClick r:id="rId27" action="ppaction://hlinksldjump"/>
          </p:cNvPr>
          <p:cNvPicPr preferRelativeResize="0">
            <a:picLocks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6786562" y="3929062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Mari2508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786313" y="482204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85549E-6 L 0.46927 -0.0039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" y="-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26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6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6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821"/>
                            </p:stCondLst>
                            <p:childTnLst>
                              <p:par>
                                <p:cTn id="18" presetID="4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50867E-6 L -0.22483 -4.50867E-6 C -0.32552 -4.50867E-6 -0.44896 -0.0645 -0.44896 -0.1163 L -0.44896 -0.23075 " pathEditMode="relative" rAng="0" ptsTypes="FfFF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" y="-11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9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821"/>
                            </p:stCondLst>
                            <p:childTnLst>
                              <p:par>
                                <p:cTn id="2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5.20231E-7 L 0.00226 -0.1618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821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371 -0.2696 C -0.46701 -0.27353 -0.46996 -0.27861 -0.47361 -0.28093 C -0.47639 -0.28255 -0.47934 -0.2837 -0.48194 -0.28624 C -0.49149 -0.29503 -0.49965 -0.30821 -0.51024 -0.31422 C -0.53177 -0.34012 -0.53958 -0.36694 -0.55 -0.40578 C -0.55208 -0.41387 -0.55347 -0.42266 -0.55503 -0.43098 C -0.55607 -0.43653 -0.55729 -0.44208 -0.55833 -0.44763 C -0.55885 -0.45064 -0.55989 -0.45596 -0.55989 -0.45572 C -0.55868 -0.51861 -0.55989 -0.52671 -0.5533 -0.57272 C -0.55312 -0.57457 -0.54514 -0.59307 -0.5434 -0.59792 C -0.53975 -0.60671 -0.53663 -0.61572 -0.53177 -0.62289 C -0.52066 -0.63861 -0.53437 -0.61457 -0.51684 -0.63399 C -0.49635 -0.65642 -0.46909 -0.6615 -0.44531 -0.6615 " pathEditMode="relative" rAng="0" ptsTypes="ffffffffffffA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9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9821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9821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821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9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811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8.09249E-7 L 2.77778E-7 0.6291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811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2811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895"/>
                            </p:stCondLst>
                            <p:childTnLst>
                              <p:par>
                                <p:cTn id="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75 0.00578 L 0.39289 0.0476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" y="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3395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3395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3395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3395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3479"/>
                            </p:stCondLst>
                            <p:childTnLst>
                              <p:par>
                                <p:cTn id="6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6.93642E-7 L 0.44705 -0.16347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" y="-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3979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3979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3979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3979"/>
                            </p:stCondLst>
                            <p:childTnLst>
                              <p:par>
                                <p:cTn id="8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4063"/>
                            </p:stCondLst>
                            <p:childTnLst>
                              <p:par>
                                <p:cTn id="8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21387E-6 L 0.56614 0.00578 " pathEditMode="relative" rAng="0" ptsTypes="AA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4563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4563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4563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607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showWhenStopped="0">
                <p:cTn id="10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showWhenStopped="0">
                <p:cTn id="10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showWhenStopped="0">
                <p:cTn id="1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showWhenStopped="0">
                <p:cTn id="1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showWhenStopped="0">
                <p:cTn id="1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showWhenStopped="0">
                <p:cTn id="1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showWhenStopped="0">
                <p:cTn id="1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showWhenStopped="0">
                <p:cTn id="1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omba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43000" y="3868341"/>
            <a:ext cx="734616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Goomba.png"/>
          <p:cNvPicPr preferRelativeResize="0">
            <a:picLocks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266385" y="3868341"/>
            <a:ext cx="73461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Mario.pn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56835" y="1221581"/>
            <a:ext cx="82986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Goomba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62038" y="1600200"/>
            <a:ext cx="7334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Jump252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572375" y="750094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Jump252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697141" y="4446985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Jump253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303735" y="4714875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Mari2539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232922" y="49149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Mari2540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768329" y="4554141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Stag2555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357313" y="1285875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Mamm2555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411641" y="2464594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143000" y="1071563"/>
            <a:ext cx="68580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49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新細明體" panose="02020500000000000000" pitchFamily="18" charset="-120"/>
                <a:cs typeface="Arial"/>
                <a:sym typeface="Arial"/>
              </a:rPr>
              <a:t>Level up!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49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新細明體" panose="02020500000000000000" pitchFamily="18" charset="-120"/>
                <a:cs typeface="Arial"/>
                <a:sym typeface="Arial"/>
              </a:rPr>
              <a:t>7 points!</a:t>
            </a:r>
            <a:endParaRPr kumimoji="0" lang="en-GB" altLang="zh-HK" sz="49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us Sans ITC" pitchFamily="82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16" name="Picture 22">
            <a:hlinkClick r:id="rId19" action="ppaction://hlinksldjump"/>
          </p:cNvPr>
          <p:cNvPicPr preferRelativeResize="0">
            <a:picLocks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786562" y="3929062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Mari2555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464844" y="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5.01966E-7 L 0.3599 0.00532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29794E-6 L 0.25364 0.0050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561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9 0.00532 L 0.00556 0.0053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809 -0.00023 L -2.22222E-6 -4.67731E-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5.01966E-7 L -0.21007 -0.00532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" y="-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-0.02118 0.00278 C -0.02708 0.00116 -0.02899 -0.00254 -0.03437 -0.00486 C -0.04062 -0.00763 -0.04809 -0.00786 -0.05486 -0.00972 C -0.0717 -0.00972 -0.08871 -0.00948 -0.10538 -0.00879 C -0.11267 -0.00833 -0.11423 -0.00509 -0.11979 -0.00231 C -0.12309 -0.00069 -0.12864 0.00278 -0.12864 0.00301 C -0.13836 0.01411 -0.14618 0.02545 -0.15607 0.03632 C -0.16302 0.04418 -0.15538 0.03632 -0.16024 0.04418 C -0.16198 0.04673 -0.16632 0.05135 -0.16632 0.05158 C -0.16892 0.05899 -0.17152 0.06685 -0.17639 0.07356 C -0.18159 0.08744 -0.18246 0.10224 -0.18784 0.11566 C -0.19444 0.17511 -0.18941 0.23479 -0.18941 0.2947 " pathEditMode="relative" rAng="0" ptsTypes="fffffffffff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4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1561"/>
                            </p:stCondLst>
                            <p:childTnLst>
                              <p:par>
                                <p:cTn id="26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941 0.2947 L -0.18646 0.4413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561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8.81332E-7 L 0.34653 -8.81332E-7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646 0.47282 C -0.18975 0.46172 -0.1934 0.44367 -0.19739 0.43303 C -0.20086 0.42355 -0.20468 0.41476 -0.20816 0.40551 C -0.20989 0.39186 -0.21597 0.3826 -0.22031 0.37058 C -0.22639 0.35415 -0.23055 0.33819 -0.2408 0.33102 C -0.24913 0.31922 -0.24548 0.32408 -0.25156 0.31598 C -0.25434 0.31205 -0.26128 0.3109 -0.26128 0.31136 C -0.26909 0.30049 -0.29218 0.29771 -0.30104 0.29632 C -0.30833 0.29239 -0.31649 0.28267 -0.32396 0.28129 C -0.34392 0.27735 -0.33281 0.27944 -0.35764 0.2762 C -0.36336 0.27342 -0.36771 0.27481 -0.37326 0.27874 C -0.37361 0.28129 -0.37326 0.28591 -0.37448 0.28614 C -0.37882 0.28753 -0.38767 0.2836 -0.38767 0.28406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" y="-1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38767 0.28406 L -0.53298 0.2840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8561"/>
                            </p:stCondLst>
                            <p:childTnLst>
                              <p:par>
                                <p:cTn id="60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65 0.00509 L 0.00365 0.00509 " pathEditMode="relative" rAng="0" ptsTypes="AA">
                                      <p:cBhvr>
                                        <p:cTn id="8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298 0.28406 L -0.53298 0.4413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53298 0.44136 L -0.84791 0.4413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3561"/>
                            </p:stCondLst>
                            <p:childTnLst>
                              <p:par>
                                <p:cTn id="8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792 0.44136 L -0.84792 0.31552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4561"/>
                            </p:stCondLst>
                            <p:childTnLst>
                              <p:par>
                                <p:cTn id="92" presetID="7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791 0.31552 L -0.84791 0.45177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5561"/>
                            </p:stCondLst>
                            <p:childTnLst>
                              <p:par>
                                <p:cTn id="9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5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1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1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showWhenStopped="0">
                <p:cTn id="1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showWhenStopped="0">
                <p:cTn id="1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showWhenStopped="0">
                <p:cTn id="1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showWhenStopped="0">
                <p:cTn id="1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showWhenStopped="0">
                <p:cTn id="1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9704" y="1178719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57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2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6562" y="3528145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2EEEC6-466B-086A-00B7-B989C0E1646F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6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6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2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6562" y="3485114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A2DF7F-8203-747A-5098-A8D7B3F64A42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9704" y="1178719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61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61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61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6300" y="26860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2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6209" y="3431326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3EA2ED-D886-CF0D-16E6-A34A01972B36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92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92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0"/>
            <a:ext cx="2430066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2713435"/>
            <a:ext cx="2430065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63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63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64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6300" y="26860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in264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28003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2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61922" y="3269961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4707C8-4E26-D55D-9907-3BBDE18C38E3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92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92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838"/>
                            </p:stCondLst>
                            <p:childTnLst>
                              <p:par>
                                <p:cTn id="3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838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9704" y="1178719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0"/>
            <a:ext cx="2430066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2727779"/>
            <a:ext cx="2430065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64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66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66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6300" y="26860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in267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28003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in268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14900" y="29146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2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54259" y="3234102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518B6C-8255-F3AA-6565-AD797E26350A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92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92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838"/>
                            </p:stCondLst>
                            <p:childTnLst>
                              <p:par>
                                <p:cTn id="3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838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784"/>
                            </p:stCondLst>
                            <p:childTnLst>
                              <p:par>
                                <p:cTn id="4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784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9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showWhenStopped="0"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69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69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2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6562" y="3542488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B2127B9-8C80-5BA9-743B-ABC78C6800F5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9704" y="1178719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71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71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71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6300" y="26860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2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65856" y="3488700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3C6EF9-DEAE-36EE-948B-33DC9A8045A8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92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92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0"/>
            <a:ext cx="2430066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2713435"/>
            <a:ext cx="2430065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72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72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72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6300" y="26860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in274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28003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2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69498" y="3143250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45CBC9-1B35-4FDB-C33E-DA36DEA139C7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92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92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838"/>
                            </p:stCondLst>
                            <p:childTnLst>
                              <p:par>
                                <p:cTn id="3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838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35BBB-B807-456E-796F-C759CA5C9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699D0A-46BD-13AC-8611-A1B4D1D5029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0915A38-88DF-8E06-4DFE-AEA8AF3224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6F60DF-FC76-3638-D145-D9569FF39878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F0057AE-F54E-EDD3-97DF-7FE8EFECD439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1FB9F1-254C-A15A-5C02-495BFB458AE8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9FCDB64-9916-13FC-0413-BF0B6FFBB4B3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7F9496-D05A-4D39-0056-C8586873BD52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E0E79F0B-F419-F89E-10E8-1C85CAB5DD35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CB1A950-5447-A559-6412-6C6F0A5C7E92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DBFABD7-79A2-F011-DFBE-B6B82B654F27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4FC21FE-038A-3CD6-B3E0-DB78F5301140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6AEEB0B-688B-2328-DB28-C28C09975290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D07DA0-674D-B5F9-6314-32D3FF82D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99" y="196505"/>
            <a:ext cx="7963202" cy="486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033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9704" y="1178719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0"/>
            <a:ext cx="2430066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2713435"/>
            <a:ext cx="2430065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74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74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75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6300" y="26860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in275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28003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in277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14900" y="29146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2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21216" y="3321248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2864023-5DA4-B2DD-0EF0-F3411323D17E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92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92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838"/>
                            </p:stCondLst>
                            <p:childTnLst>
                              <p:par>
                                <p:cTn id="3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838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784"/>
                            </p:stCondLst>
                            <p:childTnLst>
                              <p:par>
                                <p:cTn id="4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784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9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showWhenStopped="0"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5D07DA0-674D-B5F9-6314-32D3FF82D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4" t="11768" r="376" b="56323"/>
          <a:stretch/>
        </p:blipFill>
        <p:spPr>
          <a:xfrm>
            <a:off x="176955" y="1758949"/>
            <a:ext cx="8790090" cy="18551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4BAD0B0-B9E9-AF05-7B5B-CA828C803AB1}"/>
              </a:ext>
            </a:extLst>
          </p:cNvPr>
          <p:cNvSpPr txBox="1">
            <a:spLocks/>
          </p:cNvSpPr>
          <p:nvPr/>
        </p:nvSpPr>
        <p:spPr>
          <a:xfrm>
            <a:off x="2561868" y="46080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C00000"/>
                </a:solidFill>
                <a:latin typeface="Comic Sans MS" panose="030F0902030302020204" pitchFamily="66" charset="0"/>
              </a:rPr>
              <a:t>Let’s read.</a:t>
            </a:r>
          </a:p>
        </p:txBody>
      </p:sp>
    </p:spTree>
    <p:extLst>
      <p:ext uri="{BB962C8B-B14F-4D97-AF65-F5344CB8AC3E}">
        <p14:creationId xmlns:p14="http://schemas.microsoft.com/office/powerpoint/2010/main" val="383571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5D07DA0-674D-B5F9-6314-32D3FF82D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4" t="11768" r="376" b="56323"/>
          <a:stretch/>
        </p:blipFill>
        <p:spPr>
          <a:xfrm>
            <a:off x="176955" y="1758949"/>
            <a:ext cx="8790090" cy="18551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4BAD0B0-B9E9-AF05-7B5B-CA828C803AB1}"/>
              </a:ext>
            </a:extLst>
          </p:cNvPr>
          <p:cNvSpPr txBox="1">
            <a:spLocks/>
          </p:cNvSpPr>
          <p:nvPr/>
        </p:nvSpPr>
        <p:spPr>
          <a:xfrm>
            <a:off x="2561868" y="46080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C00000"/>
                </a:solidFill>
                <a:latin typeface="Comic Sans MS" panose="030F0902030302020204" pitchFamily="66" charset="0"/>
              </a:rPr>
              <a:t>Reading Challenge!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1F1F7D1-EC1C-EC6D-6DF7-AFA3C6EC4441}"/>
              </a:ext>
            </a:extLst>
          </p:cNvPr>
          <p:cNvSpPr/>
          <p:nvPr/>
        </p:nvSpPr>
        <p:spPr>
          <a:xfrm>
            <a:off x="1001486" y="1930400"/>
            <a:ext cx="1074057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F287A76-C065-69B0-BF20-703FDFCE4C37}"/>
              </a:ext>
            </a:extLst>
          </p:cNvPr>
          <p:cNvSpPr txBox="1">
            <a:spLocks/>
          </p:cNvSpPr>
          <p:nvPr/>
        </p:nvSpPr>
        <p:spPr>
          <a:xfrm>
            <a:off x="720000" y="410999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1. Sunday</a:t>
            </a:r>
          </a:p>
        </p:txBody>
      </p:sp>
    </p:spTree>
    <p:extLst>
      <p:ext uri="{BB962C8B-B14F-4D97-AF65-F5344CB8AC3E}">
        <p14:creationId xmlns:p14="http://schemas.microsoft.com/office/powerpoint/2010/main" val="63997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5D07DA0-674D-B5F9-6314-32D3FF82D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4" t="11768" r="376" b="56323"/>
          <a:stretch/>
        </p:blipFill>
        <p:spPr>
          <a:xfrm>
            <a:off x="176955" y="1758949"/>
            <a:ext cx="8790090" cy="18551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4BAD0B0-B9E9-AF05-7B5B-CA828C803AB1}"/>
              </a:ext>
            </a:extLst>
          </p:cNvPr>
          <p:cNvSpPr txBox="1">
            <a:spLocks/>
          </p:cNvSpPr>
          <p:nvPr/>
        </p:nvSpPr>
        <p:spPr>
          <a:xfrm>
            <a:off x="2561868" y="46080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C00000"/>
                </a:solidFill>
                <a:latin typeface="Comic Sans MS" panose="030F0902030302020204" pitchFamily="66" charset="0"/>
              </a:rPr>
              <a:t>Reading Challenge!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1F1F7D1-EC1C-EC6D-6DF7-AFA3C6EC4441}"/>
              </a:ext>
            </a:extLst>
          </p:cNvPr>
          <p:cNvSpPr/>
          <p:nvPr/>
        </p:nvSpPr>
        <p:spPr>
          <a:xfrm>
            <a:off x="1001486" y="1930400"/>
            <a:ext cx="1074057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F287A76-C065-69B0-BF20-703FDFCE4C37}"/>
              </a:ext>
            </a:extLst>
          </p:cNvPr>
          <p:cNvSpPr txBox="1">
            <a:spLocks/>
          </p:cNvSpPr>
          <p:nvPr/>
        </p:nvSpPr>
        <p:spPr>
          <a:xfrm>
            <a:off x="473257" y="379460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1. Sunday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3C7698E-90EB-40F9-46F1-B38906391423}"/>
              </a:ext>
            </a:extLst>
          </p:cNvPr>
          <p:cNvSpPr/>
          <p:nvPr/>
        </p:nvSpPr>
        <p:spPr>
          <a:xfrm>
            <a:off x="4447237" y="1930400"/>
            <a:ext cx="937564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307609-DA70-43D0-6299-CB45C617E7EF}"/>
              </a:ext>
            </a:extLst>
          </p:cNvPr>
          <p:cNvSpPr txBox="1">
            <a:spLocks/>
          </p:cNvSpPr>
          <p:nvPr/>
        </p:nvSpPr>
        <p:spPr>
          <a:xfrm>
            <a:off x="473257" y="439634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2. at home</a:t>
            </a:r>
          </a:p>
        </p:txBody>
      </p:sp>
    </p:spTree>
    <p:extLst>
      <p:ext uri="{BB962C8B-B14F-4D97-AF65-F5344CB8AC3E}">
        <p14:creationId xmlns:p14="http://schemas.microsoft.com/office/powerpoint/2010/main" val="397242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3" grpId="0"/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Feeling Activities for Kindergarten by Slidesgo">
  <a:themeElements>
    <a:clrScheme name="Simple Light">
      <a:dk1>
        <a:srgbClr val="844851"/>
      </a:dk1>
      <a:lt1>
        <a:srgbClr val="F0E6DA"/>
      </a:lt1>
      <a:dk2>
        <a:srgbClr val="5C679E"/>
      </a:dk2>
      <a:lt2>
        <a:srgbClr val="F4F4F4"/>
      </a:lt2>
      <a:accent1>
        <a:srgbClr val="38965D"/>
      </a:accent1>
      <a:accent2>
        <a:srgbClr val="98D0C3"/>
      </a:accent2>
      <a:accent3>
        <a:srgbClr val="EAC044"/>
      </a:accent3>
      <a:accent4>
        <a:srgbClr val="DB722F"/>
      </a:accent4>
      <a:accent5>
        <a:srgbClr val="E69EA1"/>
      </a:accent5>
      <a:accent6>
        <a:srgbClr val="D184B7"/>
      </a:accent6>
      <a:hlink>
        <a:srgbClr val="5C67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1684</TotalTime>
  <Words>430</Words>
  <Application>Microsoft Office PowerPoint</Application>
  <PresentationFormat>On-screen Show (16:9)</PresentationFormat>
  <Paragraphs>154</Paragraphs>
  <Slides>60</Slides>
  <Notes>46</Notes>
  <HiddenSlides>0</HiddenSlides>
  <MMClips>98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72" baseType="lpstr">
      <vt:lpstr>Times New Roman</vt:lpstr>
      <vt:lpstr>Tempus Sans ITC</vt:lpstr>
      <vt:lpstr>Arial</vt:lpstr>
      <vt:lpstr>Comic Sans MS</vt:lpstr>
      <vt:lpstr>Titan One</vt:lpstr>
      <vt:lpstr>Arial Black</vt:lpstr>
      <vt:lpstr>Comfortaa</vt:lpstr>
      <vt:lpstr>Calibri</vt:lpstr>
      <vt:lpstr>Sport Day</vt:lpstr>
      <vt:lpstr>굴림</vt:lpstr>
      <vt:lpstr>Feeling Activities for Kindergarten by Slidesgo</vt:lpstr>
      <vt:lpstr>Office 테마</vt:lpstr>
      <vt:lpstr>PowerPoint Presentation</vt:lpstr>
      <vt:lpstr> Daily  Activities</vt:lpstr>
      <vt:lpstr>Warm-up</vt:lpstr>
      <vt:lpstr>PowerPoint Presentation</vt:lpstr>
      <vt:lpstr>Activity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5</vt:lpstr>
      <vt:lpstr>PowerPoint Presentation</vt:lpstr>
      <vt:lpstr>Activity 6</vt:lpstr>
      <vt:lpstr>PowerPoint Presentation</vt:lpstr>
      <vt:lpstr>Draw a picture for your writing in ACTIVITY 5 and share it.</vt:lpstr>
      <vt:lpstr>Fun 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6: Writing</dc:title>
  <dc:creator>PC</dc:creator>
  <cp:lastModifiedBy>DELL</cp:lastModifiedBy>
  <cp:revision>27</cp:revision>
  <cp:lastPrinted>2023-02-10T15:45:12Z</cp:lastPrinted>
  <dcterms:modified xsi:type="dcterms:W3CDTF">2025-04-02T09:55:24Z</dcterms:modified>
</cp:coreProperties>
</file>