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9" r:id="rId2"/>
    <p:sldId id="360" r:id="rId3"/>
    <p:sldId id="271" r:id="rId4"/>
    <p:sldId id="338" r:id="rId5"/>
    <p:sldId id="258" r:id="rId6"/>
    <p:sldId id="362" r:id="rId7"/>
    <p:sldId id="353" r:id="rId8"/>
    <p:sldId id="330" r:id="rId9"/>
    <p:sldId id="260" r:id="rId10"/>
    <p:sldId id="342" r:id="rId11"/>
    <p:sldId id="354" r:id="rId12"/>
    <p:sldId id="363" r:id="rId13"/>
    <p:sldId id="351" r:id="rId14"/>
    <p:sldId id="263" r:id="rId15"/>
    <p:sldId id="364" r:id="rId16"/>
    <p:sldId id="365" r:id="rId17"/>
    <p:sldId id="352" r:id="rId18"/>
    <p:sldId id="366" r:id="rId19"/>
    <p:sldId id="358" r:id="rId20"/>
    <p:sldId id="345" r:id="rId21"/>
    <p:sldId id="291" r:id="rId22"/>
    <p:sldId id="329" r:id="rId23"/>
    <p:sldId id="301" r:id="rId24"/>
    <p:sldId id="320"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11/12/2024</a:t>
            </a:fld>
            <a:endParaRPr lang="vi-VN"/>
          </a:p>
        </p:txBody>
      </p:sp>
      <p:sp>
        <p:nvSpPr>
          <p:cNvPr id="5" name="Chỗ dành sẵn cho Chân trang 4">
            <a:extLst>
              <a:ext uri="{FF2B5EF4-FFF2-40B4-BE49-F238E27FC236}">
                <a16:creationId xmlns:a16="http://schemas.microsoft.com/office/drawing/2014/main"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FA38DCFE-5778-0F38-C989-21AD21AEDE4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13.png"/><Relationship Id="rId12"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0.wdp"/><Relationship Id="rId3" Type="http://schemas.openxmlformats.org/officeDocument/2006/relationships/image" Target="../media/image34.png"/><Relationship Id="rId7" Type="http://schemas.openxmlformats.org/officeDocument/2006/relationships/image" Target="../media/image13.png"/><Relationship Id="rId12"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7.png"/><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46.svg"/><Relationship Id="rId5" Type="http://schemas.openxmlformats.org/officeDocument/2006/relationships/image" Target="../media/image12.png"/><Relationship Id="rId10" Type="http://schemas.openxmlformats.org/officeDocument/2006/relationships/image" Target="../media/image45.png"/><Relationship Id="rId4" Type="http://schemas.openxmlformats.org/officeDocument/2006/relationships/image" Target="../media/image11.png"/><Relationship Id="rId9" Type="http://schemas.openxmlformats.org/officeDocument/2006/relationships/image" Target="../media/image44.sv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3.pn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14.png"/><Relationship Id="rId5" Type="http://schemas.openxmlformats.org/officeDocument/2006/relationships/image" Target="../media/image50.png"/><Relationship Id="rId10" Type="http://schemas.openxmlformats.org/officeDocument/2006/relationships/image" Target="../media/image13.png"/><Relationship Id="rId4" Type="http://schemas.openxmlformats.org/officeDocument/2006/relationships/image" Target="../media/image44.sv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7.wdp"/><Relationship Id="rId18" Type="http://schemas.openxmlformats.org/officeDocument/2006/relationships/image" Target="../media/image25.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14.png"/><Relationship Id="rId20"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26.emf"/><Relationship Id="rId4" Type="http://schemas.openxmlformats.org/officeDocument/2006/relationships/image" Target="../media/image18.png"/><Relationship Id="rId9" Type="http://schemas.microsoft.com/office/2007/relationships/hdphoto" Target="../media/hdphoto6.wdp"/><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7.wdp"/><Relationship Id="rId18" Type="http://schemas.openxmlformats.org/officeDocument/2006/relationships/image" Target="../media/image25.emf"/><Relationship Id="rId3" Type="http://schemas.microsoft.com/office/2007/relationships/hdphoto" Target="../media/hdphoto4.wdp"/><Relationship Id="rId21" Type="http://schemas.openxmlformats.org/officeDocument/2006/relationships/image" Target="../media/image28.png"/><Relationship Id="rId7" Type="http://schemas.microsoft.com/office/2007/relationships/hdphoto" Target="../media/hdphoto5.wdp"/><Relationship Id="rId12" Type="http://schemas.openxmlformats.org/officeDocument/2006/relationships/image" Target="../media/image22.pn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14.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26.emf"/><Relationship Id="rId4" Type="http://schemas.openxmlformats.org/officeDocument/2006/relationships/image" Target="../media/image18.png"/><Relationship Id="rId9" Type="http://schemas.microsoft.com/office/2007/relationships/hdphoto" Target="../media/hdphoto6.wdp"/><Relationship Id="rId14" Type="http://schemas.openxmlformats.org/officeDocument/2006/relationships/image" Target="../media/image23.png"/><Relationship Id="rId2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7.sv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descr="A red and green text on a black background&#10;&#10;Description automatically generated">
            <a:extLst>
              <a:ext uri="{FF2B5EF4-FFF2-40B4-BE49-F238E27FC236}">
                <a16:creationId xmlns:a16="http://schemas.microsoft.com/office/drawing/2014/main" id="{6A650518-45E5-E6F0-4D04-6657699C9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7840" y="0"/>
            <a:ext cx="7200000" cy="5547841"/>
          </a:xfrm>
          <a:prstGeom prst="rect">
            <a:avLst/>
          </a:prstGeom>
        </p:spPr>
      </p:pic>
    </p:spTree>
    <p:extLst>
      <p:ext uri="{BB962C8B-B14F-4D97-AF65-F5344CB8AC3E}">
        <p14:creationId xmlns:p14="http://schemas.microsoft.com/office/powerpoint/2010/main" val="246270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25611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8518CD7-E910-8D8C-D038-C01051290904}"/>
              </a:ext>
            </a:extLst>
          </p:cNvPr>
          <p:cNvPicPr>
            <a:picLocks noChangeAspect="1"/>
          </p:cNvPicPr>
          <p:nvPr/>
        </p:nvPicPr>
        <p:blipFill>
          <a:blip r:embed="rId3"/>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Mình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lại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thu</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hoạch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bắp</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102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6F47C77A-2C84-EFDF-5400-2B085794DFA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33950" y="3197266"/>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5016DBEF-3D8B-9F0D-6CBA-8DD983C243D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3015" y="3540284"/>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A862F16E-704B-D58D-7EC7-6402850AD16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376930" y="5255017"/>
            <a:ext cx="1343021" cy="1343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B3B2AA96-7AF7-5D1F-596A-8AF32BA6B6A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3557826" y="5261013"/>
            <a:ext cx="1590992" cy="159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99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89726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vi-VN" sz="2800" b="1" dirty="0">
                <a:latin typeface="Cambria" panose="02040503050406030204" pitchFamily="18" charset="0"/>
                <a:ea typeface="Cambria" panose="02040503050406030204" pitchFamily="18" charset="0"/>
              </a:rPr>
              <a:t>Ngoài ra</a:t>
            </a:r>
            <a:r>
              <a:rPr lang="vi-VN" sz="2800" dirty="0">
                <a:latin typeface="Cambria" panose="02040503050406030204" pitchFamily="18" charset="0"/>
                <a:ea typeface="Cambria" panose="02040503050406030204" pitchFamily="18" charset="0"/>
              </a:rPr>
              <a:t>, 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chỉ vậy</a:t>
            </a:r>
            <a:r>
              <a:rPr lang="vi-VN" sz="2800" dirty="0">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Chúng</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ta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có</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cà</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tím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205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79AED849-9DA4-2FE5-AB4E-30658D6CE34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933502" y="3378742"/>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5B12A90E-4BC7-FE1C-68E6-A091622F5F1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96872" y="368902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92098A1E-5763-924E-1FCE-27067C9BC18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6014292">
            <a:off x="4126350" y="5237461"/>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E3BFBC84-B214-A68D-0524-DF811FBAF88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380737" y="512440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FFCFB1DE-8C43-951A-A04F-A19F355588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4128937">
            <a:off x="5000186" y="5552155"/>
            <a:ext cx="1425190" cy="126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89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CA5A6950-8501-9201-F6B3-376467AC164B}"/>
              </a:ext>
            </a:extLst>
          </p:cNvPr>
          <p:cNvPicPr>
            <a:picLocks noChangeAspect="1"/>
          </p:cNvPicPr>
          <p:nvPr/>
        </p:nvPicPr>
        <p:blipFill>
          <a:blip r:embed="rId3"/>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id="{6F784640-A296-94AC-E20D-D7D4A1F41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id="{9C064C04-0377-0F78-7529-DD6C2CFF6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07738FDE-2923-D5C8-B835-B910CADC4F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2960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ỏ, cây cối, ngôi nhà, bức vẽ&#10;&#10;Mô tả được tạo tự động">
            <a:extLst>
              <a:ext uri="{FF2B5EF4-FFF2-40B4-BE49-F238E27FC236}">
                <a16:creationId xmlns:a16="http://schemas.microsoft.com/office/drawing/2014/main" id="{68CDC44A-3667-90D8-9930-40D431E9B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998" y="1045015"/>
            <a:ext cx="3216140" cy="4627540"/>
          </a:xfrm>
          <a:prstGeom prst="rect">
            <a:avLst/>
          </a:prstGeom>
        </p:spPr>
      </p:pic>
      <p:pic>
        <p:nvPicPr>
          <p:cNvPr id="26" name="Picture 2">
            <a:extLst>
              <a:ext uri="{FF2B5EF4-FFF2-40B4-BE49-F238E27FC236}">
                <a16:creationId xmlns:a16="http://schemas.microsoft.com/office/drawing/2014/main" id="{A140359F-2008-B95C-3AA6-DD4478039B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27689" y="3695187"/>
            <a:ext cx="2224978" cy="1891231"/>
          </a:xfrm>
          <a:prstGeom prst="rect">
            <a:avLst/>
          </a:prstGeom>
        </p:spPr>
      </p:pic>
      <p:pic>
        <p:nvPicPr>
          <p:cNvPr id="27" name="Picture 3">
            <a:extLst>
              <a:ext uri="{FF2B5EF4-FFF2-40B4-BE49-F238E27FC236}">
                <a16:creationId xmlns:a16="http://schemas.microsoft.com/office/drawing/2014/main" id="{9BEE9AD1-911B-C031-962E-1C29F52DB3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id="{98ECCC14-9E9C-A61B-553C-56A9E2FF51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49814" y="4314836"/>
            <a:ext cx="2224978" cy="1891231"/>
          </a:xfrm>
          <a:prstGeom prst="rect">
            <a:avLst/>
          </a:prstGeom>
        </p:spPr>
      </p:pic>
      <p:pic>
        <p:nvPicPr>
          <p:cNvPr id="29" name="Picture 2">
            <a:extLst>
              <a:ext uri="{FF2B5EF4-FFF2-40B4-BE49-F238E27FC236}">
                <a16:creationId xmlns:a16="http://schemas.microsoft.com/office/drawing/2014/main" id="{0666C1DA-6B0C-EE74-90DE-7AF58337C7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40835" y="4314836"/>
            <a:ext cx="2224978" cy="1891231"/>
          </a:xfrm>
          <a:prstGeom prst="rect">
            <a:avLst/>
          </a:prstGeom>
        </p:spPr>
      </p:pic>
      <p:pic>
        <p:nvPicPr>
          <p:cNvPr id="32" name="Picture 3">
            <a:extLst>
              <a:ext uri="{FF2B5EF4-FFF2-40B4-BE49-F238E27FC236}">
                <a16:creationId xmlns:a16="http://schemas.microsoft.com/office/drawing/2014/main" id="{7144C68D-CF93-6C08-053A-67B9E430C23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38546" y="4241630"/>
            <a:ext cx="2654910" cy="2037644"/>
          </a:xfrm>
          <a:prstGeom prst="rect">
            <a:avLst/>
          </a:prstGeom>
        </p:spPr>
      </p:pic>
      <p:pic>
        <p:nvPicPr>
          <p:cNvPr id="2" name="Picture 1">
            <a:extLst>
              <a:ext uri="{FF2B5EF4-FFF2-40B4-BE49-F238E27FC236}">
                <a16:creationId xmlns:a16="http://schemas.microsoft.com/office/drawing/2014/main" id="{F927866C-4E81-5C6E-D912-0B98F37C252C}"/>
              </a:ext>
            </a:extLst>
          </p:cNvPr>
          <p:cNvPicPr>
            <a:picLocks noChangeAspect="1"/>
          </p:cNvPicPr>
          <p:nvPr/>
        </p:nvPicPr>
        <p:blipFill>
          <a:blip r:embed="rId14"/>
          <a:stretch>
            <a:fillRect/>
          </a:stretch>
        </p:blipFill>
        <p:spPr>
          <a:xfrm>
            <a:off x="2770280" y="86228"/>
            <a:ext cx="8114479" cy="3048264"/>
          </a:xfrm>
          <a:prstGeom prst="rect">
            <a:avLst/>
          </a:prstGeom>
        </p:spPr>
      </p:pic>
    </p:spTree>
    <p:extLst>
      <p:ext uri="{BB962C8B-B14F-4D97-AF65-F5344CB8AC3E}">
        <p14:creationId xmlns:p14="http://schemas.microsoft.com/office/powerpoint/2010/main" val="77828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5737" y="1914109"/>
            <a:ext cx="3216140" cy="4627540"/>
          </a:xfrm>
          <a:prstGeom prst="rect">
            <a:avLst/>
          </a:prstGeom>
        </p:spPr>
      </p:pic>
      <p:pic>
        <p:nvPicPr>
          <p:cNvPr id="20" name="Picture 5">
            <a:extLst>
              <a:ext uri="{FF2B5EF4-FFF2-40B4-BE49-F238E27FC236}">
                <a16:creationId xmlns:a16="http://schemas.microsoft.com/office/drawing/2014/main" id="{D93942CA-3A64-44F1-A095-52C7EE49A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id="{A213A41C-8D1B-74DC-FD9B-22DE5441C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26885" y="2497017"/>
            <a:ext cx="4099369" cy="4114800"/>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a:extLst>
              <a:ext uri="{FF2B5EF4-FFF2-40B4-BE49-F238E27FC236}">
                <a16:creationId xmlns:a16="http://schemas.microsoft.com/office/drawing/2014/main" id="{873B0CC9-3D74-9B1F-F478-6270D56F3C2F}"/>
              </a:ext>
            </a:extLst>
          </p:cNvPr>
          <p:cNvPicPr>
            <a:picLocks noChangeAspect="1"/>
          </p:cNvPicPr>
          <p:nvPr/>
        </p:nvPicPr>
        <p:blipFill>
          <a:blip r:embed="rId12"/>
          <a:stretch>
            <a:fillRect/>
          </a:stretch>
        </p:blipFill>
        <p:spPr>
          <a:xfrm>
            <a:off x="712757" y="0"/>
            <a:ext cx="10949365" cy="2475191"/>
          </a:xfrm>
          <a:prstGeom prst="rect">
            <a:avLst/>
          </a:prstGeom>
        </p:spPr>
      </p:pic>
    </p:spTree>
    <p:extLst>
      <p:ext uri="{BB962C8B-B14F-4D97-AF65-F5344CB8AC3E}">
        <p14:creationId xmlns:p14="http://schemas.microsoft.com/office/powerpoint/2010/main" val="414515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CẢM XÚC SAU BÀI</a:t>
            </a:r>
            <a:r>
              <a:rPr kumimoji="0" lang="en-US" sz="80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1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2.96296E-6 L -1.66667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2.91667E-6 1.85185E-6 L 2.91667E-6 -0.07222 " pathEditMode="relative" rAng="0" ptsTypes="AA">
                                      <p:cBhvr>
                                        <p:cTn id="12" dur="250" accel="50000" decel="50000" autoRev="1" fill="hold">
                                          <p:stCondLst>
                                            <p:cond delay="0"/>
                                          </p:stCondLst>
                                        </p:cTn>
                                        <p:tgtEl>
                                          <p:spTgt spid="22">
                                            <p:txEl>
                                              <p:pRg st="1" end="1"/>
                                            </p:txEl>
                                          </p:spTgt>
                                        </p:tgtEl>
                                        <p:attrNameLst>
                                          <p:attrName>ppt_x</p:attrName>
                                          <p:attrName>ppt_y</p:attrName>
                                        </p:attrNameLst>
                                      </p:cBhvr>
                                      <p:rCtr x="0" y="-3611"/>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2" name="Picture 1">
            <a:extLst>
              <a:ext uri="{FF2B5EF4-FFF2-40B4-BE49-F238E27FC236}">
                <a16:creationId xmlns:a16="http://schemas.microsoft.com/office/drawing/2014/main" id="{3C4A6500-032A-D833-0421-0FC6037A8141}"/>
              </a:ext>
            </a:extLst>
          </p:cNvPr>
          <p:cNvPicPr>
            <a:picLocks noChangeAspect="1"/>
          </p:cNvPicPr>
          <p:nvPr/>
        </p:nvPicPr>
        <p:blipFill>
          <a:blip r:embed="rId8"/>
          <a:stretch>
            <a:fillRect/>
          </a:stretch>
        </p:blipFill>
        <p:spPr>
          <a:xfrm>
            <a:off x="3057896" y="-140301"/>
            <a:ext cx="6096528" cy="2139881"/>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pic>
        <p:nvPicPr>
          <p:cNvPr id="2" name="Picture 1">
            <a:extLst>
              <a:ext uri="{FF2B5EF4-FFF2-40B4-BE49-F238E27FC236}">
                <a16:creationId xmlns:a16="http://schemas.microsoft.com/office/drawing/2014/main" id="{FE5851CB-3FF2-90B1-09C3-2B6B0AA13C27}"/>
              </a:ext>
            </a:extLst>
          </p:cNvPr>
          <p:cNvPicPr>
            <a:picLocks noChangeAspect="1"/>
          </p:cNvPicPr>
          <p:nvPr/>
        </p:nvPicPr>
        <p:blipFill>
          <a:blip r:embed="rId20"/>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5" name="文本框 21">
            <a:extLst>
              <a:ext uri="{FF2B5EF4-FFF2-40B4-BE49-F238E27FC236}">
                <a16:creationId xmlns:a16="http://schemas.microsoft.com/office/drawing/2014/main" id="{61140438-D033-A23B-1ED5-5EDD3B9CA589}"/>
              </a:ext>
            </a:extLst>
          </p:cNvPr>
          <p:cNvSpPr txBox="1"/>
          <p:nvPr/>
        </p:nvSpPr>
        <p:spPr>
          <a:xfrm>
            <a:off x="2696288" y="571699"/>
            <a:ext cx="67994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Thứ</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ngày</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tháng</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 </a:t>
            </a:r>
            <a:r>
              <a:rPr kumimoji="0" lang="en-US" altLang="zh-CN" sz="3600" b="1" i="0" u="none" strike="noStrike" kern="1200" cap="none" spc="0" normalizeH="0" baseline="0" noProof="0" dirty="0" err="1">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năm</a:t>
            </a:r>
            <a:r>
              <a:rPr kumimoji="0" lang="en-US" altLang="zh-CN"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endParaRPr kumimoji="0" lang="zh-CN" altLang="en-US" sz="3600" b="1" i="0" u="none" strike="noStrike" kern="1200" cap="none" spc="0" normalizeH="0" baseline="0" noProof="0" dirty="0">
              <a:ln w="12700">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nvGrpSpPr>
          <p:cNvPr id="26"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4" name="Picture 3">
            <a:extLst>
              <a:ext uri="{FF2B5EF4-FFF2-40B4-BE49-F238E27FC236}">
                <a16:creationId xmlns:a16="http://schemas.microsoft.com/office/drawing/2014/main" id="{AEE0DD69-7CE3-7FE1-60A9-AA0028709423}"/>
              </a:ext>
            </a:extLst>
          </p:cNvPr>
          <p:cNvPicPr>
            <a:picLocks noChangeAspect="1"/>
          </p:cNvPicPr>
          <p:nvPr/>
        </p:nvPicPr>
        <p:blipFill>
          <a:blip r:embed="rId20"/>
          <a:stretch>
            <a:fillRect/>
          </a:stretch>
        </p:blipFill>
        <p:spPr>
          <a:xfrm>
            <a:off x="4347330" y="1066738"/>
            <a:ext cx="3090940" cy="1432684"/>
          </a:xfrm>
          <a:prstGeom prst="rect">
            <a:avLst/>
          </a:prstGeom>
        </p:spPr>
      </p:pic>
      <p:pic>
        <p:nvPicPr>
          <p:cNvPr id="5" name="Picture 4">
            <a:extLst>
              <a:ext uri="{FF2B5EF4-FFF2-40B4-BE49-F238E27FC236}">
                <a16:creationId xmlns:a16="http://schemas.microsoft.com/office/drawing/2014/main" id="{EEEDC938-2D20-AA64-2739-37B0CE22A09E}"/>
              </a:ext>
            </a:extLst>
          </p:cNvPr>
          <p:cNvPicPr>
            <a:picLocks noChangeAspect="1"/>
          </p:cNvPicPr>
          <p:nvPr/>
        </p:nvPicPr>
        <p:blipFill>
          <a:blip r:embed="rId21"/>
          <a:stretch>
            <a:fillRect/>
          </a:stretch>
        </p:blipFill>
        <p:spPr>
          <a:xfrm>
            <a:off x="1908716" y="2245290"/>
            <a:ext cx="8029128" cy="1615580"/>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63D2EFBF-F199-9A49-F1AD-91AFE5679D2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08313" y="0"/>
            <a:ext cx="1609013" cy="160901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0A2F928-8C01-7507-89B8-6D3BA7A249A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64240" y="-111759"/>
            <a:ext cx="1127760" cy="1127760"/>
          </a:xfrm>
          <a:prstGeom prst="rect">
            <a:avLst/>
          </a:prstGeom>
        </p:spPr>
      </p:pic>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6F3B020C-DE78-1654-4D53-D4321D8F4E13}"/>
              </a:ext>
            </a:extLst>
          </p:cNvPr>
          <p:cNvPicPr>
            <a:picLocks noChangeAspect="1"/>
          </p:cNvPicPr>
          <p:nvPr/>
        </p:nvPicPr>
        <p:blipFill>
          <a:blip r:embed="rId5"/>
          <a:stretch>
            <a:fillRect/>
          </a:stretch>
        </p:blipFill>
        <p:spPr>
          <a:xfrm>
            <a:off x="1095009" y="114643"/>
            <a:ext cx="5511262" cy="3804234"/>
          </a:xfrm>
          <a:prstGeom prst="rect">
            <a:avLst/>
          </a:prstGeom>
        </p:spPr>
      </p:pic>
    </p:spTree>
    <p:extLst>
      <p:ext uri="{BB962C8B-B14F-4D97-AF65-F5344CB8AC3E}">
        <p14:creationId xmlns:p14="http://schemas.microsoft.com/office/powerpoint/2010/main" val="28253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6" name="TextBox 5">
            <a:extLst>
              <a:ext uri="{FF2B5EF4-FFF2-40B4-BE49-F238E27FC236}">
                <a16:creationId xmlns:a16="http://schemas.microsoft.com/office/drawing/2014/main"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51784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664459" y="663148"/>
            <a:ext cx="5500971" cy="2172743"/>
          </a:xfrm>
          <a:custGeom>
            <a:avLst/>
            <a:gdLst>
              <a:gd name="connsiteX0" fmla="*/ 0 w 5500971"/>
              <a:gd name="connsiteY0" fmla="*/ 362131 h 2172743"/>
              <a:gd name="connsiteX1" fmla="*/ 362131 w 5500971"/>
              <a:gd name="connsiteY1" fmla="*/ 0 h 2172743"/>
              <a:gd name="connsiteX2" fmla="*/ 3208900 w 5500971"/>
              <a:gd name="connsiteY2" fmla="*/ 0 h 2172743"/>
              <a:gd name="connsiteX3" fmla="*/ 3208900 w 5500971"/>
              <a:gd name="connsiteY3" fmla="*/ 0 h 2172743"/>
              <a:gd name="connsiteX4" fmla="*/ 4584143 w 5500971"/>
              <a:gd name="connsiteY4" fmla="*/ 0 h 2172743"/>
              <a:gd name="connsiteX5" fmla="*/ 5138840 w 5500971"/>
              <a:gd name="connsiteY5" fmla="*/ 0 h 2172743"/>
              <a:gd name="connsiteX6" fmla="*/ 5500971 w 5500971"/>
              <a:gd name="connsiteY6" fmla="*/ 362131 h 2172743"/>
              <a:gd name="connsiteX7" fmla="*/ 5500971 w 5500971"/>
              <a:gd name="connsiteY7" fmla="*/ 1267433 h 2172743"/>
              <a:gd name="connsiteX8" fmla="*/ 5500971 w 5500971"/>
              <a:gd name="connsiteY8" fmla="*/ 1267433 h 2172743"/>
              <a:gd name="connsiteX9" fmla="*/ 5500971 w 5500971"/>
              <a:gd name="connsiteY9" fmla="*/ 1810619 h 2172743"/>
              <a:gd name="connsiteX10" fmla="*/ 5500971 w 5500971"/>
              <a:gd name="connsiteY10" fmla="*/ 1810612 h 2172743"/>
              <a:gd name="connsiteX11" fmla="*/ 5138840 w 5500971"/>
              <a:gd name="connsiteY11" fmla="*/ 2172743 h 2172743"/>
              <a:gd name="connsiteX12" fmla="*/ 4584143 w 5500971"/>
              <a:gd name="connsiteY12" fmla="*/ 2172743 h 2172743"/>
              <a:gd name="connsiteX13" fmla="*/ 5294850 w 5500971"/>
              <a:gd name="connsiteY13" fmla="*/ 2692354 h 2172743"/>
              <a:gd name="connsiteX14" fmla="*/ 3208900 w 5500971"/>
              <a:gd name="connsiteY14" fmla="*/ 2172743 h 2172743"/>
              <a:gd name="connsiteX15" fmla="*/ 362131 w 5500971"/>
              <a:gd name="connsiteY15" fmla="*/ 2172743 h 2172743"/>
              <a:gd name="connsiteX16" fmla="*/ 0 w 5500971"/>
              <a:gd name="connsiteY16" fmla="*/ 1810612 h 2172743"/>
              <a:gd name="connsiteX17" fmla="*/ 0 w 5500971"/>
              <a:gd name="connsiteY17" fmla="*/ 1810619 h 2172743"/>
              <a:gd name="connsiteX18" fmla="*/ 0 w 5500971"/>
              <a:gd name="connsiteY18" fmla="*/ 1267433 h 2172743"/>
              <a:gd name="connsiteX19" fmla="*/ 0 w 5500971"/>
              <a:gd name="connsiteY19" fmla="*/ 1267433 h 2172743"/>
              <a:gd name="connsiteX20" fmla="*/ 0 w 5500971"/>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0971" h="2172743" fill="none" extrusionOk="0">
                <a:moveTo>
                  <a:pt x="0" y="362131"/>
                </a:moveTo>
                <a:cubicBezTo>
                  <a:pt x="24737" y="175521"/>
                  <a:pt x="125805" y="14608"/>
                  <a:pt x="362131" y="0"/>
                </a:cubicBezTo>
                <a:cubicBezTo>
                  <a:pt x="858633" y="160942"/>
                  <a:pt x="2572713" y="155406"/>
                  <a:pt x="3208900" y="0"/>
                </a:cubicBezTo>
                <a:lnTo>
                  <a:pt x="3208900" y="0"/>
                </a:lnTo>
                <a:cubicBezTo>
                  <a:pt x="3691475" y="-78104"/>
                  <a:pt x="3981431" y="-59495"/>
                  <a:pt x="4584143" y="0"/>
                </a:cubicBezTo>
                <a:cubicBezTo>
                  <a:pt x="4820559" y="-14162"/>
                  <a:pt x="5036634" y="-42000"/>
                  <a:pt x="5138840" y="0"/>
                </a:cubicBezTo>
                <a:cubicBezTo>
                  <a:pt x="5343612" y="7605"/>
                  <a:pt x="5495400" y="162911"/>
                  <a:pt x="5500971" y="362131"/>
                </a:cubicBezTo>
                <a:cubicBezTo>
                  <a:pt x="5522575" y="783722"/>
                  <a:pt x="5507679" y="1172287"/>
                  <a:pt x="5500971" y="1267433"/>
                </a:cubicBezTo>
                <a:lnTo>
                  <a:pt x="5500971" y="1267433"/>
                </a:lnTo>
                <a:cubicBezTo>
                  <a:pt x="5502075" y="1380527"/>
                  <a:pt x="5455751" y="1729804"/>
                  <a:pt x="5500971" y="1810619"/>
                </a:cubicBezTo>
                <a:lnTo>
                  <a:pt x="5500971" y="1810612"/>
                </a:lnTo>
                <a:cubicBezTo>
                  <a:pt x="5476730" y="1980252"/>
                  <a:pt x="5329747" y="2202350"/>
                  <a:pt x="5138840" y="2172743"/>
                </a:cubicBezTo>
                <a:cubicBezTo>
                  <a:pt x="4968038" y="2195742"/>
                  <a:pt x="4776583" y="2166011"/>
                  <a:pt x="4584143" y="2172743"/>
                </a:cubicBezTo>
                <a:cubicBezTo>
                  <a:pt x="4778784" y="2339675"/>
                  <a:pt x="5070114" y="2584514"/>
                  <a:pt x="5294850" y="2692354"/>
                </a:cubicBezTo>
                <a:cubicBezTo>
                  <a:pt x="4363004" y="2598505"/>
                  <a:pt x="3792342" y="2450414"/>
                  <a:pt x="3208900" y="2172743"/>
                </a:cubicBezTo>
                <a:cubicBezTo>
                  <a:pt x="2922153" y="2173612"/>
                  <a:pt x="1710019"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500971" h="2172743" stroke="0" extrusionOk="0">
                <a:moveTo>
                  <a:pt x="0" y="362131"/>
                </a:moveTo>
                <a:cubicBezTo>
                  <a:pt x="-12693" y="183838"/>
                  <a:pt x="177646" y="-10492"/>
                  <a:pt x="362131" y="0"/>
                </a:cubicBezTo>
                <a:cubicBezTo>
                  <a:pt x="666801" y="157056"/>
                  <a:pt x="2609928" y="-26874"/>
                  <a:pt x="3208900" y="0"/>
                </a:cubicBezTo>
                <a:lnTo>
                  <a:pt x="3208900" y="0"/>
                </a:lnTo>
                <a:cubicBezTo>
                  <a:pt x="3889019" y="-8676"/>
                  <a:pt x="4237065" y="-123374"/>
                  <a:pt x="4584143" y="0"/>
                </a:cubicBezTo>
                <a:cubicBezTo>
                  <a:pt x="4760050" y="-39995"/>
                  <a:pt x="4879502" y="49396"/>
                  <a:pt x="5138840" y="0"/>
                </a:cubicBezTo>
                <a:cubicBezTo>
                  <a:pt x="5329455" y="-22118"/>
                  <a:pt x="5504336" y="159524"/>
                  <a:pt x="5500971" y="362131"/>
                </a:cubicBezTo>
                <a:cubicBezTo>
                  <a:pt x="5506283" y="644284"/>
                  <a:pt x="5435991" y="1133567"/>
                  <a:pt x="5500971" y="1267433"/>
                </a:cubicBezTo>
                <a:lnTo>
                  <a:pt x="5500971" y="1267433"/>
                </a:lnTo>
                <a:cubicBezTo>
                  <a:pt x="5455228" y="1392199"/>
                  <a:pt x="5493240" y="1573801"/>
                  <a:pt x="5500971" y="1810619"/>
                </a:cubicBezTo>
                <a:lnTo>
                  <a:pt x="5500971" y="1810612"/>
                </a:lnTo>
                <a:cubicBezTo>
                  <a:pt x="5518140" y="2008738"/>
                  <a:pt x="5325185" y="2176699"/>
                  <a:pt x="5138840" y="2172743"/>
                </a:cubicBezTo>
                <a:cubicBezTo>
                  <a:pt x="4969541" y="2207459"/>
                  <a:pt x="4695350" y="2179430"/>
                  <a:pt x="4584143" y="2172743"/>
                </a:cubicBezTo>
                <a:cubicBezTo>
                  <a:pt x="4874061" y="2289155"/>
                  <a:pt x="5142422" y="2519655"/>
                  <a:pt x="5294850" y="2692354"/>
                </a:cubicBezTo>
                <a:cubicBezTo>
                  <a:pt x="5105684" y="2481245"/>
                  <a:pt x="3821975" y="2426890"/>
                  <a:pt x="3208900" y="2172743"/>
                </a:cubicBezTo>
                <a:cubicBezTo>
                  <a:pt x="2788754" y="2149136"/>
                  <a:pt x="1385480"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Thật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nhiều</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cà</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rốt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tươi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ngon</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393</TotalTime>
  <Words>1315</Words>
  <Application>Microsoft Office PowerPoint</Application>
  <PresentationFormat>Widescreen</PresentationFormat>
  <Paragraphs>48</Paragraphs>
  <Slides>24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Arial-Rounded-Bold</vt:lpstr>
      <vt:lpstr>Wingdings-Regular</vt:lpstr>
      <vt:lpstr>思源黑体 CN Bold</vt:lpstr>
      <vt:lpstr>Arial</vt:lpstr>
      <vt:lpstr>Calibri</vt:lpstr>
      <vt:lpstr>Cambria</vt:lpstr>
      <vt:lpstr>UTM Cookies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Thao Tran</cp:lastModifiedBy>
  <cp:revision>54</cp:revision>
  <dcterms:created xsi:type="dcterms:W3CDTF">2023-07-25T03:49:14Z</dcterms:created>
  <dcterms:modified xsi:type="dcterms:W3CDTF">2024-12-11T08:47:57Z</dcterms:modified>
  <cp:category>9Slide.vn</cp:category>
</cp:coreProperties>
</file>