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1" r:id="rId3"/>
    <p:sldId id="293" r:id="rId4"/>
    <p:sldId id="303" r:id="rId5"/>
    <p:sldId id="304" r:id="rId6"/>
    <p:sldId id="306" r:id="rId7"/>
    <p:sldId id="305" r:id="rId8"/>
    <p:sldId id="307" r:id="rId9"/>
    <p:sldId id="308" r:id="rId10"/>
    <p:sldId id="288" r:id="rId11"/>
    <p:sldId id="310" r:id="rId12"/>
    <p:sldId id="309" r:id="rId13"/>
    <p:sldId id="299" r:id="rId14"/>
    <p:sldId id="302" r:id="rId15"/>
    <p:sldId id="298" r:id="rId16"/>
    <p:sldId id="26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7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</a:t>
            </a:r>
            <a:r>
              <a:rPr lang="en-US" baseline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giải</a:t>
            </a:r>
            <a:r>
              <a:rPr lang="en-US" baseline="0"/>
              <a:t> thích “hành khách” nghĩa là ai cho HS hiểu. GV khai thác từng câu hỏi nhỏ để giúp HS điền thông tin thích hợp vào ô trống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18 - 5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46 - 4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75 - 3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3982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2445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789" y="28765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91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1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535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3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99 - 9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10450" y="199705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07300" y="286762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244346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7259782" y="369729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179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08923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352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0065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604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676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AAA942-5C8D-40D5-98FE-2903590ED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2790"/>
            <a:ext cx="9086850" cy="5111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91DD4-4FD6-4BC7-8855-66EB785F281E}"/>
              </a:ext>
            </a:extLst>
          </p:cNvPr>
          <p:cNvSpPr txBox="1"/>
          <p:nvPr/>
        </p:nvSpPr>
        <p:spPr>
          <a:xfrm>
            <a:off x="654512" y="341352"/>
            <a:ext cx="10096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wgày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28 </a:t>
            </a:r>
            <a:r>
              <a:rPr lang="el-GR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áng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wăm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FE6E5-A75E-4DE3-9FA3-226EC7E06BDB}"/>
              </a:ext>
            </a:extLst>
          </p:cNvPr>
          <p:cNvSpPr txBox="1"/>
          <p:nvPr/>
        </p:nvSpPr>
        <p:spPr>
          <a:xfrm>
            <a:off x="3638263" y="972370"/>
            <a:ext cx="1383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TǨn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E874DBD0-C706-43B5-9A7C-0AF63654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12514"/>
            <a:ext cx="1486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Bài</a:t>
            </a:r>
            <a:r>
              <a:rPr lang="en-US" altLang="en-US" sz="3000" b="1" dirty="0">
                <a:solidFill>
                  <a:srgbClr val="7030A0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417641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" y="3619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90600" y="133350"/>
            <a:ext cx="7848600" cy="1824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buýt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chở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29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bến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đỗ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buýt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bao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DE2333-D0AA-442B-B2E9-65BB59EFE157}"/>
              </a:ext>
            </a:extLst>
          </p:cNvPr>
          <p:cNvCxnSpPr/>
          <p:nvPr/>
        </p:nvCxnSpPr>
        <p:spPr>
          <a:xfrm>
            <a:off x="1143000" y="817138"/>
            <a:ext cx="7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03EE51-8DF1-4921-B77E-42E4FBA92889}"/>
              </a:ext>
            </a:extLst>
          </p:cNvPr>
          <p:cNvCxnSpPr>
            <a:cxnSpLocks/>
          </p:cNvCxnSpPr>
          <p:nvPr/>
        </p:nvCxnSpPr>
        <p:spPr>
          <a:xfrm>
            <a:off x="1066800" y="1276350"/>
            <a:ext cx="3733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6E599-ACF5-4DD1-9132-B980FDBAF11D}"/>
              </a:ext>
            </a:extLst>
          </p:cNvPr>
          <p:cNvCxnSpPr>
            <a:cxnSpLocks/>
          </p:cNvCxnSpPr>
          <p:nvPr/>
        </p:nvCxnSpPr>
        <p:spPr>
          <a:xfrm>
            <a:off x="5029200" y="1276350"/>
            <a:ext cx="3632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04C2B3-8C44-4543-8C94-939E3E860140}"/>
              </a:ext>
            </a:extLst>
          </p:cNvPr>
          <p:cNvCxnSpPr>
            <a:cxnSpLocks/>
          </p:cNvCxnSpPr>
          <p:nvPr/>
        </p:nvCxnSpPr>
        <p:spPr>
          <a:xfrm>
            <a:off x="1017270" y="1657350"/>
            <a:ext cx="36320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74252B2-0F10-497A-9520-6C6A2BC5F3F2}"/>
              </a:ext>
            </a:extLst>
          </p:cNvPr>
          <p:cNvSpPr/>
          <p:nvPr/>
        </p:nvSpPr>
        <p:spPr>
          <a:xfrm>
            <a:off x="3242310" y="778042"/>
            <a:ext cx="1143000" cy="609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10923E7-CC5D-486B-BE2D-B4CAE8ABC50B}"/>
              </a:ext>
            </a:extLst>
          </p:cNvPr>
          <p:cNvSpPr/>
          <p:nvPr/>
        </p:nvSpPr>
        <p:spPr>
          <a:xfrm>
            <a:off x="7640381" y="778041"/>
            <a:ext cx="1287780" cy="609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272360-3A54-4D08-935A-2E796513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4" y="1769517"/>
            <a:ext cx="8885971" cy="33432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5F170D-F3A4-44AB-A589-D4C211B6FDE1}"/>
              </a:ext>
            </a:extLst>
          </p:cNvPr>
          <p:cNvSpPr txBox="1"/>
          <p:nvPr/>
        </p:nvSpPr>
        <p:spPr>
          <a:xfrm>
            <a:off x="3048000" y="2318731"/>
            <a:ext cx="27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giải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2A4C42-B727-4C3A-A6C5-74039028785F}"/>
              </a:ext>
            </a:extLst>
          </p:cNvPr>
          <p:cNvSpPr/>
          <p:nvPr/>
        </p:nvSpPr>
        <p:spPr>
          <a:xfrm>
            <a:off x="1447800" y="3054482"/>
            <a:ext cx="7906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29</a:t>
            </a:r>
            <a:endParaRPr lang="en-US" sz="36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EE97A4-8868-4F7C-B205-5DE4E0FCE787}"/>
              </a:ext>
            </a:extLst>
          </p:cNvPr>
          <p:cNvSpPr/>
          <p:nvPr/>
        </p:nvSpPr>
        <p:spPr>
          <a:xfrm>
            <a:off x="2213888" y="2605784"/>
            <a:ext cx="52931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-</a:t>
            </a:r>
            <a:endParaRPr lang="en-US" sz="88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8575E6-F93C-40CA-8A4A-E654B1B40590}"/>
              </a:ext>
            </a:extLst>
          </p:cNvPr>
          <p:cNvSpPr/>
          <p:nvPr/>
        </p:nvSpPr>
        <p:spPr>
          <a:xfrm>
            <a:off x="2890814" y="3068419"/>
            <a:ext cx="46198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5</a:t>
            </a:r>
            <a:endParaRPr lang="en-US" sz="36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31E235-FB52-44F8-92E1-2EFCF2292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72" y="3075346"/>
            <a:ext cx="322228" cy="56320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0A9B791-0540-4A24-897C-D1A5A11EBCD5}"/>
              </a:ext>
            </a:extLst>
          </p:cNvPr>
          <p:cNvSpPr/>
          <p:nvPr/>
        </p:nvSpPr>
        <p:spPr>
          <a:xfrm>
            <a:off x="4004607" y="3052948"/>
            <a:ext cx="7986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24</a:t>
            </a:r>
            <a:endParaRPr lang="en-US" sz="36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4EC28E1-59E4-419B-BF54-0278E63CB174}"/>
              </a:ext>
            </a:extLst>
          </p:cNvPr>
          <p:cNvSpPr/>
          <p:nvPr/>
        </p:nvSpPr>
        <p:spPr>
          <a:xfrm>
            <a:off x="4710920" y="3046110"/>
            <a:ext cx="29482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khách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)</a:t>
            </a:r>
            <a:endParaRPr lang="en-US" sz="36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60A22B-D66F-47F6-A4B7-775C01A3C717}"/>
              </a:ext>
            </a:extLst>
          </p:cNvPr>
          <p:cNvCxnSpPr>
            <a:cxnSpLocks/>
          </p:cNvCxnSpPr>
          <p:nvPr/>
        </p:nvCxnSpPr>
        <p:spPr>
          <a:xfrm>
            <a:off x="5029200" y="895350"/>
            <a:ext cx="533400" cy="2999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6D00DD-00E4-485B-B69F-5B857121D75C}"/>
              </a:ext>
            </a:extLst>
          </p:cNvPr>
          <p:cNvCxnSpPr>
            <a:cxnSpLocks/>
          </p:cNvCxnSpPr>
          <p:nvPr/>
        </p:nvCxnSpPr>
        <p:spPr>
          <a:xfrm>
            <a:off x="1066800" y="1504950"/>
            <a:ext cx="16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69CC96C-5823-4F76-A0E6-A44C1AB7DA91}"/>
              </a:ext>
            </a:extLst>
          </p:cNvPr>
          <p:cNvSpPr/>
          <p:nvPr/>
        </p:nvSpPr>
        <p:spPr>
          <a:xfrm>
            <a:off x="685800" y="3790950"/>
            <a:ext cx="82942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ς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łn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l-GR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Κ΄ λί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ýt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24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</a:t>
            </a:r>
            <a:r>
              <a:rPr lang="el-GR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ζ δ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á</a:t>
            </a:r>
            <a:r>
              <a:rPr lang="el-GR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ε. </a:t>
            </a:r>
            <a:endParaRPr lang="en-US" sz="36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9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" grpId="0" animBg="1"/>
      <p:bldP spid="27" grpId="1" animBg="1"/>
      <p:bldP spid="29" grpId="0"/>
      <p:bldP spid="30" grpId="0"/>
      <p:bldP spid="31" grpId="0"/>
      <p:bldP spid="38" grpId="0"/>
      <p:bldP spid="40" grpId="0"/>
      <p:bldP spid="41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6684" y="-132503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Tính nhẩm (theo mẫu).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Một xe buýt chở 29 hành khách. Đến bến đỗ có 5 hành khách xuống xe. Hỏi trên xe buýt còn lại bao nhiêu hành khách.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6" y="766311"/>
            <a:ext cx="4859263" cy="248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82" y="4708813"/>
            <a:ext cx="41529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19645" y="115166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9936" y="1581150"/>
            <a:ext cx="21990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782" y="4707022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982931" y="1989860"/>
            <a:ext cx="2009961" cy="192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8683" y="2440132"/>
            <a:ext cx="2571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" y="4705350"/>
            <a:ext cx="43815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itchFamily="34" charset="0"/>
                <a:ea typeface="Aachen" pitchFamily="18" charset="0"/>
                <a:cs typeface="Arial" pitchFamily="34" charset="0"/>
              </a:rPr>
              <a:t>Ta nên làm phép tính gì?</a:t>
            </a: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9019" y="1892300"/>
            <a:ext cx="60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8752" y="1892300"/>
            <a:ext cx="45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45382" y="189230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26400" y="18923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6750"/>
            <a:ext cx="2819400" cy="4343400"/>
          </a:xfrm>
          <a:prstGeom prst="rect">
            <a:avLst/>
          </a:prstGeom>
          <a:solidFill>
            <a:srgbClr val="D8C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47021"/>
              </p:ext>
            </p:extLst>
          </p:nvPr>
        </p:nvGraphicFramePr>
        <p:xfrm>
          <a:off x="6149342" y="797634"/>
          <a:ext cx="25603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05600" y="305886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154794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05600" y="1693239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5600" y="44253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38296" y="306387"/>
            <a:ext cx="3111833" cy="1770567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47 - 2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07123" y="2201141"/>
            <a:ext cx="3111832" cy="1219994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56 - 6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7123" y="3790950"/>
            <a:ext cx="3111832" cy="1554702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latin typeface="Arial" pitchFamily="34" charset="0"/>
                    <a:cs typeface="Arial" pitchFamily="34" charset="0"/>
                  </a:rPr>
                  <a:t>78 - 5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8978E-6 L 0.60209 -0.56592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83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54, 55.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MỘT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52/SGK</a:t>
            </a: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KHÁM PHÁ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6" y="989694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76" y="1009288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2286000" y="240555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2667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0480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59844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869872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279900" y="2699253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76 - 5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5 bằng 1, viết 1.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7, viết 7.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76" y="1012397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6" y="2542719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4207330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762829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31832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94585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573388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Có bao nhiêu que tính?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8433" y="4765436"/>
            <a:ext cx="271752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Bỏ đi mấy que tính?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0350" y="4765436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Ta viết được phép tính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38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638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511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909" y="3062082"/>
            <a:ext cx="403371" cy="51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375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0695" y="3047845"/>
            <a:ext cx="425886" cy="5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671" y="3062081"/>
            <a:ext cx="403372" cy="51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961" y="3060131"/>
            <a:ext cx="406457" cy="51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34 - 4 = 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49538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trừ 4 bằng 0, viết 0.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3, viết 3.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39405" y="3200756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56632" y="3200757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86745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0866" y="3212305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3046" y="4789093"/>
            <a:ext cx="3060561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Có bao nhiêu quả cà chua?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0640" y="4789093"/>
            <a:ext cx="3045372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Bỏ đi mấy quả cà chua?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8201" y="4789093"/>
            <a:ext cx="4410250" cy="369332"/>
          </a:xfrm>
          <a:prstGeom prst="rect">
            <a:avLst/>
          </a:prstGeom>
          <a:solidFill>
            <a:srgbClr val="B7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Ta viết được phép tính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11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84 - 2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65 - 5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</p:spTree>
    <p:extLst>
      <p:ext uri="{BB962C8B-B14F-4D97-AF65-F5344CB8AC3E}">
        <p14:creationId xmlns:p14="http://schemas.microsoft.com/office/powerpoint/2010/main" val="416436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E5EEBE-1031-4C29-A24B-C98B81569E00}"/>
              </a:ext>
            </a:extLst>
          </p:cNvPr>
          <p:cNvSpPr txBox="1"/>
          <p:nvPr/>
        </p:nvSpPr>
        <p:spPr>
          <a:xfrm>
            <a:off x="3657600" y="4381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25 + 2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938E2-2CF0-40D3-81BD-DE6E36F8FB24}"/>
              </a:ext>
            </a:extLst>
          </p:cNvPr>
          <p:cNvSpPr txBox="1"/>
          <p:nvPr/>
        </p:nvSpPr>
        <p:spPr>
          <a:xfrm>
            <a:off x="4229102" y="1230213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B39F2-5A50-4B72-B70A-EB02960FF4AA}"/>
              </a:ext>
            </a:extLst>
          </p:cNvPr>
          <p:cNvSpPr txBox="1"/>
          <p:nvPr/>
        </p:nvSpPr>
        <p:spPr>
          <a:xfrm>
            <a:off x="3733804" y="157236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57E07-DD4D-4412-B3F2-2D2C4A08E2D2}"/>
              </a:ext>
            </a:extLst>
          </p:cNvPr>
          <p:cNvSpPr txBox="1"/>
          <p:nvPr/>
        </p:nvSpPr>
        <p:spPr>
          <a:xfrm>
            <a:off x="4524379" y="195470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8448BB-30BD-4191-8630-7FF402A001B2}"/>
              </a:ext>
            </a:extLst>
          </p:cNvPr>
          <p:cNvCxnSpPr/>
          <p:nvPr/>
        </p:nvCxnSpPr>
        <p:spPr>
          <a:xfrm>
            <a:off x="3733804" y="2746770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46296A-E9A1-4C8F-BD55-D62ABC0C1044}"/>
              </a:ext>
            </a:extLst>
          </p:cNvPr>
          <p:cNvSpPr txBox="1"/>
          <p:nvPr/>
        </p:nvSpPr>
        <p:spPr>
          <a:xfrm>
            <a:off x="4533902" y="1230213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F263B-46E9-4694-A517-ABB582379C43}"/>
              </a:ext>
            </a:extLst>
          </p:cNvPr>
          <p:cNvSpPr txBox="1"/>
          <p:nvPr/>
        </p:nvSpPr>
        <p:spPr>
          <a:xfrm>
            <a:off x="4533906" y="1954185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A35A3-CB18-4606-A968-DE6C01EFA91A}"/>
              </a:ext>
            </a:extLst>
          </p:cNvPr>
          <p:cNvSpPr txBox="1"/>
          <p:nvPr/>
        </p:nvSpPr>
        <p:spPr>
          <a:xfrm>
            <a:off x="4517233" y="27241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CFB9E-E283-4F3E-B428-607E51A3E4C6}"/>
              </a:ext>
            </a:extLst>
          </p:cNvPr>
          <p:cNvSpPr txBox="1"/>
          <p:nvPr/>
        </p:nvSpPr>
        <p:spPr>
          <a:xfrm>
            <a:off x="4236248" y="1230213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27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00087 0.289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1344F-3A08-477F-A978-274DD5856083}"/>
              </a:ext>
            </a:extLst>
          </p:cNvPr>
          <p:cNvSpPr txBox="1"/>
          <p:nvPr/>
        </p:nvSpPr>
        <p:spPr>
          <a:xfrm>
            <a:off x="3581400" y="40811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84  - 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7EEBB-7B1F-4132-8855-B288255ED8F0}"/>
              </a:ext>
            </a:extLst>
          </p:cNvPr>
          <p:cNvSpPr txBox="1"/>
          <p:nvPr/>
        </p:nvSpPr>
        <p:spPr>
          <a:xfrm>
            <a:off x="1828800" y="11239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9F333-A4FD-4A1A-92AA-0130F5012AF4}"/>
              </a:ext>
            </a:extLst>
          </p:cNvPr>
          <p:cNvSpPr txBox="1"/>
          <p:nvPr/>
        </p:nvSpPr>
        <p:spPr>
          <a:xfrm>
            <a:off x="2133600" y="1893391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8DEED-946D-4B30-BAB6-102C5B842622}"/>
              </a:ext>
            </a:extLst>
          </p:cNvPr>
          <p:cNvSpPr txBox="1"/>
          <p:nvPr/>
        </p:nvSpPr>
        <p:spPr>
          <a:xfrm>
            <a:off x="1524000" y="150867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9FC4AC-5DBF-47D8-BB55-10F0F5856FF4}"/>
              </a:ext>
            </a:extLst>
          </p:cNvPr>
          <p:cNvCxnSpPr>
            <a:cxnSpLocks/>
          </p:cNvCxnSpPr>
          <p:nvPr/>
        </p:nvCxnSpPr>
        <p:spPr>
          <a:xfrm>
            <a:off x="1447800" y="2575202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0D3EC65-2889-480F-9C78-8916340D1ABF}"/>
              </a:ext>
            </a:extLst>
          </p:cNvPr>
          <p:cNvSpPr txBox="1"/>
          <p:nvPr/>
        </p:nvSpPr>
        <p:spPr>
          <a:xfrm>
            <a:off x="2133600" y="11239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BD56C-293E-4141-A243-F22130798CE6}"/>
              </a:ext>
            </a:extLst>
          </p:cNvPr>
          <p:cNvSpPr txBox="1"/>
          <p:nvPr/>
        </p:nvSpPr>
        <p:spPr>
          <a:xfrm>
            <a:off x="2133600" y="187850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FCDF1-17F5-4255-95CD-918043FE2D31}"/>
              </a:ext>
            </a:extLst>
          </p:cNvPr>
          <p:cNvSpPr txBox="1"/>
          <p:nvPr/>
        </p:nvSpPr>
        <p:spPr>
          <a:xfrm>
            <a:off x="2133600" y="25717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AF345-0B90-40D0-8A3F-D220052FD78E}"/>
              </a:ext>
            </a:extLst>
          </p:cNvPr>
          <p:cNvSpPr txBox="1"/>
          <p:nvPr/>
        </p:nvSpPr>
        <p:spPr>
          <a:xfrm>
            <a:off x="1828800" y="112395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A8D898-231A-42ED-89FD-21A3C18B73E0}"/>
              </a:ext>
            </a:extLst>
          </p:cNvPr>
          <p:cNvCxnSpPr/>
          <p:nvPr/>
        </p:nvCxnSpPr>
        <p:spPr>
          <a:xfrm>
            <a:off x="2362200" y="127635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CC7135-5A01-43A6-948A-91FD7E94D88B}"/>
              </a:ext>
            </a:extLst>
          </p:cNvPr>
          <p:cNvCxnSpPr/>
          <p:nvPr/>
        </p:nvCxnSpPr>
        <p:spPr>
          <a:xfrm>
            <a:off x="2057400" y="1242239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FDA4D4-9B4B-4558-834C-65B73010BB40}"/>
              </a:ext>
            </a:extLst>
          </p:cNvPr>
          <p:cNvSpPr txBox="1"/>
          <p:nvPr/>
        </p:nvSpPr>
        <p:spPr>
          <a:xfrm>
            <a:off x="3352800" y="1246049"/>
            <a:ext cx="44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 4 </a:t>
            </a:r>
            <a:r>
              <a:rPr lang="en-US" sz="4000" dirty="0" err="1">
                <a:solidFill>
                  <a:srgbClr val="FF0000"/>
                </a:solidFill>
              </a:rPr>
              <a:t>trừ</a:t>
            </a:r>
            <a:r>
              <a:rPr lang="en-US" sz="4000" dirty="0">
                <a:solidFill>
                  <a:srgbClr val="FF0000"/>
                </a:solidFill>
              </a:rPr>
              <a:t> 2 </a:t>
            </a:r>
            <a:r>
              <a:rPr lang="en-US" sz="4000" dirty="0" err="1">
                <a:solidFill>
                  <a:srgbClr val="FF0000"/>
                </a:solidFill>
              </a:rPr>
              <a:t>bằng</a:t>
            </a:r>
            <a:r>
              <a:rPr lang="en-US" sz="4000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321D3B-EF9F-4299-96E9-32BE196DB816}"/>
              </a:ext>
            </a:extLst>
          </p:cNvPr>
          <p:cNvSpPr txBox="1"/>
          <p:nvPr/>
        </p:nvSpPr>
        <p:spPr>
          <a:xfrm>
            <a:off x="3352799" y="1870978"/>
            <a:ext cx="441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 8 </a:t>
            </a:r>
            <a:r>
              <a:rPr lang="en-US" sz="4000" dirty="0" err="1">
                <a:solidFill>
                  <a:srgbClr val="FF0000"/>
                </a:solidFill>
              </a:rPr>
              <a:t>hạ</a:t>
            </a:r>
            <a:r>
              <a:rPr lang="en-US" sz="4000" dirty="0">
                <a:solidFill>
                  <a:srgbClr val="FF0000"/>
                </a:solidFill>
              </a:rPr>
              <a:t> 8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chemeClr val="tx2"/>
                </a:solidFill>
              </a:rPr>
              <a:t>(8 </a:t>
            </a:r>
            <a:r>
              <a:rPr lang="en-US" sz="4000" dirty="0" err="1">
                <a:solidFill>
                  <a:schemeClr val="tx2"/>
                </a:solidFill>
              </a:rPr>
              <a:t>trừ</a:t>
            </a:r>
            <a:r>
              <a:rPr lang="en-US" sz="4000" dirty="0">
                <a:solidFill>
                  <a:schemeClr val="tx2"/>
                </a:solidFill>
              </a:rPr>
              <a:t> 0 </a:t>
            </a:r>
            <a:r>
              <a:rPr lang="en-US" sz="4000" dirty="0" err="1">
                <a:solidFill>
                  <a:schemeClr val="tx2"/>
                </a:solidFill>
              </a:rPr>
              <a:t>bằng</a:t>
            </a:r>
            <a:r>
              <a:rPr lang="en-US" sz="4000" dirty="0">
                <a:solidFill>
                  <a:schemeClr val="tx2"/>
                </a:solidFill>
              </a:rPr>
              <a:t> 8)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E2EE-A7B3-478A-8072-8897B12DB24B}"/>
              </a:ext>
            </a:extLst>
          </p:cNvPr>
          <p:cNvSpPr txBox="1"/>
          <p:nvPr/>
        </p:nvSpPr>
        <p:spPr>
          <a:xfrm>
            <a:off x="3352798" y="3273711"/>
            <a:ext cx="441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 </a:t>
            </a:r>
            <a:r>
              <a:rPr lang="en-US" sz="4000" dirty="0" err="1">
                <a:solidFill>
                  <a:srgbClr val="FF0000"/>
                </a:solidFill>
              </a:rPr>
              <a:t>Vậy</a:t>
            </a:r>
            <a:r>
              <a:rPr lang="en-US" sz="4000" dirty="0">
                <a:solidFill>
                  <a:srgbClr val="FF0000"/>
                </a:solidFill>
              </a:rPr>
              <a:t> 84 – 2 = 82</a:t>
            </a:r>
          </a:p>
        </p:txBody>
      </p:sp>
    </p:spTree>
    <p:extLst>
      <p:ext uri="{BB962C8B-B14F-4D97-AF65-F5344CB8AC3E}">
        <p14:creationId xmlns:p14="http://schemas.microsoft.com/office/powerpoint/2010/main" val="8963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2 L 0.00417 0.280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2" grpId="0"/>
      <p:bldP spid="12" grpId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585</Words>
  <Application>Microsoft Office PowerPoint</Application>
  <PresentationFormat>On-screen Show (16:9)</PresentationFormat>
  <Paragraphs>181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.VnArial</vt:lpstr>
      <vt:lpstr>Arial</vt:lpstr>
      <vt:lpstr>Calibri</vt:lpstr>
      <vt:lpstr>HP001 4 hàng</vt:lpstr>
      <vt:lpstr>iCiel Cadena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PhạM Thị ThùY Trang</cp:lastModifiedBy>
  <cp:revision>345</cp:revision>
  <dcterms:created xsi:type="dcterms:W3CDTF">2021-01-09T02:19:28Z</dcterms:created>
  <dcterms:modified xsi:type="dcterms:W3CDTF">2022-02-28T00:11:28Z</dcterms:modified>
</cp:coreProperties>
</file>