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61" r:id="rId2"/>
    <p:sldId id="280" r:id="rId3"/>
    <p:sldId id="259" r:id="rId4"/>
    <p:sldId id="272" r:id="rId5"/>
    <p:sldId id="282" r:id="rId6"/>
    <p:sldId id="281" r:id="rId7"/>
    <p:sldId id="263" r:id="rId8"/>
    <p:sldId id="283" r:id="rId9"/>
    <p:sldId id="286" r:id="rId10"/>
    <p:sldId id="264" r:id="rId11"/>
    <p:sldId id="284" r:id="rId12"/>
    <p:sldId id="265" r:id="rId13"/>
    <p:sldId id="276" r:id="rId14"/>
    <p:sldId id="285" r:id="rId15"/>
    <p:sldId id="287" r:id="rId16"/>
    <p:sldId id="270" r:id="rId17"/>
    <p:sldId id="27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4577A-70CA-23AA-F6C8-499C4A4D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BF8ED-C6FD-733E-ACD3-88563D6E48A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925F6-6D3A-88B6-7EA4-3513937092D3}"/>
              </a:ext>
            </a:extLst>
          </p:cNvPr>
          <p:cNvSpPr txBox="1"/>
          <p:nvPr/>
        </p:nvSpPr>
        <p:spPr>
          <a:xfrm>
            <a:off x="359923" y="1194649"/>
            <a:ext cx="57360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KIỀM CHẾ CẢM XÚC TIÊU CỰC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(</a:t>
            </a:r>
            <a:r>
              <a:rPr kumimoji="0" lang="en-US" sz="6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Tiết</a:t>
            </a: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3)</a:t>
            </a:r>
            <a:endParaRPr kumimoji="0" lang="vi-VN" sz="6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2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custGeom>
              <a:avLst/>
              <a:gdLst>
                <a:gd name="connsiteX0" fmla="*/ 0 w 6904488"/>
                <a:gd name="connsiteY0" fmla="*/ 0 h 4021486"/>
                <a:gd name="connsiteX1" fmla="*/ 6904488 w 6904488"/>
                <a:gd name="connsiteY1" fmla="*/ 0 h 4021486"/>
                <a:gd name="connsiteX2" fmla="*/ 6904488 w 6904488"/>
                <a:gd name="connsiteY2" fmla="*/ 4021486 h 4021486"/>
                <a:gd name="connsiteX3" fmla="*/ 0 w 6904488"/>
                <a:gd name="connsiteY3" fmla="*/ 4021486 h 4021486"/>
                <a:gd name="connsiteX4" fmla="*/ 0 w 6904488"/>
                <a:gd name="connsiteY4" fmla="*/ 0 h 402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4488" h="4021486" fill="none" extrusionOk="0">
                  <a:moveTo>
                    <a:pt x="0" y="0"/>
                  </a:moveTo>
                  <a:cubicBezTo>
                    <a:pt x="2385434" y="-52728"/>
                    <a:pt x="5210974" y="-50396"/>
                    <a:pt x="6904488" y="0"/>
                  </a:cubicBezTo>
                  <a:cubicBezTo>
                    <a:pt x="7017656" y="576421"/>
                    <a:pt x="6974981" y="2925913"/>
                    <a:pt x="6904488" y="4021486"/>
                  </a:cubicBezTo>
                  <a:cubicBezTo>
                    <a:pt x="3453022" y="3999007"/>
                    <a:pt x="2630390" y="4091740"/>
                    <a:pt x="0" y="4021486"/>
                  </a:cubicBezTo>
                  <a:cubicBezTo>
                    <a:pt x="-112813" y="3013913"/>
                    <a:pt x="22711" y="1294942"/>
                    <a:pt x="0" y="0"/>
                  </a:cubicBezTo>
                  <a:close/>
                </a:path>
                <a:path w="6904488" h="4021486" stroke="0" extrusionOk="0">
                  <a:moveTo>
                    <a:pt x="0" y="0"/>
                  </a:moveTo>
                  <a:cubicBezTo>
                    <a:pt x="2512389" y="-78112"/>
                    <a:pt x="4296364" y="-31176"/>
                    <a:pt x="6904488" y="0"/>
                  </a:cubicBezTo>
                  <a:cubicBezTo>
                    <a:pt x="6806048" y="927184"/>
                    <a:pt x="6979670" y="3302909"/>
                    <a:pt x="6904488" y="4021486"/>
                  </a:cubicBezTo>
                  <a:cubicBezTo>
                    <a:pt x="3490544" y="4121020"/>
                    <a:pt x="1116139" y="4134227"/>
                    <a:pt x="0" y="4021486"/>
                  </a:cubicBezTo>
                  <a:cubicBezTo>
                    <a:pt x="69522" y="2708434"/>
                    <a:pt x="-4875" y="1606411"/>
                    <a:pt x="0" y="0"/>
                  </a:cubicBezTo>
                  <a:close/>
                </a:path>
              </a:pathLst>
            </a:custGeom>
            <a:solidFill>
              <a:srgbClr val="F4F7E0">
                <a:alpha val="9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custGeom>
              <a:avLst/>
              <a:gdLst>
                <a:gd name="connsiteX0" fmla="*/ 0 w 7219462"/>
                <a:gd name="connsiteY0" fmla="*/ 0 h 3945893"/>
                <a:gd name="connsiteX1" fmla="*/ 7219462 w 7219462"/>
                <a:gd name="connsiteY1" fmla="*/ 0 h 3945893"/>
                <a:gd name="connsiteX2" fmla="*/ 7219462 w 7219462"/>
                <a:gd name="connsiteY2" fmla="*/ 3945893 h 3945893"/>
                <a:gd name="connsiteX3" fmla="*/ 0 w 7219462"/>
                <a:gd name="connsiteY3" fmla="*/ 3945893 h 3945893"/>
                <a:gd name="connsiteX4" fmla="*/ 0 w 7219462"/>
                <a:gd name="connsiteY4" fmla="*/ 0 h 394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462" h="3945893" fill="none" extrusionOk="0">
                  <a:moveTo>
                    <a:pt x="0" y="0"/>
                  </a:moveTo>
                  <a:cubicBezTo>
                    <a:pt x="2797759" y="106216"/>
                    <a:pt x="5817341" y="-142119"/>
                    <a:pt x="7219462" y="0"/>
                  </a:cubicBezTo>
                  <a:cubicBezTo>
                    <a:pt x="7218951" y="478307"/>
                    <a:pt x="7218692" y="2441128"/>
                    <a:pt x="7219462" y="3945893"/>
                  </a:cubicBezTo>
                  <a:cubicBezTo>
                    <a:pt x="4660515" y="3916665"/>
                    <a:pt x="2805189" y="3930199"/>
                    <a:pt x="0" y="3945893"/>
                  </a:cubicBezTo>
                  <a:cubicBezTo>
                    <a:pt x="-56229" y="3465977"/>
                    <a:pt x="-65128" y="489601"/>
                    <a:pt x="0" y="0"/>
                  </a:cubicBezTo>
                  <a:close/>
                </a:path>
                <a:path w="7219462" h="3945893" stroke="0" extrusionOk="0">
                  <a:moveTo>
                    <a:pt x="0" y="0"/>
                  </a:moveTo>
                  <a:cubicBezTo>
                    <a:pt x="1060299" y="-71603"/>
                    <a:pt x="3701223" y="126493"/>
                    <a:pt x="7219462" y="0"/>
                  </a:cubicBezTo>
                  <a:cubicBezTo>
                    <a:pt x="7130272" y="1822023"/>
                    <a:pt x="7375246" y="2809481"/>
                    <a:pt x="7219462" y="3945893"/>
                  </a:cubicBezTo>
                  <a:cubicBezTo>
                    <a:pt x="4315614" y="3990737"/>
                    <a:pt x="2389334" y="3789006"/>
                    <a:pt x="0" y="3945893"/>
                  </a:cubicBezTo>
                  <a:cubicBezTo>
                    <a:pt x="-31925" y="3118759"/>
                    <a:pt x="67210" y="1951957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7834E-DB97-D74A-44D2-A45E62C70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E50F91-4272-926B-04B8-D1104FE3E77A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1F1C8-9D35-8902-65A3-67699CAFE57A}"/>
              </a:ext>
            </a:extLst>
          </p:cNvPr>
          <p:cNvSpPr txBox="1"/>
          <p:nvPr/>
        </p:nvSpPr>
        <p:spPr>
          <a:xfrm>
            <a:off x="359923" y="1194649"/>
            <a:ext cx="57360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  <a:r>
              <a:rPr lang="en-US" sz="6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600" i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6600" i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6600" i="1" dirty="0">
                <a:solidFill>
                  <a:srgbClr val="002060"/>
                </a:solidFill>
                <a:latin typeface="+mj-lt"/>
              </a:rPr>
              <a:t> 2)</a:t>
            </a:r>
            <a:endParaRPr lang="vi-VN" sz="6600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9191410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</TotalTime>
  <Words>789</Words>
  <Application>Microsoft Office PowerPoint</Application>
  <PresentationFormat>Widescreen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UTM Avo</vt:lpstr>
      <vt:lpstr>UTM Cookies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Dieu Linh</cp:lastModifiedBy>
  <cp:revision>116</cp:revision>
  <dcterms:created xsi:type="dcterms:W3CDTF">2021-06-11T02:39:36Z</dcterms:created>
  <dcterms:modified xsi:type="dcterms:W3CDTF">2025-03-03T06:05:54Z</dcterms:modified>
</cp:coreProperties>
</file>