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8"/>
  </p:handoutMasterIdLst>
  <p:sldIdLst>
    <p:sldId id="359" r:id="rId3"/>
    <p:sldId id="415" r:id="rId5"/>
    <p:sldId id="370" r:id="rId6"/>
    <p:sldId id="322" r:id="rId7"/>
    <p:sldId id="410" r:id="rId8"/>
    <p:sldId id="401" r:id="rId9"/>
    <p:sldId id="404" r:id="rId10"/>
    <p:sldId id="418" r:id="rId11"/>
    <p:sldId id="402" r:id="rId12"/>
    <p:sldId id="419" r:id="rId13"/>
    <p:sldId id="321" r:id="rId14"/>
    <p:sldId id="403" r:id="rId15"/>
    <p:sldId id="422" r:id="rId16"/>
    <p:sldId id="405" r:id="rId17"/>
    <p:sldId id="423" r:id="rId18"/>
    <p:sldId id="400" r:id="rId19"/>
    <p:sldId id="424" r:id="rId20"/>
    <p:sldId id="392" r:id="rId21"/>
    <p:sldId id="425" r:id="rId22"/>
    <p:sldId id="426" r:id="rId23"/>
    <p:sldId id="409" r:id="rId24"/>
    <p:sldId id="427" r:id="rId25"/>
    <p:sldId id="357" r:id="rId26"/>
    <p:sldId id="429" r:id="rId27"/>
  </p:sldIdLst>
  <p:sldSz cx="9144000" cy="5143500" type="screen16x9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F15"/>
    <a:srgbClr val="F6D857"/>
    <a:srgbClr val="F6E471"/>
    <a:srgbClr val="A7CD6B"/>
    <a:srgbClr val="E98954"/>
    <a:srgbClr val="2AB5E1"/>
    <a:srgbClr val="EA7EA3"/>
    <a:srgbClr val="EFE999"/>
    <a:srgbClr val="56C3E7"/>
    <a:srgbClr val="F6D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3" autoAdjust="0"/>
    <p:restoredTop sz="94660" autoAdjust="0"/>
  </p:normalViewPr>
  <p:slideViewPr>
    <p:cSldViewPr>
      <p:cViewPr>
        <p:scale>
          <a:sx n="106" d="100"/>
          <a:sy n="106" d="100"/>
        </p:scale>
        <p:origin x="-474" y="-18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6.png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2.xml"/><Relationship Id="rId12" Type="http://schemas.openxmlformats.org/officeDocument/2006/relationships/themeOverride" Target="../theme/themeOverride1.xml"/><Relationship Id="rId11" Type="http://schemas.openxmlformats.org/officeDocument/2006/relationships/image" Target="../media/image10.png"/><Relationship Id="rId10" Type="http://schemas.microsoft.com/office/2007/relationships/media" Target="../media/media1.mp3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2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media" Target="../media/media3.mp4"/><Relationship Id="rId8" Type="http://schemas.openxmlformats.org/officeDocument/2006/relationships/video" Target="../media/media3.mp4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2.xml"/><Relationship Id="rId11" Type="http://schemas.openxmlformats.org/officeDocument/2006/relationships/themeOverride" Target="../theme/themeOverride9.xml"/><Relationship Id="rId10" Type="http://schemas.openxmlformats.org/officeDocument/2006/relationships/image" Target="../media/image19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2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2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12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2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13.xml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2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10.xml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14.xml"/><Relationship Id="rId1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2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11.xml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hemeOverride" Target="../theme/themeOverride15.xml"/><Relationship Id="rId8" Type="http://schemas.openxmlformats.org/officeDocument/2006/relationships/image" Target="../media/image27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12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2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3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hemeOverride" Target="../theme/themeOverride4.xml"/><Relationship Id="rId8" Type="http://schemas.openxmlformats.org/officeDocument/2006/relationships/image" Target="../media/image12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hemeOverride" Target="../theme/themeOverride5.xml"/><Relationship Id="rId5" Type="http://schemas.openxmlformats.org/officeDocument/2006/relationships/image" Target="../media/image17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2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8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62368" y="111487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127808" y="111487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93248" y="111487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58688" y="111487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724128" y="1114871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2392776" y="1227240"/>
            <a:ext cx="4187248" cy="79872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dist"/>
            <a:r>
              <a:rPr lang="en-US" altLang="zh-CN" sz="6000" b="1" dirty="0" smtClean="0"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LỚP1A</a:t>
            </a:r>
            <a:endParaRPr lang="zh-CN" altLang="en-US" sz="6000" b="1" dirty="0"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48062" y="2372592"/>
            <a:ext cx="723704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GIẢI THƯỞNG TÌNH BẠN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13427" y="3408473"/>
            <a:ext cx="304334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</a:t>
            </a:r>
            <a:r>
              <a:rPr lang="en-US" sz="2000" b="1" i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  <a:r>
              <a:rPr lang="en-US" sz="2000" b="1" i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..........</a:t>
            </a:r>
            <a:endParaRPr lang="en-US" sz="2000" b="1" i="1" dirty="0" smtClean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-88607" y="-242468"/>
            <a:ext cx="1656185" cy="14991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-954484" y="1361450"/>
            <a:ext cx="3387938" cy="4792294"/>
          </a:xfrm>
          <a:prstGeom prst="rect">
            <a:avLst/>
          </a:prstGeom>
        </p:spPr>
      </p:pic>
      <p:pic>
        <p:nvPicPr>
          <p:cNvPr id="2" name="chu K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80619" y="0"/>
            <a:ext cx="6551821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8"/>
          <p:cNvSpPr/>
          <p:nvPr/>
        </p:nvSpPr>
        <p:spPr>
          <a:xfrm>
            <a:off x="107504" y="987574"/>
            <a:ext cx="8770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4.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 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矩形 8"/>
          <p:cNvSpPr/>
          <p:nvPr/>
        </p:nvSpPr>
        <p:spPr>
          <a:xfrm>
            <a:off x="0" y="2263689"/>
            <a:ext cx="73803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(…) 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矩形 8"/>
          <p:cNvSpPr/>
          <p:nvPr/>
        </p:nvSpPr>
        <p:spPr>
          <a:xfrm>
            <a:off x="5639862" y="2263689"/>
            <a:ext cx="334786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ừng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矩形 8"/>
          <p:cNvSpPr/>
          <p:nvPr/>
        </p:nvSpPr>
        <p:spPr>
          <a:xfrm>
            <a:off x="-32921" y="3279056"/>
            <a:ext cx="756084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ngữ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8"/>
          <p:cNvSpPr/>
          <p:nvPr/>
        </p:nvSpPr>
        <p:spPr>
          <a:xfrm>
            <a:off x="251520" y="2715766"/>
            <a:ext cx="914400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học múa, em phải tập</a:t>
            </a:r>
            <a:r>
              <a:rPr lang="en-US" altLang="zh-CN" sz="40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40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vi-VN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(...)  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chân.</a:t>
            </a:r>
            <a:endParaRPr lang="zh-CN" altLang="en-US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1" name="矩形 8"/>
          <p:cNvSpPr/>
          <p:nvPr/>
        </p:nvSpPr>
        <p:spPr>
          <a:xfrm>
            <a:off x="251520" y="527816"/>
            <a:ext cx="879597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矩形 8"/>
          <p:cNvSpPr/>
          <p:nvPr/>
        </p:nvSpPr>
        <p:spPr>
          <a:xfrm>
            <a:off x="1763688" y="1351888"/>
            <a:ext cx="136815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 lại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3" name="矩形 8"/>
          <p:cNvSpPr/>
          <p:nvPr/>
        </p:nvSpPr>
        <p:spPr>
          <a:xfrm>
            <a:off x="5436096" y="1366824"/>
            <a:ext cx="2673531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 dậy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4" name="矩形 8"/>
          <p:cNvSpPr/>
          <p:nvPr/>
        </p:nvSpPr>
        <p:spPr>
          <a:xfrm>
            <a:off x="3779912" y="1366825"/>
            <a:ext cx="122413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8.64198E-7 L 0.22448 0.275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1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8"/>
          <p:cNvSpPr/>
          <p:nvPr/>
        </p:nvSpPr>
        <p:spPr>
          <a:xfrm>
            <a:off x="0" y="-28922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298"/>
            <a:ext cx="4139951" cy="2149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94298"/>
            <a:ext cx="4499992" cy="2149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6107"/>
            <a:ext cx="4139951" cy="2581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2667240"/>
            <a:ext cx="4499992" cy="234627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00" y="-123914"/>
            <a:ext cx="9144000" cy="52360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2120" y="1707654"/>
            <a:ext cx="1512168" cy="50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9752" y="1059582"/>
            <a:ext cx="79208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975616" y="1059582"/>
            <a:ext cx="115212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576096" y="1507314"/>
            <a:ext cx="14198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788024" y="2460035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-328807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191483" y="207531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2" y="9963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534"/>
            <a:ext cx="9144000" cy="3312368"/>
          </a:xfrm>
          <a:prstGeom prst="rect">
            <a:avLst/>
          </a:prstGeom>
        </p:spPr>
      </p:pic>
      <p:sp>
        <p:nvSpPr>
          <p:cNvPr id="20" name="Hình chữ nhật: Góc Tròn 1"/>
          <p:cNvSpPr/>
          <p:nvPr/>
        </p:nvSpPr>
        <p:spPr>
          <a:xfrm>
            <a:off x="2681669" y="2117155"/>
            <a:ext cx="1701756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ình chữ nhật: Góc Tròn 4"/>
          <p:cNvSpPr/>
          <p:nvPr/>
        </p:nvSpPr>
        <p:spPr>
          <a:xfrm>
            <a:off x="4556836" y="2117155"/>
            <a:ext cx="2218654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suối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Hình chữ nhật: Góc Tròn 5"/>
          <p:cNvSpPr/>
          <p:nvPr/>
        </p:nvSpPr>
        <p:spPr>
          <a:xfrm>
            <a:off x="6778141" y="2100710"/>
            <a:ext cx="1871831" cy="70719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ượt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đuổi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ình chữ nhật: Góc Tròn 7"/>
          <p:cNvSpPr/>
          <p:nvPr/>
        </p:nvSpPr>
        <p:spPr>
          <a:xfrm>
            <a:off x="4638422" y="3000523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đội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ình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Hình chữ nhật: Góc Tròn 8"/>
          <p:cNvSpPr/>
          <p:nvPr/>
        </p:nvSpPr>
        <p:spPr>
          <a:xfrm>
            <a:off x="2482250" y="3028528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tức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5" name="Hình chữ nhật: Góc Tròn 10"/>
          <p:cNvSpPr/>
          <p:nvPr/>
        </p:nvSpPr>
        <p:spPr>
          <a:xfrm>
            <a:off x="6950378" y="2992375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dự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73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558"/>
            <a:ext cx="9108504" cy="4515966"/>
          </a:xfrm>
          <a:prstGeom prst="rect">
            <a:avLst/>
          </a:prstGeom>
        </p:spPr>
      </p:pic>
      <p:sp>
        <p:nvSpPr>
          <p:cNvPr id="27" name="矩形 8"/>
          <p:cNvSpPr/>
          <p:nvPr/>
        </p:nvSpPr>
        <p:spPr>
          <a:xfrm>
            <a:off x="0" y="19984"/>
            <a:ext cx="9144000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0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646"/>
            <a:ext cx="9252519" cy="3168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53" y="2897706"/>
            <a:ext cx="9217352" cy="2338340"/>
          </a:xfrm>
          <a:prstGeom prst="rect">
            <a:avLst/>
          </a:prstGeom>
        </p:spPr>
      </p:pic>
      <p:pic>
        <p:nvPicPr>
          <p:cNvPr id="7" name="giải thưởng tình bạ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-164554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en-US" altLang="zh-CN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691118" y="80918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/>
          <p:cNvSpPr/>
          <p:nvPr/>
        </p:nvSpPr>
        <p:spPr>
          <a:xfrm>
            <a:off x="0" y="1203598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/>
          <p:cNvSpPr/>
          <p:nvPr/>
        </p:nvSpPr>
        <p:spPr>
          <a:xfrm>
            <a:off x="921031" y="169782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/>
          <p:cNvSpPr/>
          <p:nvPr/>
        </p:nvSpPr>
        <p:spPr>
          <a:xfrm>
            <a:off x="1203882" y="215434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/>
          <p:cNvSpPr/>
          <p:nvPr/>
        </p:nvSpPr>
        <p:spPr>
          <a:xfrm>
            <a:off x="6585633" y="2308105"/>
            <a:ext cx="361507" cy="333913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/>
          <p:cNvSpPr/>
          <p:nvPr/>
        </p:nvSpPr>
        <p:spPr>
          <a:xfrm>
            <a:off x="7884368" y="274170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/>
          <p:cNvSpPr/>
          <p:nvPr/>
        </p:nvSpPr>
        <p:spPr>
          <a:xfrm>
            <a:off x="871871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/>
          <p:cNvSpPr/>
          <p:nvPr/>
        </p:nvSpPr>
        <p:spPr>
          <a:xfrm>
            <a:off x="6947140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360" y="123478"/>
            <a:ext cx="89724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200" b="1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en-US" altLang="zh-CN" sz="32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3651870"/>
            <a:ext cx="8748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(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Lưu đồ: Đường kết nối 8"/>
          <p:cNvSpPr/>
          <p:nvPr/>
        </p:nvSpPr>
        <p:spPr>
          <a:xfrm>
            <a:off x="579880" y="77155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0"/>
          <p:cNvSpPr/>
          <p:nvPr/>
        </p:nvSpPr>
        <p:spPr>
          <a:xfrm>
            <a:off x="387789" y="3763577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" y="843558"/>
            <a:ext cx="9143999" cy="4299942"/>
          </a:xfrm>
          <a:prstGeom prst="rect">
            <a:avLst/>
          </a:prstGeom>
        </p:spPr>
      </p:pic>
      <p:sp>
        <p:nvSpPr>
          <p:cNvPr id="22" name="矩形 8"/>
          <p:cNvSpPr/>
          <p:nvPr/>
        </p:nvSpPr>
        <p:spPr>
          <a:xfrm>
            <a:off x="827584" y="137251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/>
          <p:cNvSpPr/>
          <p:nvPr/>
        </p:nvSpPr>
        <p:spPr>
          <a:xfrm>
            <a:off x="827584" y="145460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矩形 8"/>
          <p:cNvSpPr/>
          <p:nvPr/>
        </p:nvSpPr>
        <p:spPr>
          <a:xfrm>
            <a:off x="827584" y="163134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</p:bldLst>
  </p:timing>
</p:sld>
</file>

<file path=ppt/tags/tag1.xml><?xml version="1.0" encoding="utf-8"?>
<p:tagLst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1524</Words>
  <Application>WPS Presentation</Application>
  <PresentationFormat>On-screen Show (16:9)</PresentationFormat>
  <Paragraphs>122</Paragraphs>
  <Slides>24</Slides>
  <Notes>13</Notes>
  <HiddenSlides>0</HiddenSlides>
  <MMClips>3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6" baseType="lpstr">
      <vt:lpstr>Arial</vt:lpstr>
      <vt:lpstr>SimSun</vt:lpstr>
      <vt:lpstr>Wingdings</vt:lpstr>
      <vt:lpstr>Microsoft YaHei</vt:lpstr>
      <vt:lpstr>inpin heiti</vt:lpstr>
      <vt:lpstr>Arial-Rounded</vt:lpstr>
      <vt:lpstr>Arial-Rounded</vt:lpstr>
      <vt:lpstr>Times New Roman</vt:lpstr>
      <vt:lpstr>Calibri</vt:lpstr>
      <vt:lpstr>Arial Unicode MS</vt:lpstr>
      <vt:lpstr>HL Hoctro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ngoc</cp:lastModifiedBy>
  <cp:revision>356</cp:revision>
  <dcterms:created xsi:type="dcterms:W3CDTF">2015-12-11T17:46:00Z</dcterms:created>
  <dcterms:modified xsi:type="dcterms:W3CDTF">2020-08-26T12:35:07Z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