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74" r:id="rId3"/>
  </p:sldMasterIdLst>
  <p:notesMasterIdLst>
    <p:notesMasterId r:id="rId21"/>
  </p:notesMasterIdLst>
  <p:sldIdLst>
    <p:sldId id="256" r:id="rId4"/>
    <p:sldId id="258" r:id="rId5"/>
    <p:sldId id="275" r:id="rId6"/>
    <p:sldId id="266" r:id="rId7"/>
    <p:sldId id="297" r:id="rId8"/>
    <p:sldId id="267" r:id="rId9"/>
    <p:sldId id="279" r:id="rId10"/>
    <p:sldId id="298" r:id="rId11"/>
    <p:sldId id="299" r:id="rId12"/>
    <p:sldId id="300" r:id="rId13"/>
    <p:sldId id="269" r:id="rId14"/>
    <p:sldId id="283" r:id="rId15"/>
    <p:sldId id="271" r:id="rId16"/>
    <p:sldId id="301" r:id="rId17"/>
    <p:sldId id="302" r:id="rId18"/>
    <p:sldId id="303" r:id="rId19"/>
    <p:sldId id="304" r:id="rId20"/>
  </p:sldIdLst>
  <p:sldSz cx="9144000" cy="5143500" type="screen16x9"/>
  <p:notesSz cx="6858000" cy="9144000"/>
  <p:embeddedFontLst>
    <p:embeddedFont>
      <p:font typeface="Calibri Light" pitchFamily="34" charset="0"/>
      <p:regular r:id="rId22"/>
      <p:italic r:id="rId23"/>
    </p:embeddedFont>
    <p:embeddedFont>
      <p:font typeface="SimSun" pitchFamily="2" charset="-122"/>
      <p:regular r:id="rId24"/>
    </p:embeddedFont>
    <p:embeddedFont>
      <p:font typeface="Microsoft YaHei" pitchFamily="34" charset="-122"/>
      <p:regular r:id="rId25"/>
      <p:bold r:id="rId26"/>
    </p:embeddedFont>
    <p:embeddedFont>
      <p:font typeface="DFPOP1-W9" charset="-128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Arial-Rounded" charset="0"/>
      <p:regular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299"/>
            <p14:sldId id="300"/>
            <p14:sldId id="269"/>
            <p14:sldId id="283"/>
            <p14:sldId id="271"/>
            <p14:sldId id="301"/>
            <p14:sldId id="302"/>
            <p14:sldId id="303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906" y="-336"/>
      </p:cViewPr>
      <p:guideLst>
        <p:guide orient="horz" pos="1573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80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17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0815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51371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85598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19824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154051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188341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567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794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020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43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6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22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49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875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181292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..................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63750" y="2764155"/>
            <a:ext cx="4606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02965" y="1854835"/>
            <a:ext cx="2089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4700"/>
            <a:ext cx="7886700" cy="27336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 chín uống sôi để (....)</a:t>
            </a:r>
          </a:p>
          <a:p>
            <a:pPr marL="0" indent="0" algn="ctr">
              <a:buNone/>
            </a:pP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Hoàn thiện câu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34210" y="3501390"/>
            <a:ext cx="6113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Vi trùng                        Rửa tay                        Phòng bệnh</a:t>
            </a:r>
          </a:p>
        </p:txBody>
      </p:sp>
      <p:sp>
        <p:nvSpPr>
          <p:cNvPr id="5" name="Oval 4"/>
          <p:cNvSpPr/>
          <p:nvPr/>
        </p:nvSpPr>
        <p:spPr>
          <a:xfrm>
            <a:off x="6031865" y="3428365"/>
            <a:ext cx="1815465" cy="602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Phòng bệnh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ldLvl="0" animBg="1"/>
      <p:bldP spid="8" grpId="1" animBg="1"/>
      <p:bldP spid="4" grpId="0"/>
      <p:bldP spid="4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55" y="118110"/>
            <a:ext cx="5329555" cy="472313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21380" y="889000"/>
            <a:ext cx="365125" cy="5657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1365" y="870585"/>
            <a:ext cx="1167765" cy="894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04285" y="824865"/>
            <a:ext cx="1569720" cy="267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95695" y="889000"/>
            <a:ext cx="127635" cy="2609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10870" y="706755"/>
            <a:ext cx="8230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Để phòng bệnh chúng ta phải rửa tay trước khi ăn. Cần rửa tay bằng xà phòng với nước sạch.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567055"/>
            <a:ext cx="6504305" cy="292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6525" y="238125"/>
            <a:ext cx="272034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Trò chơi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658870" y="341630"/>
            <a:ext cx="4078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Calibri" panose="020F0502020204030204" charset="0"/>
                <a:cs typeface="Calibri" panose="020F0502020204030204" charset="0"/>
              </a:rPr>
              <a:t>Em làm bác sỹ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232535"/>
            <a:ext cx="6057900" cy="296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64651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148590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các bạn đang rửa tay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6075" y="1116965"/>
            <a:ext cx="244538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Vì sao các bạn phải rửa tay?</a:t>
            </a: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Em thường rửa tay khi nào?</a:t>
            </a:r>
          </a:p>
        </p:txBody>
      </p:sp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645" y="1116965"/>
            <a:ext cx="4441190" cy="340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644650" y="238125"/>
            <a:ext cx="66573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    Vi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trùng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ở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khắp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nơi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Nhưng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ta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không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nhìn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thấy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được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mắt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thường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Khi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tiếp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xúc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với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vật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, vi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trùng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dính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vào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cầm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thức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ăn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, vi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trùng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từ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theo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đi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vào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cơ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thể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. Do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đó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ta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thể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mắc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bệnh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Để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phòng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bệnh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ta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phải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rửa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trước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khi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ăn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Cần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rửa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xà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phòng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với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nước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dirty="0" err="1">
                <a:latin typeface="Calibri" panose="020F0502020204030204" charset="0"/>
                <a:cs typeface="Calibri" panose="020F0502020204030204" charset="0"/>
              </a:rPr>
              <a:t>sạch</a:t>
            </a:r>
            <a:r>
              <a:rPr lang="en-US" sz="1600" dirty="0">
                <a:latin typeface="Calibri" panose="020F0502020204030204" charset="0"/>
                <a:cs typeface="Calibri" panose="020F0502020204030204" charset="0"/>
              </a:rPr>
              <a:t>.</a:t>
            </a:r>
          </a:p>
        </p:txBody>
      </p:sp>
      <p:pic>
        <p:nvPicPr>
          <p:cNvPr id="22" name="Picture 2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2437765"/>
            <a:ext cx="5126355" cy="257365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05186" y="1228612"/>
            <a:ext cx="3845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26024" y="1470212"/>
            <a:ext cx="4325020" cy="33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76683" y="1981201"/>
            <a:ext cx="1586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26024" y="1981201"/>
            <a:ext cx="39803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38505" y="469265"/>
            <a:ext cx="713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Vi trùng đi vào cơ thể người bằng cách nào?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645410" y="889635"/>
            <a:ext cx="4197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Vi trùng từ tay theo tay đi vào cơ thể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93750" y="1537335"/>
            <a:ext cx="7545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b. Để phòng bệnh chúng ta phải làm gì?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37840" y="2011680"/>
            <a:ext cx="3385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Rửa tay sạch trước khi ăn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07415" y="2541270"/>
            <a:ext cx="5037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c. Cần rửa tay như thế nào cho đúng?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003425" y="2924175"/>
            <a:ext cx="4839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Cần rửa tay bằng xà phòng với nước sạch.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10510"/>
            <a:ext cx="7886700" cy="1967865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  <a:sym typeface="+mn-ea"/>
              </a:rPr>
              <a:t>Để phòng bệnh chúng ta phải làm rửa tay sạch trước khi ăn.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8" grpId="0" bldLvl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298</Words>
  <Application>Microsoft Office PowerPoint</Application>
  <PresentationFormat>On-screen Show (16:9)</PresentationFormat>
  <Paragraphs>49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Wingdings</vt:lpstr>
      <vt:lpstr>Calibri Light</vt:lpstr>
      <vt:lpstr>SimSun</vt:lpstr>
      <vt:lpstr>华康少女文字W5</vt:lpstr>
      <vt:lpstr>Microsoft YaHei</vt:lpstr>
      <vt:lpstr>DFPOP1-W9</vt:lpstr>
      <vt:lpstr>Calibri</vt:lpstr>
      <vt:lpstr>思源黑体 CN Light</vt:lpstr>
      <vt:lpstr>方正准圆简体</vt:lpstr>
      <vt:lpstr>Times New Roman</vt:lpstr>
      <vt:lpstr>Arial-Rounded</vt:lpstr>
      <vt:lpstr>Office 主题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22</cp:revision>
  <dcterms:created xsi:type="dcterms:W3CDTF">2020-08-13T09:19:00Z</dcterms:created>
  <dcterms:modified xsi:type="dcterms:W3CDTF">2024-03-04T03:14:17Z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