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67" r:id="rId4"/>
    <p:sldId id="262" r:id="rId5"/>
    <p:sldId id="268" r:id="rId6"/>
    <p:sldId id="280" r:id="rId7"/>
    <p:sldId id="269" r:id="rId8"/>
    <p:sldId id="270" r:id="rId9"/>
    <p:sldId id="271" r:id="rId10"/>
    <p:sldId id="272" r:id="rId11"/>
    <p:sldId id="274" r:id="rId12"/>
    <p:sldId id="273" r:id="rId13"/>
    <p:sldId id="276" r:id="rId14"/>
    <p:sldId id="275" r:id="rId15"/>
    <p:sldId id="277" r:id="rId16"/>
    <p:sldId id="278" r:id="rId17"/>
    <p:sldId id="279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84" d="100"/>
          <a:sy n="84" d="100"/>
        </p:scale>
        <p:origin x="-90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3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44172"/>
            <a:ext cx="12192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0095801" y="644691"/>
            <a:ext cx="1743460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82549" y="59024"/>
            <a:ext cx="2534828" cy="1049481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39789" y="2192867"/>
            <a:ext cx="2448232" cy="58003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endParaRPr lang="en-US" sz="6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ea typeface="inpin heiti" charset="-122"/>
              <a:cs typeface="Times New Roman" panose="0202060305040502030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561493" y="4262120"/>
            <a:ext cx="3498427" cy="257556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927773" y="2173393"/>
            <a:ext cx="7165340" cy="2122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Bài</a:t>
            </a:r>
            <a:r>
              <a:rPr lang="en-US" sz="6600" b="1" kern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5: Đèn giao thông</a:t>
            </a:r>
            <a:endParaRPr lang="en-US" sz="6600" b="1" kern="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Arial-Rounded" panose="020B0500000000000000" pitchFamily="3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" y="1497330"/>
            <a:ext cx="10695305" cy="321945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6933565" y="3246120"/>
            <a:ext cx="2185670" cy="74104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29067" y="2473424"/>
            <a:ext cx="4784539" cy="189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6. Quan sát tranh</a:t>
            </a:r>
            <a:endParaRPr 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5" y="394335"/>
            <a:ext cx="6908800" cy="633476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205105" y="1558290"/>
            <a:ext cx="3133090" cy="292671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Đèn đỏ xe cộ phải dừng lại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9508490" y="1873885"/>
            <a:ext cx="2452370" cy="277304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Đèn xanh cô giáo dẫn các bạn qua đường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29067" y="2473424"/>
            <a:ext cx="4784539" cy="189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7. Nghe</a:t>
            </a:r>
            <a:br>
              <a:rPr lang="en-US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</a:br>
            <a:r>
              <a:rPr lang="en-US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viết</a:t>
            </a:r>
            <a:endParaRPr 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350" y="1096645"/>
            <a:ext cx="10585450" cy="4057015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980" y="553085"/>
            <a:ext cx="8593455" cy="181737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1529715" y="2639060"/>
            <a:ext cx="9386570" cy="3387725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.VnAvant" panose="020B7200000000000000" pitchFamily="34" charset="0"/>
                <a:cs typeface=".VnAvant" panose="020B7200000000000000" pitchFamily="34" charset="0"/>
              </a:rPr>
              <a:t>Ng· ba          ngâ nhá     </a:t>
            </a:r>
          </a:p>
          <a:p>
            <a:pPr algn="ctr"/>
            <a:r>
              <a:rPr lang="en-US" sz="3200">
                <a:latin typeface=".VnAvant" panose="020B7200000000000000" pitchFamily="34" charset="0"/>
                <a:cs typeface=".VnAvant" panose="020B7200000000000000" pitchFamily="34" charset="0"/>
              </a:rPr>
              <a:t>®iÒu khiÓn             bót vÏ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145" y="2767330"/>
            <a:ext cx="6315075" cy="336232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37510" y="356235"/>
            <a:ext cx="4834890" cy="1845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Nhận biết biển báo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845777" y="-118116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29067" y="2473424"/>
            <a:ext cx="4784539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charset="0"/>
                <a:ea typeface="Arial-Rounded" panose="020B0500000000000000" pitchFamily="34" charset="-93"/>
                <a:cs typeface="Times New Roman" panose="02020603050405020304" charset="0"/>
                <a:sym typeface="+mn-lt"/>
              </a:rPr>
              <a:t>9. Trò chơi</a:t>
            </a:r>
            <a:endParaRPr 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Times New Roman" panose="02020603050405020304" charset="0"/>
              <a:ea typeface="Arial-Rounded" panose="020B0500000000000000" pitchFamily="34" charset="-93"/>
              <a:cs typeface="Times New Roman" panose="02020603050405020304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" y="0"/>
            <a:ext cx="11983720" cy="674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3714751" y="1882915"/>
            <a:ext cx="4667249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3714751" y="2416315"/>
            <a:ext cx="4667249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endParaRPr lang="en-US" altLang="en-US" sz="40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84312" y="2473424"/>
            <a:ext cx="4784539" cy="189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Quan sát </a:t>
            </a:r>
            <a:br>
              <a:rPr lang="en-US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</a:br>
            <a:r>
              <a:rPr lang="en-US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130" y="311150"/>
            <a:ext cx="9603740" cy="392684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323340" y="4351020"/>
            <a:ext cx="7371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</a:rPr>
              <a:t>Tranh vÏ c¶nh g×?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3168650" y="5092065"/>
            <a:ext cx="6156960" cy="174879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.VnAvant" panose="020B7200000000000000" pitchFamily="34" charset="0"/>
                <a:cs typeface=".VnAvant" panose="020B7200000000000000" pitchFamily="34" charset="0"/>
              </a:rPr>
              <a:t>C¶nh c¸c ph­¬ng tiÖn giao th«ng tÊp nËp ®i l¹i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29067" y="2473424"/>
            <a:ext cx="4784539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2. Đọc</a:t>
            </a:r>
            <a:endParaRPr 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duchieu.com-Mẫu-Slide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100"/>
            <a:ext cx="12193270" cy="7480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5688" y="-530578"/>
            <a:ext cx="13068266" cy="807155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duchieu.com-Mẫu-Slide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19327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210" y="199390"/>
            <a:ext cx="10271125" cy="649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7500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050" y="3332480"/>
            <a:ext cx="6566535" cy="352552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788670" y="332105"/>
            <a:ext cx="9569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/>
              <a:t>1. đèn giao thông có mấy màu?</a:t>
            </a:r>
          </a:p>
          <a:p>
            <a:r>
              <a:rPr lang="vi-VN" sz="2000" dirty="0"/>
              <a:t>2. Mỗi màu của đèn giao thông báo hiệu điều gì?</a:t>
            </a:r>
          </a:p>
          <a:p>
            <a:r>
              <a:rPr lang="vi-VN" sz="2000" dirty="0"/>
              <a:t>3. Nếu không có đèn giao thông việc đi lại ở các đường phố như thế nào?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602740" y="1558290"/>
            <a:ext cx="721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/>
              <a:t>Trả lời: đèn giao thông có 3 màu</a:t>
            </a:r>
          </a:p>
          <a:p>
            <a:r>
              <a:rPr lang="vi-VN" b="1" dirty="0"/>
              <a:t>- Màu đỏ báo hiệu dừng lại, đèn xanh báo hiệu được đi, đèn vàng phải đi chậm lại</a:t>
            </a:r>
          </a:p>
          <a:p>
            <a:r>
              <a:rPr lang="vi-VN" b="1" dirty="0"/>
              <a:t>- Không có đèn giao thông việc đi lại lộn xộn và nguy hiểm</a:t>
            </a:r>
            <a:endParaRPr lang="en-US" b="1" dirty="0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29067" y="2473424"/>
            <a:ext cx="4784539" cy="189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4. Viết vào </a:t>
            </a:r>
            <a:br>
              <a:rPr lang="en-US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</a:br>
            <a:r>
              <a:rPr lang="en-US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711960" y="987425"/>
            <a:ext cx="8779510" cy="378904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000" b="1" dirty="0"/>
              <a:t>Nếu không có đèn giao thông việc đi lại lộn xộn và nguy hiểm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187</Words>
  <Application>Microsoft Office PowerPoint</Application>
  <PresentationFormat>Custom</PresentationFormat>
  <Paragraphs>28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3</cp:revision>
  <dcterms:created xsi:type="dcterms:W3CDTF">2020-09-01T13:58:58Z</dcterms:created>
  <dcterms:modified xsi:type="dcterms:W3CDTF">2021-03-18T07:22:36Z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