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9" r:id="rId2"/>
    <p:sldId id="256" r:id="rId3"/>
    <p:sldId id="316" r:id="rId4"/>
    <p:sldId id="317" r:id="rId5"/>
    <p:sldId id="319" r:id="rId6"/>
    <p:sldId id="321" r:id="rId7"/>
    <p:sldId id="306" r:id="rId8"/>
    <p:sldId id="324" r:id="rId9"/>
    <p:sldId id="262" r:id="rId10"/>
    <p:sldId id="263" r:id="rId11"/>
    <p:sldId id="267" r:id="rId12"/>
    <p:sldId id="295" r:id="rId13"/>
    <p:sldId id="307" r:id="rId14"/>
    <p:sldId id="309" r:id="rId15"/>
    <p:sldId id="310" r:id="rId16"/>
    <p:sldId id="325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60A3D"/>
    <a:srgbClr val="F13F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57" d="100"/>
          <a:sy n="57" d="100"/>
        </p:scale>
        <p:origin x="-1770" y="-7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21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8967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20176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86496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97924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19849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53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4920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75423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3232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6146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C8B9C1-1862-4FFC-A527-3308E549BC7F}" type="datetimeFigureOut">
              <a:rPr lang="en-US" smtClean="0"/>
              <a:t>3/23/2021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EDB65-3A6F-47CA-9F8D-B49A4AB1C7B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6206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  <p:sp>
        <p:nvSpPr>
          <p:cNvPr id="5" name="Rectangle 4"/>
          <p:cNvSpPr/>
          <p:nvPr/>
        </p:nvSpPr>
        <p:spPr>
          <a:xfrm>
            <a:off x="2096662" y="1576463"/>
            <a:ext cx="6006773" cy="2585323"/>
          </a:xfrm>
          <a:prstGeom prst="rect">
            <a:avLst/>
          </a:prstGeom>
          <a:noFill/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txBody>
          <a:bodyPr wrap="none" lIns="91440" tIns="45720" rIns="91440" bIns="45720">
            <a:spAutoFit/>
            <a:scene3d>
              <a:camera prst="perspectiveRelaxedModerately"/>
              <a:lightRig rig="threePt" dir="t"/>
            </a:scene3d>
          </a:bodyPr>
          <a:lstStyle/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Chµo mõng </a:t>
            </a:r>
          </a:p>
          <a:p>
            <a:pPr algn="ctr"/>
            <a:r>
              <a:rPr lang="en-US" sz="5400" b="1" cap="none" spc="0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c¸c thÇy c« gi¸o</a:t>
            </a:r>
          </a:p>
          <a:p>
            <a:pPr algn="ctr"/>
            <a:r>
              <a:rPr lang="en-US" sz="5400" b="1" smtClean="0">
                <a:ln w="9525">
                  <a:solidFill>
                    <a:srgbClr val="00B050"/>
                  </a:solidFill>
                  <a:prstDash val="solid"/>
                </a:ln>
                <a:solidFill>
                  <a:srgbClr val="FFFF00"/>
                </a:solidFill>
                <a:effectLst>
                  <a:outerShdw blurRad="60007" dir="2000400" sy="-30000" kx="-800400" algn="bl" rotWithShape="0">
                    <a:prstClr val="black">
                      <a:alpha val="20000"/>
                    </a:prstClr>
                  </a:outerShdw>
                </a:effectLst>
                <a:latin typeface=".VnAvant" panose="020B7200000000000000" pitchFamily="34" charset="0"/>
              </a:rPr>
              <a:t>vÒ dù giê</a:t>
            </a:r>
            <a:endParaRPr lang="en-US" sz="5400" b="1" cap="none" spc="0" smtClean="0">
              <a:ln w="9525">
                <a:solidFill>
                  <a:srgbClr val="00B050"/>
                </a:solidFill>
                <a:prstDash val="solid"/>
              </a:ln>
              <a:solidFill>
                <a:srgbClr val="FFFF00"/>
              </a:solidFill>
              <a:effectLst>
                <a:outerShdw blurRad="60007" dir="2000400" sy="-30000" kx="-800400" algn="bl" rotWithShape="0">
                  <a:prstClr val="black">
                    <a:alpha val="20000"/>
                  </a:prst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031853" y="4586563"/>
            <a:ext cx="413638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rgbClr val="FF0000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  <a:latin typeface=".VnAvant" panose="020B7200000000000000" pitchFamily="34" charset="0"/>
              </a:rPr>
              <a:t>TiÕt tËp ®äc</a:t>
            </a:r>
            <a:endParaRPr lang="en-US" sz="5400" b="1" cap="none" spc="0">
              <a:ln w="9525">
                <a:solidFill>
                  <a:schemeClr val="bg1"/>
                </a:solidFill>
                <a:prstDash val="solid"/>
              </a:ln>
              <a:solidFill>
                <a:srgbClr val="FF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869000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49808" y="252374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lphaLcParenR"/>
            </a:pPr>
            <a:r>
              <a:rPr lang="en-US" sz="3600" smtClean="0">
                <a:latin typeface=".VnAvant" panose="020B7200000000000000" pitchFamily="34" charset="0"/>
              </a:rPr>
              <a:t>ChuyÖn g× x¶y ra khi gÊu con vui mõng reo lªn” A”?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82455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b) GÊu mÑ nãi g× víi gÊu con?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620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4048" y="246888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>
                <a:latin typeface=".VnAvant" panose="020B7200000000000000" pitchFamily="34" charset="0"/>
              </a:rPr>
              <a:t>c</a:t>
            </a:r>
            <a:r>
              <a:rPr lang="en-US" sz="3600" smtClean="0">
                <a:latin typeface=".VnAvant" panose="020B7200000000000000" pitchFamily="34" charset="0"/>
              </a:rPr>
              <a:t>) Sau khi lµm theo lêi mÑ, gÊu con c¶m thÊy thÕ nµo?</a:t>
            </a:r>
            <a:endParaRPr lang="en-US" sz="3600"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8248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6471" y="1014978"/>
            <a:ext cx="875995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ViÕt vµo vë c©u tr¶ lêi cho c©u hái c ë môc 3</a:t>
            </a:r>
          </a:p>
          <a:p>
            <a:endParaRPr lang="en-US" sz="3600">
              <a:latin typeface=".VnAvant" panose="020B7200000000000000" pitchFamily="34" charset="0"/>
            </a:endParaRPr>
          </a:p>
          <a:p>
            <a:r>
              <a:rPr lang="en-US" sz="3600" smtClean="0">
                <a:solidFill>
                  <a:srgbClr val="FFC000"/>
                </a:solidFill>
                <a:latin typeface=".VnAvant" panose="020B7200000000000000" pitchFamily="34" charset="0"/>
              </a:rPr>
              <a:t>Sau khi lµm theo lê mÑ, gÊu con c¶m thÊy(….)</a:t>
            </a:r>
            <a:endParaRPr lang="en-US" sz="3600">
              <a:solidFill>
                <a:srgbClr val="FFC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5554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759830" y="853022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latin typeface=".VnAvant" panose="020B7200000000000000" pitchFamily="34" charset="0"/>
              </a:rPr>
              <a:t>Chän tõ ng÷ ®Ó hoµn thiÖn c©u vµ viÕt c©u vµo vë</a:t>
            </a:r>
            <a:endParaRPr lang="en-US" sz="3600"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-193206" y="2386498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     vui mõng   yªu mÕn   nh×n thÊy</a:t>
            </a:r>
          </a:p>
          <a:p>
            <a:pPr algn="ctr"/>
            <a:r>
              <a:rPr lang="en-US" sz="3600">
                <a:solidFill>
                  <a:srgbClr val="F60A3D"/>
                </a:solidFill>
                <a:latin typeface=".VnAvant" panose="020B7200000000000000" pitchFamily="34" charset="0"/>
              </a:rPr>
              <a:t>t</a:t>
            </a:r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ñi th©n   reo lªn</a:t>
            </a:r>
            <a:endParaRPr lang="en-US" sz="3600">
              <a:solidFill>
                <a:srgbClr val="F60A3D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0" y="3821690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a) Hµ lu«n gióp®ì b¹n nªn ®u­îc c¶ l­íp (…).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5120304"/>
            <a:ext cx="87599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F60A3D"/>
                </a:solidFill>
                <a:latin typeface=".VnAvant" panose="020B7200000000000000" pitchFamily="34" charset="0"/>
              </a:rPr>
              <a:t> </a:t>
            </a:r>
            <a:r>
              <a:rPr lang="en-US" sz="360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b</a:t>
            </a:r>
            <a:r>
              <a:rPr lang="en-US" sz="3600" smtClean="0">
                <a:solidFill>
                  <a:schemeClr val="accent5">
                    <a:lumMod val="60000"/>
                    <a:lumOff val="40000"/>
                  </a:schemeClr>
                </a:solidFill>
                <a:latin typeface=".VnAvant" panose="020B7200000000000000" pitchFamily="34" charset="0"/>
              </a:rPr>
              <a:t>) Gêu con(…) v× c¸c b¹n kh«ng ch¬I cïng. </a:t>
            </a:r>
            <a:endParaRPr lang="en-US" sz="3600">
              <a:solidFill>
                <a:schemeClr val="accent5">
                  <a:lumMod val="60000"/>
                  <a:lumOff val="40000"/>
                </a:schemeClr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556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802594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0562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955"/>
            <a:ext cx="9144000" cy="6534695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321378" y="876039"/>
            <a:ext cx="8164018" cy="4685898"/>
          </a:xfrm>
          <a:prstGeom prst="rect">
            <a:avLst/>
          </a:prstGeom>
          <a:noFill/>
        </p:spPr>
        <p:txBody>
          <a:bodyPr wrap="square" lIns="68580" tIns="34290" rIns="68580" bIns="34290">
            <a:spAutoFit/>
          </a:bodyPr>
          <a:lstStyle/>
          <a:p>
            <a:pPr algn="ctr"/>
            <a:r>
              <a:rPr lang="en-US" sz="6000" b="1" dirty="0" err="1"/>
              <a:t>Bài</a:t>
            </a:r>
            <a:endParaRPr lang="en-US" sz="6000" b="1" dirty="0"/>
          </a:p>
          <a:p>
            <a:pPr algn="ctr"/>
            <a:endParaRPr lang="en-US" sz="6000" b="1" dirty="0"/>
          </a:p>
          <a:p>
            <a:pPr algn="ctr"/>
            <a:r>
              <a:rPr lang="en-US" sz="6000" b="1" dirty="0" err="1"/>
              <a:t>Tiếng</a:t>
            </a:r>
            <a:r>
              <a:rPr lang="en-US" sz="6000" b="1" dirty="0"/>
              <a:t> </a:t>
            </a:r>
            <a:r>
              <a:rPr lang="en-US" sz="6000" b="1" dirty="0" err="1"/>
              <a:t>vọng</a:t>
            </a:r>
            <a:r>
              <a:rPr lang="en-US" sz="6000" b="1" dirty="0"/>
              <a:t> </a:t>
            </a:r>
            <a:r>
              <a:rPr lang="en-US" sz="6000" b="1" dirty="0" err="1"/>
              <a:t>của</a:t>
            </a:r>
            <a:r>
              <a:rPr lang="en-US" sz="6000" b="1" dirty="0"/>
              <a:t> </a:t>
            </a:r>
            <a:r>
              <a:rPr lang="en-US" sz="6000" b="1" dirty="0" err="1"/>
              <a:t>núi</a:t>
            </a:r>
            <a:r>
              <a:rPr lang="en-US" sz="6000" b="1" dirty="0"/>
              <a:t> </a:t>
            </a:r>
          </a:p>
          <a:p>
            <a:pPr algn="ctr"/>
            <a:endParaRPr lang="en-US" sz="6000" b="1" dirty="0" smtClean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  <a:p>
            <a:pPr algn="ctr"/>
            <a:endParaRPr lang="en-US" sz="6000" b="1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8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hông có mô tả.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333" b="26253"/>
          <a:stretch/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63565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2000" dirty="0"/>
              <a:t> </a:t>
            </a:r>
            <a:r>
              <a:rPr lang="vi-VN" sz="2800" dirty="0"/>
              <a:t>Đang đi chơi trong núi, gấu con chợt nhìn thấy một hạt dẻ. Gấu con vui mừng reo lên: “A!. Ngay lập tức, có tiếng “A! vọng lại. Gấu con ngạc nhiên kêu to: “Bạn là ai?. Lại có tiếng vọng ra từ vách núi: “Bạn là ai?. Gấu con hét lên: “Sao không nói cho tôi biết?”. Núi cũng đáp lại nưhu vậy. Gấu con bực tức: “TôI ghét bạn”. Khắp nơi có tiếng vọng: “ Tôi ghét bạn”. Gấu con tủi thân, òa khóc.</a:t>
            </a:r>
          </a:p>
          <a:p>
            <a:endParaRPr lang="en-US" sz="2800" dirty="0"/>
          </a:p>
          <a:p>
            <a:r>
              <a:rPr lang="vi-VN" sz="2800" dirty="0"/>
              <a:t>    Về nhà, gấu con kể cho mẹ nghe. Gấu mẹ cuười bảo: “Con hãy quay lại và nói với núi: “Tôi yêu bạn”. Gấu con làm theo lời mẹ. Quả nhiên, có tiếng vọng lại: “ Tôi yêu bạn”. Gấu con bật cưuời vui vẻ.</a:t>
            </a:r>
            <a:endParaRPr lang="en-US" sz="2800" dirty="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71036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70C0"/>
                </a:solidFill>
                <a:latin typeface=".VnAvant" panose="020B7200000000000000" pitchFamily="34" charset="0"/>
              </a:rPr>
              <a:t>    </a:t>
            </a:r>
            <a:r>
              <a:rPr lang="vi-VN" sz="2400" dirty="0"/>
              <a:t>Đang đi chơi trong núi, gấu con chợt nhìn thấy một hạt dẻ. Gấu con vui mừng reo lên: “A!. Ngay lập tức, có tiếng “A! vọng lại. Gấu con ngạc nhiên kêu to: “Bạn là ai?. Lại có tiếng vọng ra từ vách núi: “Bạn là ai?. Gấu con hét lên: “Sao không nói cho tôi biết?”. Núi cũng đáp lại nưhu vậy. Gấu con bực tức: “Tôi ghét bạn”. Khắp nơi có tiếng vọng: “ Tôi ghét bạn”. Gấu con tủi thân, òa khóc.</a:t>
            </a:r>
          </a:p>
          <a:p>
            <a:endParaRPr lang="en-US" sz="2400" dirty="0"/>
          </a:p>
          <a:p>
            <a:r>
              <a:rPr lang="vi-VN" sz="2400" dirty="0"/>
              <a:t>    Về nhà, gấu con kể cho mẹ nghe. Gấu mẹ cuười bảo: “Con hãy quay lại và nói với núi: “Tôi yêu bạn”. Gấu con làm theo lời mẹ. Quả nhiên, có tiếng vọng lại: “ Tôi yêu bạn”. Gấu con bật cưuời vui vẻ.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91933" y="964571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1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786912" y="84262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863938" y="130428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64859" y="1834944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4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601503" y="2301175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5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407162" y="2204276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6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144556" y="2670507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7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315724" y="278248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8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890847" y="3151812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91932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10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4736807" y="4091264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4620745" y="4582547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12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786912" y="4568042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13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954842" y="4943451"/>
            <a:ext cx="6477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14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7984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  GÊu con vui mõng reo lªn: “A!. Ngay lËp tøc, cã tiÕng “A! väng l¹i.   GÊu con ng¹c nhiªn kªu to: “B¹n lµ ai?.   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   GÊu con hÐt lªn: “Sao kh«ng nãi cho t«i biÕt?”.   Nói còng ®¸p l¹i n­hu vËy.   GÊu con bùc tøc: “T«I ghÐt b¹n”.   Kh¾p n¬i cã tiÕng väng: “ T«i ghÐt b¹n”.  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   GÊu mÑ cu­êi b¶o: “Con h·y quay l¹i vµ nãi víi nói: “T«i yªu b¹n”.   GÊu con lµm theo lêi mÑ.  Qu¶ nhiªn, cã tiÕng väng l¹i: “ T«i yªu b¹n”.   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cxnSp>
        <p:nvCxnSpPr>
          <p:cNvPr id="3" name="Straight Connector 2"/>
          <p:cNvCxnSpPr/>
          <p:nvPr/>
        </p:nvCxnSpPr>
        <p:spPr>
          <a:xfrm flipH="1">
            <a:off x="3451539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flipH="1">
            <a:off x="7944590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 flipH="1">
            <a:off x="8013746" y="96457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5248141" y="144506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 flipH="1">
            <a:off x="3007216" y="147038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H="1">
            <a:off x="3509493" y="147038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H="1">
            <a:off x="7987990" y="144506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 flipH="1">
            <a:off x="3229246" y="1899369"/>
            <a:ext cx="64392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4671678" y="1899369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 flipH="1">
            <a:off x="4819277" y="1931831"/>
            <a:ext cx="26026" cy="38943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91724" y="232126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 flipH="1">
            <a:off x="2250451" y="239361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2359592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H="1">
            <a:off x="4564859" y="240463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 flipH="1">
            <a:off x="8324517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>
            <a:off x="8398436" y="239361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H="1">
            <a:off x="3448185" y="2893453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 flipH="1">
            <a:off x="3557653" y="288049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flipH="1">
            <a:off x="5904262" y="286879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 flipH="1">
            <a:off x="7787575" y="2815511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Straight Connector 33"/>
          <p:cNvCxnSpPr/>
          <p:nvPr/>
        </p:nvCxnSpPr>
        <p:spPr>
          <a:xfrm flipH="1">
            <a:off x="7886635" y="282653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/>
          <p:cNvCxnSpPr/>
          <p:nvPr/>
        </p:nvCxnSpPr>
        <p:spPr>
          <a:xfrm flipH="1">
            <a:off x="2566467" y="328888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 flipH="1">
            <a:off x="4526221" y="325154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/>
          <p:cNvCxnSpPr/>
          <p:nvPr/>
        </p:nvCxnSpPr>
        <p:spPr>
          <a:xfrm flipH="1">
            <a:off x="4629252" y="325154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H="1">
            <a:off x="6895448" y="323740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H="1">
            <a:off x="8098924" y="328888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 flipH="1">
            <a:off x="8218674" y="328888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H="1">
            <a:off x="1587673" y="419040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 flipH="1">
            <a:off x="4986969" y="419040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 flipH="1">
            <a:off x="5076394" y="419040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H="1">
            <a:off x="7462118" y="4190406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H="1">
            <a:off x="3076859" y="4718440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flipH="1">
            <a:off x="4825986" y="4612303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flipH="1">
            <a:off x="4918985" y="466059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 flipH="1">
            <a:off x="8218673" y="466059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flipH="1">
            <a:off x="8323116" y="4680028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flipH="1">
            <a:off x="3933529" y="5101925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flipH="1">
            <a:off x="5743757" y="514033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H="1">
            <a:off x="5846087" y="5140337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flipH="1">
            <a:off x="813533" y="556223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flipH="1">
            <a:off x="915863" y="556223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/>
          <p:cNvCxnSpPr/>
          <p:nvPr/>
        </p:nvCxnSpPr>
        <p:spPr>
          <a:xfrm flipH="1">
            <a:off x="7912393" y="1452584"/>
            <a:ext cx="64393" cy="42189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547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4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9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0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0" fill="hold">
                      <p:stCondLst>
                        <p:cond delay="indefinite"/>
                      </p:stCondLst>
                      <p:childTnLst>
                        <p:par>
                          <p:cTn id="131" fill="hold">
                            <p:stCondLst>
                              <p:cond delay="0"/>
                            </p:stCondLst>
                            <p:childTnLst>
                              <p:par>
                                <p:cTn id="13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9" fill="hold">
                      <p:stCondLst>
                        <p:cond delay="indefinite"/>
                      </p:stCondLst>
                      <p:childTnLst>
                        <p:par>
                          <p:cTn id="150" fill="hold">
                            <p:stCondLst>
                              <p:cond delay="0"/>
                            </p:stCondLst>
                            <p:childTnLst>
                              <p:par>
                                <p:cTn id="1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6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2773637" y="2490817"/>
            <a:ext cx="3390672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smtClean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Giải lao</a:t>
            </a:r>
            <a:endParaRPr lang="en-US" sz="8000" b="1" cap="none" spc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327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44556" y="196289"/>
            <a:ext cx="583223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0070C0"/>
                </a:solidFill>
                <a:latin typeface=".VnAvant" panose="020B7200000000000000" pitchFamily="34" charset="0"/>
              </a:rPr>
              <a:t>TiÕng väng cña nói</a:t>
            </a:r>
            <a:endParaRPr lang="en-US" sz="36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5469" y="964571"/>
            <a:ext cx="8678780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§ang ®i ch¬i trong nói, gÊu con chît nh×n thÊy mét h¹t dÎ. GÊu con vui mõng reo lªn: “A!. Ngay lËp tøc, cã tiÕng “A! väng l¹i. GÊu con ng¹c nhiªn kªu to: “B¹n lµ ai?. L¹i cã tiÕng väng ra tõ v¸ch nói:</a:t>
            </a:r>
            <a:r>
              <a:rPr lang="en-US" sz="2000">
                <a:solidFill>
                  <a:srgbClr val="0070C0"/>
                </a:solidFill>
                <a:latin typeface=".VnAvant" panose="020B7200000000000000" pitchFamily="34" charset="0"/>
              </a:rPr>
              <a:t> “B¹n lµ ai</a:t>
            </a: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?. GÊu con hÐt lªn: “Sao kh«ng nãi cho t«i biÕt?”. Nói còng ®¸p l¹i n­hu vËy. GÊu con bùc tøc: “T«I ghÐt b¹n”. Kh¾p n¬i cã tiÕng väng: “ T«i ghÐt b¹n”. GÊu con tñi th©n, ßa khãc.</a:t>
            </a:r>
          </a:p>
          <a:p>
            <a:pPr>
              <a:lnSpc>
                <a:spcPct val="150000"/>
              </a:lnSpc>
            </a:pPr>
            <a:endParaRPr lang="en-US" sz="2000" smtClean="0">
              <a:solidFill>
                <a:srgbClr val="0070C0"/>
              </a:solidFill>
              <a:latin typeface=".VnAvant" panose="020B7200000000000000" pitchFamily="34" charset="0"/>
            </a:endParaRPr>
          </a:p>
          <a:p>
            <a:pPr>
              <a:lnSpc>
                <a:spcPct val="150000"/>
              </a:lnSpc>
            </a:pPr>
            <a:r>
              <a:rPr lang="en-US" sz="2000" smtClean="0">
                <a:solidFill>
                  <a:srgbClr val="0070C0"/>
                </a:solidFill>
                <a:latin typeface=".VnAvant" panose="020B7200000000000000" pitchFamily="34" charset="0"/>
              </a:rPr>
              <a:t>    VÒ nhµ, gÊu con kÓ cho mÑ nghe. GÊu mÑ cu­êi b¶o: “Con h·y quay l¹i vµ nãi víi nói: “T«i yªu b¹n”. GÊu con lµm theo lêi mÑ. Qu¶ nhiªn, cã tiÕng väng l¹i: “ T«i yªu b¹n”. GÊu con bËt c­uêi vui vÎ.</a:t>
            </a:r>
            <a:endParaRPr lang="en-US" sz="2000">
              <a:solidFill>
                <a:srgbClr val="0070C0"/>
              </a:solidFill>
              <a:latin typeface=".VnAvant" panose="020B7200000000000000" pitchFamily="34" charset="0"/>
            </a:endParaRPr>
          </a:p>
        </p:txBody>
      </p:sp>
      <p:sp>
        <p:nvSpPr>
          <p:cNvPr id="6" name="Left Brace 5"/>
          <p:cNvSpPr/>
          <p:nvPr/>
        </p:nvSpPr>
        <p:spPr>
          <a:xfrm>
            <a:off x="90153" y="1146220"/>
            <a:ext cx="231820" cy="3039414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99722" y="900579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1</a:t>
            </a:r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164119" y="4367283"/>
            <a:ext cx="115910" cy="1170632"/>
          </a:xfrm>
          <a:prstGeom prst="lef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b="1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-6306" y="4661210"/>
            <a:ext cx="3797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FF0000"/>
                </a:solidFill>
              </a:rPr>
              <a:t>2</a:t>
            </a:r>
            <a:endParaRPr lang="en-US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7079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/>
      <p:bldP spid="8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700951" y="2529840"/>
            <a:ext cx="67318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smtClean="0">
                <a:solidFill>
                  <a:srgbClr val="FF0000"/>
                </a:solidFill>
                <a:latin typeface=".VnAvant" panose="020B7200000000000000" pitchFamily="34" charset="0"/>
              </a:rPr>
              <a:t>Tr¶ lêi c©u hái</a:t>
            </a:r>
            <a:endParaRPr lang="en-US" sz="4400">
              <a:solidFill>
                <a:srgbClr val="FF0000"/>
              </a:solidFill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82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277</TotalTime>
  <Words>871</Words>
  <Application>Microsoft Office PowerPoint</Application>
  <PresentationFormat>On-screen Show (4:3)</PresentationFormat>
  <Paragraphs>52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36</cp:revision>
  <dcterms:created xsi:type="dcterms:W3CDTF">2020-08-26T02:05:47Z</dcterms:created>
  <dcterms:modified xsi:type="dcterms:W3CDTF">2021-03-23T15:35:18Z</dcterms:modified>
</cp:coreProperties>
</file>