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68" r:id="rId4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9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FA5ED-7FE4-4D4F-B2AC-F56FA679AB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EA936-7317-40D9-BF1D-E6E3672D6AC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Nhung\Desktop\CD7 BAI 10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2400" y="381000"/>
            <a:ext cx="8732838" cy="5191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Nhung\Desktop\CD7 BAI 11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1" y="1828800"/>
            <a:ext cx="8229600" cy="1876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 đ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tr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suốt 		ước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chim 	con k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	âm th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Nhung\Desktop\CD7 BAI 12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81000" y="533400"/>
            <a:ext cx="8256588" cy="5514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Nhung\Desktop\CD7 BAI 5.1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"/>
            <a:ext cx="9144000" cy="1676400"/>
          </a:xfrm>
          <a:prstGeom prst="rect">
            <a:avLst/>
          </a:prstGeom>
          <a:noFill/>
        </p:spPr>
      </p:pic>
      <p:pic>
        <p:nvPicPr>
          <p:cNvPr id="1027" name="Picture 3" descr="C:\Users\Nhung\Desktop\CD7 BAI 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6400"/>
            <a:ext cx="91440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Nhung\Desktop\CD7 BAI 3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"/>
            <a:ext cx="9144000" cy="2667000"/>
          </a:xfrm>
          <a:prstGeom prst="rect">
            <a:avLst/>
          </a:prstGeom>
          <a:noFill/>
        </p:spPr>
      </p:pic>
      <p:pic>
        <p:nvPicPr>
          <p:cNvPr id="2051" name="Picture 3" descr="C:\Users\Nhung\Desktop\CD7 BA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514600"/>
            <a:ext cx="8513763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Nhung\Desktop\CD7 BAI 4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" y="0"/>
            <a:ext cx="9525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Nhung\Desktop\CD7 BAI 5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33400" y="1524000"/>
            <a:ext cx="8153400" cy="1771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 ngày, cò đi mò tôm, bắt cá ở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ao, hồ đầm lầy.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âm thanh ồn ào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khiến cò sợ hãi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Nhung\Desktop\CD7 BAI 6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28600" y="762000"/>
            <a:ext cx="8780462" cy="1724025"/>
          </a:xfrm>
          <a:prstGeom prst="rect">
            <a:avLst/>
          </a:prstGeom>
          <a:noFill/>
        </p:spPr>
      </p:pic>
      <p:pic>
        <p:nvPicPr>
          <p:cNvPr id="5123" name="Picture 3" descr="C:\Users\Nhung\Desktop\CD7 BAI 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743200"/>
            <a:ext cx="7627937" cy="1123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 đàn chim đậu trên những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cây cao vút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Từng áng mây trắng đang nhẹ trôi trên bầu trời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xanh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Nhung\Desktop\CD7 BAI 9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533400"/>
            <a:ext cx="9323388" cy="784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400</Words>
  <Application>WPS Presentation</Application>
  <PresentationFormat>On-screen Show (4:3)</PresentationFormat>
  <Paragraphs>25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25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Times New Roman</vt:lpstr>
      <vt:lpstr>Calibri Light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Oprekin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Hong Nhung</dc:creator>
  <cp:lastModifiedBy>sp-asusX541U</cp:lastModifiedBy>
  <cp:revision>9</cp:revision>
  <dcterms:created xsi:type="dcterms:W3CDTF">2020-08-20T13:13:00Z</dcterms:created>
  <dcterms:modified xsi:type="dcterms:W3CDTF">2020-08-28T05:17:45Z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