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  <p:sldMasterId id="2147483676" r:id="rId4"/>
  </p:sldMasterIdLst>
  <p:notesMasterIdLst>
    <p:notesMasterId r:id="rId14"/>
  </p:notesMasterIdLst>
  <p:sldIdLst>
    <p:sldId id="263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3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1196975"/>
            <a:ext cx="10943167" cy="1082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2422525"/>
            <a:ext cx="10949517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8DFB27D-FB5E-4F37-ABB9-697D31C1A921}" type="datetimeFigureOut">
              <a:rPr lang="en-US" smtClean="0"/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45C56916-178A-4690-9252-203266F65426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8DFB27D-FB5E-4F37-ABB9-697D31C1A92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5C56916-178A-4690-9252-203266F65426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8DFB27D-FB5E-4F37-ABB9-697D31C1A92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5C56916-178A-4690-9252-203266F65426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8DFB27D-FB5E-4F37-ABB9-697D31C1A92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5C56916-178A-4690-9252-203266F65426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8DFB27D-FB5E-4F37-ABB9-697D31C1A92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5C56916-178A-4690-9252-203266F65426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8DFB27D-FB5E-4F37-ABB9-697D31C1A92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5C56916-178A-4690-9252-203266F65426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8DFB27D-FB5E-4F37-ABB9-697D31C1A92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5C56916-178A-4690-9252-203266F65426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8DFB27D-FB5E-4F37-ABB9-697D31C1A92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5C56916-178A-4690-9252-203266F65426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8DFB27D-FB5E-4F37-ABB9-697D31C1A92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5C56916-178A-4690-9252-203266F65426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8DFB27D-FB5E-4F37-ABB9-697D31C1A92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5C56916-178A-4690-9252-203266F65426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8DFB27D-FB5E-4F37-ABB9-697D31C1A92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5C56916-178A-4690-9252-203266F65426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5.png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12" Type="http://schemas.openxmlformats.org/officeDocument/2006/relationships/image" Target="../media/image7.jpeg"/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98DFB27D-FB5E-4F37-ABB9-697D31C1A921}" type="datetimeFigureOut">
              <a:rPr lang="en-US" smtClean="0"/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45C56916-178A-4690-9252-203266F6542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.xml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image17.wdp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838200" y="1541145"/>
            <a:ext cx="8458200" cy="211963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0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57026" y="2438588"/>
            <a:ext cx="5421715" cy="129875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p>
            <a:pPr algn="ctr" defTabSz="1216660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LỚP 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42" y="4497"/>
            <a:ext cx="11058080" cy="1926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4445"/>
            <a:ext cx="12192000" cy="6697345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69" y="0"/>
            <a:ext cx="9101270" cy="6614445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65" y="93980"/>
            <a:ext cx="12027535" cy="6764655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665"/>
            <a:ext cx="12191365" cy="468884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21" y="683664"/>
            <a:ext cx="11989749" cy="54932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endParaRPr lang="en-US" sz="5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cưa</a:t>
            </a:r>
            <a:endParaRPr lang="en-US" sz="5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5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ngấy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6375"/>
            <a:ext cx="10515600" cy="64008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910" y="526665"/>
            <a:ext cx="10515600" cy="60023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thẫm</a:t>
            </a:r>
            <a:endParaRPr lang="en-US" sz="4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4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4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94896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73" y="356659"/>
            <a:ext cx="7874076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153894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113820" y="807489"/>
            <a:ext cx="40603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3908690" y="1788154"/>
            <a:ext cx="4376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3862289" y="2714893"/>
            <a:ext cx="51530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lue Waves">
  <a:themeElements>
    <a:clrScheme name="Blu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Blu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lu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474</Words>
  <Application>WPS Presentation</Application>
  <PresentationFormat>Widescreen</PresentationFormat>
  <Paragraphs>24</Paragraphs>
  <Slides>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9</vt:i4>
      </vt:variant>
    </vt:vector>
  </HeadingPairs>
  <TitlesOfParts>
    <vt:vector size="24" baseType="lpstr">
      <vt:lpstr>Arial</vt:lpstr>
      <vt:lpstr>SimSun</vt:lpstr>
      <vt:lpstr>Wingdings</vt:lpstr>
      <vt:lpstr>Segoe UI</vt:lpstr>
      <vt:lpstr>Times New Roman</vt:lpstr>
      <vt:lpstr>Times New Roman</vt:lpstr>
      <vt:lpstr>Tahoma</vt:lpstr>
      <vt:lpstr>Microsoft YaHei</vt:lpstr>
      <vt:lpstr>Arial Unicode MS</vt:lpstr>
      <vt:lpstr>Calibri Light</vt:lpstr>
      <vt:lpstr>Calibri</vt:lpstr>
      <vt:lpstr>等线</vt:lpstr>
      <vt:lpstr>Bạn nhỏ 16x9</vt:lpstr>
      <vt:lpstr>1_Office Theme</vt:lpstr>
      <vt:lpstr>Blue Waves</vt:lpstr>
      <vt:lpstr>    CHÀO MỪNG CÁC EM ĐẾN VỚI TIẾT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sp-asusX541U</cp:lastModifiedBy>
  <cp:revision>7</cp:revision>
  <dcterms:created xsi:type="dcterms:W3CDTF">2020-08-20T09:10:00Z</dcterms:created>
  <dcterms:modified xsi:type="dcterms:W3CDTF">2020-09-01T03:52:38Z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