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228600"/>
            <a:ext cx="8948738" cy="1362075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915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uynh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Thông 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uỳnh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huỵch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ĩnh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oăn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Băn kh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hân 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thành	</a:t>
            </a:r>
          </a:p>
          <a:p>
            <a:pPr marL="514350" indent="-51435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Chuyện gì xảy ra khi các bạn nhỏ đang chơi đá cầu?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em, các bạn cần làm gì để lấy được quả cầu?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bóng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thông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Chúng tôi rất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nuối tiếc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vì đội bóng yêu thích đã bị thua 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Hoa vẽ rất đẹp. Cả lớp ai cũng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 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bạn 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96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</cp:lastModifiedBy>
  <cp:revision>13</cp:revision>
  <dcterms:created xsi:type="dcterms:W3CDTF">2020-08-19T06:33:35Z</dcterms:created>
  <dcterms:modified xsi:type="dcterms:W3CDTF">2024-04-23T07:47:51Z</dcterms:modified>
</cp:coreProperties>
</file>