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69" r:id="rId4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381000"/>
            <a:ext cx="91440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68287" y="2209800"/>
            <a:ext cx="8875713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kh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cửa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 startAt="2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685800"/>
            <a:ext cx="8542338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8 BAI 6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2057400"/>
            <a:ext cx="8153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xe cứu hỏa, xe cứu thương cũng có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báo 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nhà trườnga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WPS Presentation</Application>
  <PresentationFormat>On-screen Show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Times New Roman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Oprekin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sp-asusX541U</cp:lastModifiedBy>
  <cp:revision>4</cp:revision>
  <dcterms:created xsi:type="dcterms:W3CDTF">2020-08-20T00:00:00Z</dcterms:created>
  <dcterms:modified xsi:type="dcterms:W3CDTF">2020-08-28T05:14:52Z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