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73" r:id="rId4"/>
    <p:sldId id="274" r:id="rId5"/>
    <p:sldId id="275" r:id="rId6"/>
    <p:sldId id="263" r:id="rId7"/>
    <p:sldId id="264" r:id="rId8"/>
    <p:sldId id="276" r:id="rId9"/>
    <p:sldId id="277" r:id="rId10"/>
    <p:sldId id="278" r:id="rId11"/>
    <p:sldId id="279" r:id="rId12"/>
    <p:sldId id="27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E63C-A4F1-4061-A642-55E01786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D5826-0FD1-4249-8E26-7D23CDE01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A70B1919-13C0-446F-AD69-5EA9C6E7936C}"/>
              </a:ext>
            </a:extLst>
          </p:cNvPr>
          <p:cNvSpPr/>
          <p:nvPr/>
        </p:nvSpPr>
        <p:spPr>
          <a:xfrm>
            <a:off x="3391786" y="2020186"/>
            <a:ext cx="5263116" cy="326419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.VnAvant" panose="020B7200000000000000" pitchFamily="34" charset="0"/>
              </a:rPr>
              <a:t>5. </a:t>
            </a:r>
            <a:r>
              <a:rPr lang="en-US" sz="3200" dirty="0" err="1">
                <a:latin typeface=".VnAvant" panose="020B7200000000000000" pitchFamily="34" charset="0"/>
              </a:rPr>
              <a:t>H¸t</a:t>
            </a:r>
            <a:r>
              <a:rPr lang="en-US" sz="3200" dirty="0">
                <a:latin typeface=".VnAvant" panose="020B7200000000000000" pitchFamily="34" charset="0"/>
              </a:rPr>
              <a:t> 1 </a:t>
            </a:r>
            <a:r>
              <a:rPr lang="en-US" sz="3200" dirty="0" err="1">
                <a:latin typeface=".VnAvant" panose="020B7200000000000000" pitchFamily="34" charset="0"/>
              </a:rPr>
              <a:t>bµi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vÒ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qu</a:t>
            </a:r>
            <a:r>
              <a:rPr lang="en-US" sz="3200" dirty="0">
                <a:latin typeface=".VnAvant" panose="020B7200000000000000" pitchFamily="34" charset="0"/>
              </a:rPr>
              <a:t>ª </a:t>
            </a:r>
            <a:r>
              <a:rPr lang="en-US" sz="3200" dirty="0" err="1">
                <a:latin typeface=".VnAvant" panose="020B7200000000000000" pitchFamily="34" charset="0"/>
              </a:rPr>
              <a:t>h­u¬ng</a:t>
            </a:r>
            <a:endParaRPr lang="en-US" sz="3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884290" y="2395220"/>
            <a:ext cx="652332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4: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Ruéng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bËc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thang</a:t>
            </a: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9DD3-1FCC-4182-B19F-28E5CBCB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81A14-8E37-4A60-80F8-F79089617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993" y="1600200"/>
            <a:ext cx="7806014" cy="4525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9D213B-53B9-4E74-BA6C-81B6755B5699}"/>
              </a:ext>
            </a:extLst>
          </p:cNvPr>
          <p:cNvSpPr/>
          <p:nvPr/>
        </p:nvSpPr>
        <p:spPr>
          <a:xfrm>
            <a:off x="159488" y="274638"/>
            <a:ext cx="4369982" cy="102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1. Quan </a:t>
            </a:r>
            <a:r>
              <a:rPr lang="en-US" dirty="0" err="1">
                <a:latin typeface=".VnAvant" panose="020B7200000000000000" pitchFamily="34" charset="0"/>
              </a:rPr>
              <a:t>s¸t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c¶nh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vÏ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vïng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cao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0108-EC01-4A15-876A-F72A731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274637"/>
            <a:ext cx="11167730" cy="156479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.VnAvant" panose="020B7200000000000000" pitchFamily="34" charset="0"/>
              </a:rPr>
              <a:t>a. </a:t>
            </a:r>
            <a:r>
              <a:rPr lang="en-US" sz="2800" dirty="0" err="1">
                <a:latin typeface=".VnAvant" panose="020B7200000000000000" pitchFamily="34" charset="0"/>
              </a:rPr>
              <a:t>H×nh</a:t>
            </a:r>
            <a:r>
              <a:rPr lang="en-US" sz="2800" dirty="0">
                <a:latin typeface=".VnAvant" panose="020B7200000000000000" pitchFamily="34" charset="0"/>
              </a:rPr>
              <a:t> ¶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nµo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chó</a:t>
            </a:r>
            <a:r>
              <a:rPr lang="en-US" sz="2800" dirty="0"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latin typeface=".VnAvant" panose="020B7200000000000000" pitchFamily="34" charset="0"/>
              </a:rPr>
              <a:t>nhÊt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E8FA-8E47-4E26-BC8C-5F0D50A8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2958"/>
            <a:ext cx="10972800" cy="3723205"/>
          </a:xfrm>
        </p:spPr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b. </a:t>
            </a:r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c¶nh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vËt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kh«ng</a:t>
            </a:r>
            <a:r>
              <a:rPr lang="en-US" dirty="0">
                <a:latin typeface=".VnAvant" panose="020B7200000000000000" pitchFamily="34" charset="0"/>
              </a:rPr>
              <a:t>? v× </a:t>
            </a:r>
            <a:r>
              <a:rPr lang="en-US" dirty="0" err="1">
                <a:latin typeface=".VnAvant" panose="020B7200000000000000" pitchFamily="34" charset="0"/>
              </a:rPr>
              <a:t>sao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69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104503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0" y="6505303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2CB7-05A4-4AAD-82DC-AB844EA9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4A5AC9-FC52-40AD-B543-40955BF26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776" y="3944679"/>
            <a:ext cx="8338887" cy="1342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8B2F1B-5A18-4627-8991-42A98CE634A1}"/>
              </a:ext>
            </a:extLst>
          </p:cNvPr>
          <p:cNvSpPr/>
          <p:nvPr/>
        </p:nvSpPr>
        <p:spPr>
          <a:xfrm>
            <a:off x="786809" y="361507"/>
            <a:ext cx="2721935" cy="935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3. §</a:t>
            </a:r>
            <a:r>
              <a:rPr lang="en-US" dirty="0" err="1">
                <a:latin typeface=".VnAvant" panose="020B7200000000000000" pitchFamily="34" charset="0"/>
              </a:rPr>
              <a:t>äc</a:t>
            </a:r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B37FE-58A1-4252-8916-69FC4DB2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93" y="1739106"/>
            <a:ext cx="918141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2F21-8568-4C2A-8F43-AEA91EE9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DB76-989C-45A4-AB9C-108BD034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a. </a:t>
            </a:r>
            <a:r>
              <a:rPr lang="en-US" dirty="0" err="1">
                <a:latin typeface=".VnAvant" panose="020B7200000000000000" pitchFamily="34" charset="0"/>
              </a:rPr>
              <a:t>Vµo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mïa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lóa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chÝn</a:t>
            </a:r>
            <a:r>
              <a:rPr lang="en-US" dirty="0">
                <a:latin typeface=".VnAvant" panose="020B7200000000000000" pitchFamily="34" charset="0"/>
              </a:rPr>
              <a:t>, Sapa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g× ®</a:t>
            </a:r>
            <a:r>
              <a:rPr lang="en-US" dirty="0" err="1">
                <a:latin typeface=".VnAvant" panose="020B7200000000000000" pitchFamily="34" charset="0"/>
              </a:rPr>
              <a:t>Æc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biÖt</a:t>
            </a:r>
            <a:endParaRPr lang="en-US" dirty="0">
              <a:latin typeface=".VnAvant" panose="020B7200000000000000" pitchFamily="34" charset="0"/>
            </a:endParaRPr>
          </a:p>
          <a:p>
            <a:r>
              <a:rPr lang="en-US" dirty="0">
                <a:latin typeface=".VnAvant" panose="020B7200000000000000" pitchFamily="34" charset="0"/>
              </a:rPr>
              <a:t>b. </a:t>
            </a:r>
            <a:r>
              <a:rPr lang="en-US" dirty="0" err="1">
                <a:latin typeface=".VnAvant" panose="020B7200000000000000" pitchFamily="34" charset="0"/>
              </a:rPr>
              <a:t>Ruéng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bËc</a:t>
            </a:r>
            <a:r>
              <a:rPr lang="en-US" dirty="0">
                <a:latin typeface=".VnAvant" panose="020B7200000000000000" pitchFamily="34" charset="0"/>
              </a:rPr>
              <a:t> thang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tõ</a:t>
            </a:r>
            <a:r>
              <a:rPr lang="en-US" dirty="0">
                <a:latin typeface=".VnAvant" panose="020B7200000000000000" pitchFamily="34" charset="0"/>
              </a:rPr>
              <a:t> bao </a:t>
            </a:r>
            <a:r>
              <a:rPr lang="en-US" dirty="0" err="1">
                <a:latin typeface=".VnAvant" panose="020B7200000000000000" pitchFamily="34" charset="0"/>
              </a:rPr>
              <a:t>giê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  <a:p>
            <a:r>
              <a:rPr lang="en-US" dirty="0">
                <a:latin typeface=".VnAvant" panose="020B7200000000000000" pitchFamily="34" charset="0"/>
              </a:rPr>
              <a:t>c. Ai ®· t¹o </a:t>
            </a:r>
            <a:r>
              <a:rPr lang="en-US" dirty="0" err="1">
                <a:latin typeface=".VnAvant" panose="020B7200000000000000" pitchFamily="34" charset="0"/>
              </a:rPr>
              <a:t>nªn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khu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ruéng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bËc</a:t>
            </a:r>
            <a:r>
              <a:rPr lang="en-US" dirty="0">
                <a:latin typeface=".VnAvant" panose="020B7200000000000000" pitchFamily="34" charset="0"/>
              </a:rPr>
              <a:t> thang?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1E97D-A90D-4A55-A897-425B938F6514}"/>
              </a:ext>
            </a:extLst>
          </p:cNvPr>
          <p:cNvSpPr/>
          <p:nvPr/>
        </p:nvSpPr>
        <p:spPr>
          <a:xfrm>
            <a:off x="609600" y="274638"/>
            <a:ext cx="371785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3. Tr¶ </a:t>
            </a:r>
            <a:r>
              <a:rPr lang="en-US" dirty="0" err="1">
                <a:latin typeface=".VnAvant" panose="020B7200000000000000" pitchFamily="34" charset="0"/>
              </a:rPr>
              <a:t>lêi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c©u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hái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08E-A6C7-4C92-9D22-8A0A58F4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F5D1-F234-40DD-AEF4-092D9C8D1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C32C9-285B-4E0F-9E54-068FDDFD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8" y="2126513"/>
            <a:ext cx="8764861" cy="19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172</Words>
  <Application>Microsoft Office PowerPoint</Application>
  <PresentationFormat>Widescreen</PresentationFormat>
  <Paragraphs>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.VnHelvetInsH</vt:lpstr>
      <vt:lpstr>Arial</vt:lpstr>
      <vt:lpstr>Calibri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a. H×nh ¶nh nµo trong tranh khiÕn em chó ý nhÊt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ngoc</cp:lastModifiedBy>
  <cp:revision>19</cp:revision>
  <dcterms:created xsi:type="dcterms:W3CDTF">2020-08-20T23:14:00Z</dcterms:created>
  <dcterms:modified xsi:type="dcterms:W3CDTF">2020-08-30T02:48:30Z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