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60" r:id="rId3"/>
    <p:sldId id="256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92157" autoAdjust="0"/>
  </p:normalViewPr>
  <p:slideViewPr>
    <p:cSldViewPr snapToGrid="0">
      <p:cViewPr varScale="1">
        <p:scale>
          <a:sx n="68" d="100"/>
          <a:sy n="68" d="100"/>
        </p:scale>
        <p:origin x="-7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xmlns="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xmlns="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xmlns="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xmlns="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460</TotalTime>
  <Words>217</Words>
  <Application>Microsoft Office PowerPoint</Application>
  <PresentationFormat>Custom</PresentationFormat>
  <Paragraphs>14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Administrator</cp:lastModifiedBy>
  <cp:revision>18</cp:revision>
  <dcterms:created xsi:type="dcterms:W3CDTF">2023-09-05T02:36:11Z</dcterms:created>
  <dcterms:modified xsi:type="dcterms:W3CDTF">2025-04-02T10:51:22Z</dcterms:modified>
  <cp:category>9Slide.vn</cp:category>
</cp:coreProperties>
</file>