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0"/>
  </p:notesMasterIdLst>
  <p:sldIdLst>
    <p:sldId id="259" r:id="rId2"/>
    <p:sldId id="285" r:id="rId3"/>
    <p:sldId id="319" r:id="rId4"/>
    <p:sldId id="318" r:id="rId5"/>
    <p:sldId id="264" r:id="rId6"/>
    <p:sldId id="278" r:id="rId7"/>
    <p:sldId id="266" r:id="rId8"/>
    <p:sldId id="279" r:id="rId9"/>
    <p:sldId id="280" r:id="rId10"/>
    <p:sldId id="281" r:id="rId11"/>
    <p:sldId id="287" r:id="rId12"/>
    <p:sldId id="286" r:id="rId13"/>
    <p:sldId id="289" r:id="rId14"/>
    <p:sldId id="288" r:id="rId15"/>
    <p:sldId id="267" r:id="rId16"/>
    <p:sldId id="268" r:id="rId17"/>
    <p:sldId id="270" r:id="rId18"/>
    <p:sldId id="269" r:id="rId19"/>
    <p:sldId id="290" r:id="rId20"/>
    <p:sldId id="291" r:id="rId21"/>
    <p:sldId id="292" r:id="rId22"/>
    <p:sldId id="293" r:id="rId23"/>
    <p:sldId id="272" r:id="rId24"/>
    <p:sldId id="308" r:id="rId25"/>
    <p:sldId id="317" r:id="rId26"/>
    <p:sldId id="311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AE90-334B-8CAD-F573-3531F25A1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947AC-E760-9D6A-F33E-506036FBB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8E28-4CB3-25D4-F1C9-872117D2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DA68-F299-0254-F02C-5DE6813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C5A2A-2105-8660-223F-2BDD62E4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3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AF3D-9037-15F5-9DB7-207E1810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B9867C-2AAB-68D7-C09F-22D9CCCD4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5270C-0923-AD8D-A578-34306697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500A5-8DBC-2E27-C303-960F43FC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2244-9817-31B4-61FA-0FB20635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0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FF4DA-6FE5-E730-67AF-B8A18C986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4D3AE-48CF-81B3-272A-8F2503E6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BE6A-FD28-B651-5C1D-C953542C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E814-D474-D2AA-3777-FC4A7B92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B29D7-C028-C0C6-CD77-999B65E9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9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7385-A755-41BA-E57F-FA749BFF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F0EE-9E67-8CAF-AF4D-C5715D86F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62ED7-A81E-F125-B9FC-22CFFC45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86F53-8C7B-0EE4-689C-300ECD6B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CA02-AD6B-A937-D2CE-74A09351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0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C89A-55F2-DC0C-574E-72AD8A68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CBF70-7A31-2B13-F3A1-D90A134CD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1F6C0-F761-124B-EA93-A0A3CC3B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70A3E-5C37-F7AB-CF89-F06BB73B6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1AF7B-2A46-FE91-DD5A-12B0D78A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5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B700-184A-4104-1E11-3373E5559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5CF9C-A4F5-88EB-1397-9E1447510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901B2-9747-AB11-8DD1-982638FCE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3AAA7-DF10-2245-34BB-9EDE0278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CECBD-2CE7-229C-0ED8-841C95AC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373B4-EDDD-1C0F-867A-65663ED7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1896-DC82-B65C-3673-E072B972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C98F5-A81C-3D1E-B201-5D5FE431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A6A9B-A062-187E-7A47-B911C75BE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EE1B9-A06B-A50E-37A0-57BBDCBEB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3EE32-26A9-7447-50E0-608CB42D8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2901F-034C-59E4-A925-E208C93A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359C8-63D7-5C61-A233-25341754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BABB1-75EC-1DDF-8649-BDE79493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9AD5-0F8F-5273-E031-378D2158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5EBCB-6ECF-991A-5636-C143D666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12D8C-781A-C8DB-F36C-C1E1079F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75CF3-3DD0-2921-C868-3FE5BAA6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6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6CAC6-DFB4-A401-B93B-8E1185D8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4E57C-40C7-195D-4C51-BC925912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B459F-5751-0354-B0B4-EB230932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9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4853-67D7-AB51-4001-2B1FFAD1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0232-9BB5-9167-5A4E-E3B9076D5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C15B-C472-F520-BD89-D63002EFA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D4943-B1D4-B1F7-CF9E-FA0C6E9A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111F8-2437-E7F0-67F2-3AD1926F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D3AAB-10A4-9A7D-30CB-B88DC163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6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F39F-7A4F-095A-8ACC-F56936C2A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9E91E-2F90-4BC1-2C39-F718DB1CE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459EB-7455-33D5-851E-E81B45E6A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359D9-243B-8036-2DE9-27C219D7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10B4A-959D-22D9-D355-538CEC46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4B51-7596-1BA7-97FC-AAAABE65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B402403-A2AD-96AC-6A50-0169BC7F30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2E794-3980-775D-5431-2F5034BA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DA6F-7079-8457-AB23-9AD8F7EB7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2D08-3C13-3AAA-1CDD-DCA6AB02F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B1C7A-FF3D-4D04-851B-26993274BE9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468F0-C4D4-B516-68F0-4C227687E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E3B13-611A-BFD3-EE87-2B9F11650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3" r:id="rId23"/>
    <p:sldLayoutId id="2147483674" r:id="rId24"/>
    <p:sldLayoutId id="2147483675" r:id="rId25"/>
    <p:sldLayoutId id="214748367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</TotalTime>
  <Words>453</Words>
  <Application>Microsoft Office PowerPoint</Application>
  <PresentationFormat>Widescreen</PresentationFormat>
  <Paragraphs>30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46</cp:revision>
  <dcterms:created xsi:type="dcterms:W3CDTF">2023-11-01T11:19:12Z</dcterms:created>
  <dcterms:modified xsi:type="dcterms:W3CDTF">2025-04-02T12:43:51Z</dcterms:modified>
  <cp:category>9Slide.vn</cp:category>
</cp:coreProperties>
</file>