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76" r:id="rId2"/>
    <p:sldId id="4190" r:id="rId3"/>
    <p:sldId id="598" r:id="rId4"/>
    <p:sldId id="4194" r:id="rId5"/>
    <p:sldId id="442" r:id="rId6"/>
    <p:sldId id="604" r:id="rId7"/>
    <p:sldId id="265" r:id="rId8"/>
    <p:sldId id="590" r:id="rId9"/>
    <p:sldId id="4195" r:id="rId10"/>
    <p:sldId id="4196" r:id="rId11"/>
    <p:sldId id="4197" r:id="rId12"/>
    <p:sldId id="4198" r:id="rId13"/>
    <p:sldId id="4199" r:id="rId14"/>
    <p:sldId id="4200" r:id="rId15"/>
    <p:sldId id="4201" r:id="rId16"/>
    <p:sldId id="4202" r:id="rId17"/>
    <p:sldId id="4203" r:id="rId18"/>
    <p:sldId id="4204" r:id="rId19"/>
    <p:sldId id="417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9563" autoAdjust="0"/>
  </p:normalViewPr>
  <p:slideViewPr>
    <p:cSldViewPr snapToGrid="0">
      <p:cViewPr varScale="1">
        <p:scale>
          <a:sx n="48" d="100"/>
          <a:sy n="48" d="100"/>
        </p:scale>
        <p:origin x="175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3795C-2F25-4E19-9A4F-63843C621181}"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BE9C0-06B1-4944-AB39-F08DE9323C3F}" type="slidenum">
              <a:rPr lang="en-US" smtClean="0"/>
              <a:t>‹#›</a:t>
            </a:fld>
            <a:endParaRPr lang="en-US"/>
          </a:p>
        </p:txBody>
      </p:sp>
    </p:spTree>
    <p:extLst>
      <p:ext uri="{BB962C8B-B14F-4D97-AF65-F5344CB8AC3E}">
        <p14:creationId xmlns:p14="http://schemas.microsoft.com/office/powerpoint/2010/main" val="4267866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46565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9418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800" b="0" i="0" u="none" strike="noStrike" kern="1200" dirty="0">
                <a:solidFill>
                  <a:srgbClr val="E6E6E6"/>
                </a:solidFill>
                <a:effectLst/>
                <a:latin typeface="+mn-lt"/>
                <a:ea typeface="+mn-ea"/>
                <a:cs typeface="+mn-cs"/>
              </a:rPr>
              <a:t>更多素材资源</a:t>
            </a:r>
            <a:r>
              <a:rPr lang="en-US" altLang="zh-CN" sz="800" b="0" i="0" u="none" strike="noStrike" kern="1200" dirty="0">
                <a:solidFill>
                  <a:srgbClr val="E6E6E6"/>
                </a:solidFill>
                <a:effectLst/>
                <a:latin typeface="+mn-lt"/>
                <a:ea typeface="+mn-ea"/>
                <a:cs typeface="+mn-cs"/>
              </a:rPr>
              <a:t>-</a:t>
            </a:r>
            <a:r>
              <a:rPr lang="zh-CN" altLang="en-US" sz="800" b="0" i="0" u="none" strike="noStrike" kern="1200" dirty="0">
                <a:solidFill>
                  <a:srgbClr val="E6E6E6"/>
                </a:solidFill>
                <a:effectLst/>
                <a:latin typeface="+mn-lt"/>
                <a:ea typeface="+mn-ea"/>
                <a:cs typeface="+mn-cs"/>
              </a:rPr>
              <a:t> </a:t>
            </a:r>
            <a:r>
              <a:rPr lang="en-US" altLang="zh-CN" sz="800" b="0" i="0" u="none" strike="noStrike" kern="1200" dirty="0">
                <a:solidFill>
                  <a:srgbClr val="E6E6E6"/>
                </a:solidFill>
                <a:effectLst/>
                <a:latin typeface="+mn-lt"/>
                <a:ea typeface="+mn-ea"/>
                <a:cs typeface="+mn-cs"/>
              </a:rPr>
              <a:t>B-</a:t>
            </a:r>
            <a:r>
              <a:rPr lang="en-US" altLang="zh-CN" sz="800" b="0" i="0" u="none" strike="noStrike" kern="1200" dirty="0" err="1">
                <a:solidFill>
                  <a:srgbClr val="E6E6E6"/>
                </a:solidFill>
                <a:effectLst/>
                <a:latin typeface="+mn-lt"/>
                <a:ea typeface="+mn-ea"/>
                <a:cs typeface="+mn-cs"/>
              </a:rPr>
              <a:t>lue</a:t>
            </a:r>
            <a:r>
              <a:rPr lang="en-US" altLang="zh-CN" sz="800" b="0" i="0" u="none" strike="noStrike" kern="1200" dirty="0">
                <a:solidFill>
                  <a:srgbClr val="E6E6E6"/>
                </a:solidFill>
                <a:effectLst/>
                <a:latin typeface="+mn-lt"/>
                <a:ea typeface="+mn-ea"/>
                <a:cs typeface="+mn-cs"/>
              </a:rPr>
              <a:t>-D-</a:t>
            </a:r>
            <a:r>
              <a:rPr lang="en-US" altLang="zh-CN" sz="800" b="0" i="0" u="none" strike="noStrike" kern="1200" dirty="0" err="1">
                <a:solidFill>
                  <a:srgbClr val="E6E6E6"/>
                </a:solidFill>
                <a:effectLst/>
                <a:latin typeface="+mn-lt"/>
                <a:ea typeface="+mn-ea"/>
                <a:cs typeface="+mn-cs"/>
              </a:rPr>
              <a:t>ragonfly</a:t>
            </a:r>
            <a:r>
              <a:rPr lang="en-US" altLang="zh-CN" sz="800" b="0" i="0" u="none" strike="noStrike" kern="1200" dirty="0">
                <a:solidFill>
                  <a:srgbClr val="E6E6E6"/>
                </a:solidFill>
                <a:effectLst/>
                <a:latin typeface="+mn-lt"/>
                <a:ea typeface="+mn-ea"/>
                <a:cs typeface="+mn-cs"/>
              </a:rPr>
              <a:t>- </a:t>
            </a:r>
            <a:r>
              <a:rPr lang="en-US" altLang="zh-CN" sz="800" dirty="0">
                <a:solidFill>
                  <a:srgbClr val="E6E6E6"/>
                </a:solidFill>
              </a:rPr>
              <a:t>DESIGN</a:t>
            </a:r>
            <a:endParaRPr lang="zh-CN" altLang="en-US" sz="800" dirty="0">
              <a:solidFill>
                <a:srgbClr val="E6E6E6"/>
              </a:solidFill>
            </a:endParaRPr>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1576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38CC0F-1B49-461B-8440-4B00AC752B45}" type="slidenum">
              <a:rPr kumimoji="0" lang="ru-RU" sz="1200" b="0" i="0" u="none" strike="noStrike" kern="1200" cap="none" spc="0" normalizeH="0" baseline="0" noProof="0" smtClean="0">
                <a:ln>
                  <a:noFill/>
                </a:ln>
                <a:solidFill>
                  <a:prstClr val="black"/>
                </a:solidFill>
                <a:effectLst/>
                <a:uLnTx/>
                <a:uFillTx/>
                <a:latin typeface="等线"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等线" panose="020F0502020204030204"/>
              <a:ea typeface="+mn-ea"/>
              <a:cs typeface="+mn-cs"/>
            </a:endParaRPr>
          </a:p>
        </p:txBody>
      </p:sp>
    </p:spTree>
    <p:extLst>
      <p:ext uri="{BB962C8B-B14F-4D97-AF65-F5344CB8AC3E}">
        <p14:creationId xmlns:p14="http://schemas.microsoft.com/office/powerpoint/2010/main" val="1528225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48D1EEC-C44F-4BFC-84C2-8741EE48D1A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02376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042495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6_空白">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4E24E965-EE34-47B4-9FEE-346E4CF999E2}"/>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479AB266-EB7E-4143-8593-729D4CFEE5B4}"/>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218143C9-BAD6-4C97-B68D-71BF5388FE01}"/>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1F6AEC8-BD86-4502-9188-3A1094FAA981}"/>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440864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空白21-1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A5193764-8938-456C-9F39-8684A406FDAB}"/>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a16="http://schemas.microsoft.com/office/drawing/2014/main" id="{BD4E36C2-0168-4BC9-8169-C055BBDF1BB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743954CA-BCCD-4919-A7F8-35EDB71955D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D424A2A8-29C1-400B-B99F-C2AD2A81547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169331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空白">
    <p:bg>
      <p:bgPr>
        <a:solidFill>
          <a:schemeClr val="accent2"/>
        </a:solidFill>
        <a:effectLst/>
      </p:bgPr>
    </p:bg>
    <p:spTree>
      <p:nvGrpSpPr>
        <p:cNvPr id="1" name=""/>
        <p:cNvGrpSpPr/>
        <p:nvPr/>
      </p:nvGrpSpPr>
      <p:grpSpPr>
        <a:xfrm>
          <a:off x="0" y="0"/>
          <a:ext cx="0" cy="0"/>
          <a:chOff x="0" y="0"/>
          <a:chExt cx="0" cy="0"/>
        </a:xfrm>
      </p:grpSpPr>
      <p:sp>
        <p:nvSpPr>
          <p:cNvPr id="3" name="更多资源下载：https://www.58pic.com/u/61536760">
            <a:extLst>
              <a:ext uri="{FF2B5EF4-FFF2-40B4-BE49-F238E27FC236}">
                <a16:creationId xmlns:a16="http://schemas.microsoft.com/office/drawing/2014/main" id="{00A8853D-AB50-4CD6-916C-C53BF4F7498F}"/>
              </a:ext>
            </a:extLst>
          </p:cNvPr>
          <p:cNvSpPr>
            <a:spLocks noGrp="1"/>
          </p:cNvSpPr>
          <p:nvPr>
            <p:ph type="pic" sz="quarter" idx="10"/>
          </p:nvPr>
        </p:nvSpPr>
        <p:spPr>
          <a:xfrm>
            <a:off x="0" y="0"/>
            <a:ext cx="12192000" cy="6858000"/>
          </a:xfrm>
          <a:prstGeom prst="rect">
            <a:avLst/>
          </a:prstGeom>
          <a:solidFill>
            <a:schemeClr val="accent1"/>
          </a:solidFill>
        </p:spPr>
        <p:txBody>
          <a:bodyPr/>
          <a:lstStyle>
            <a:lvl1pPr>
              <a:defRPr>
                <a:solidFill>
                  <a:srgbClr val="E6E6E6"/>
                </a:solidFill>
              </a:defRPr>
            </a:lvl1pPr>
          </a:lstStyle>
          <a:p>
            <a:endParaRPr lang="zh-CN" altLang="en-US"/>
          </a:p>
        </p:txBody>
      </p:sp>
      <p:sp>
        <p:nvSpPr>
          <p:cNvPr id="5" name="更多资源下载：https://www.58pic.com/u/61536760" hidden="1">
            <a:extLst>
              <a:ext uri="{FF2B5EF4-FFF2-40B4-BE49-F238E27FC236}">
                <a16:creationId xmlns:a16="http://schemas.microsoft.com/office/drawing/2014/main" id="{CDC18EE2-ECC1-43AC-A74F-63FD6DFF49A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F6A394B-751A-4395-A207-B679971548F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更多资源下载：https://www.58pic.com/u/61536760" hidden="1">
            <a:extLst>
              <a:ext uri="{FF2B5EF4-FFF2-40B4-BE49-F238E27FC236}">
                <a16:creationId xmlns:a16="http://schemas.microsoft.com/office/drawing/2014/main" id="{EBBE956C-C935-4ECC-9DF4-56A2FB202FF8}"/>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8" name="更多资源下载：https://www.58pic.com/u/61536760" hidden="1">
            <a:extLst>
              <a:ext uri="{FF2B5EF4-FFF2-40B4-BE49-F238E27FC236}">
                <a16:creationId xmlns:a16="http://schemas.microsoft.com/office/drawing/2014/main" id="{343A6E06-FE3A-44B6-BF0D-FD49CBA996A5}"/>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987856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03_01">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B2695C23-6E43-4519-8A8A-67CF9D65A7DE}"/>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90B4E918-830C-4C62-A4A4-535D85A1A10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3F37CC32-A76B-4134-9729-F829F3674B87}"/>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2D9F4AD0-10A4-43E9-B229-166BE0F38DE0}"/>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7" name="Freeform 5">
            <a:extLst>
              <a:ext uri="{FF2B5EF4-FFF2-40B4-BE49-F238E27FC236}">
                <a16:creationId xmlns:a16="http://schemas.microsoft.com/office/drawing/2014/main" id="{79A4B018-B3DA-47DF-A5D8-19975CC5B90F}"/>
              </a:ext>
            </a:extLst>
          </p:cNvPr>
          <p:cNvSpPr>
            <a:spLocks/>
          </p:cNvSpPr>
          <p:nvPr userDrawn="1"/>
        </p:nvSpPr>
        <p:spPr bwMode="auto">
          <a:xfrm>
            <a:off x="590228" y="412955"/>
            <a:ext cx="11029008" cy="6025740"/>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5722282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4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728C4843-F442-427B-AF3B-68D11130AA90}"/>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C00A70DC-667C-41A9-B0BA-27564CF327C8}"/>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7205A75-2D05-4868-BC52-10F24F99FC34}"/>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266B7B79-E8AD-4DE2-BDAD-6D27BB60C6BC}"/>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8BA4A471-C139-4E10-ADF9-8D9548B5E1A4}"/>
              </a:ext>
            </a:extLst>
          </p:cNvPr>
          <p:cNvSpPr>
            <a:spLocks/>
          </p:cNvSpPr>
          <p:nvPr userDrawn="1"/>
        </p:nvSpPr>
        <p:spPr bwMode="auto">
          <a:xfrm>
            <a:off x="1211918" y="642179"/>
            <a:ext cx="9456738" cy="5553075"/>
          </a:xfrm>
          <a:custGeom>
            <a:avLst/>
            <a:gdLst>
              <a:gd name="T0" fmla="*/ 48 w 2868"/>
              <a:gd name="T1" fmla="*/ 114 h 1686"/>
              <a:gd name="T2" fmla="*/ 66 w 2868"/>
              <a:gd name="T3" fmla="*/ 936 h 1686"/>
              <a:gd name="T4" fmla="*/ 84 w 2868"/>
              <a:gd name="T5" fmla="*/ 1254 h 1686"/>
              <a:gd name="T6" fmla="*/ 78 w 2868"/>
              <a:gd name="T7" fmla="*/ 1542 h 1686"/>
              <a:gd name="T8" fmla="*/ 552 w 2868"/>
              <a:gd name="T9" fmla="*/ 1578 h 1686"/>
              <a:gd name="T10" fmla="*/ 1296 w 2868"/>
              <a:gd name="T11" fmla="*/ 1578 h 1686"/>
              <a:gd name="T12" fmla="*/ 2118 w 2868"/>
              <a:gd name="T13" fmla="*/ 1614 h 1686"/>
              <a:gd name="T14" fmla="*/ 2724 w 2868"/>
              <a:gd name="T15" fmla="*/ 1632 h 1686"/>
              <a:gd name="T16" fmla="*/ 2814 w 2868"/>
              <a:gd name="T17" fmla="*/ 1374 h 1686"/>
              <a:gd name="T18" fmla="*/ 2856 w 2868"/>
              <a:gd name="T19" fmla="*/ 1080 h 1686"/>
              <a:gd name="T20" fmla="*/ 2826 w 2868"/>
              <a:gd name="T21" fmla="*/ 522 h 1686"/>
              <a:gd name="T22" fmla="*/ 2766 w 2868"/>
              <a:gd name="T23" fmla="*/ 60 h 1686"/>
              <a:gd name="T24" fmla="*/ 2604 w 2868"/>
              <a:gd name="T25" fmla="*/ 60 h 1686"/>
              <a:gd name="T26" fmla="*/ 2154 w 2868"/>
              <a:gd name="T27" fmla="*/ 6 h 1686"/>
              <a:gd name="T28" fmla="*/ 1536 w 2868"/>
              <a:gd name="T29" fmla="*/ 84 h 1686"/>
              <a:gd name="T30" fmla="*/ 468 w 2868"/>
              <a:gd name="T31" fmla="*/ 96 h 1686"/>
              <a:gd name="T32" fmla="*/ 42 w 2868"/>
              <a:gd name="T33" fmla="*/ 60 h 1686"/>
              <a:gd name="T34" fmla="*/ 48 w 2868"/>
              <a:gd name="T35" fmla="*/ 114 h 1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68" h="1686">
                <a:moveTo>
                  <a:pt x="48" y="114"/>
                </a:moveTo>
                <a:cubicBezTo>
                  <a:pt x="0" y="372"/>
                  <a:pt x="48" y="678"/>
                  <a:pt x="66" y="936"/>
                </a:cubicBezTo>
                <a:cubicBezTo>
                  <a:pt x="72" y="1044"/>
                  <a:pt x="78" y="1152"/>
                  <a:pt x="84" y="1254"/>
                </a:cubicBezTo>
                <a:cubicBezTo>
                  <a:pt x="90" y="1308"/>
                  <a:pt x="48" y="1506"/>
                  <a:pt x="78" y="1542"/>
                </a:cubicBezTo>
                <a:cubicBezTo>
                  <a:pt x="120" y="1596"/>
                  <a:pt x="510" y="1572"/>
                  <a:pt x="552" y="1578"/>
                </a:cubicBezTo>
                <a:cubicBezTo>
                  <a:pt x="798" y="1596"/>
                  <a:pt x="1044" y="1578"/>
                  <a:pt x="1296" y="1578"/>
                </a:cubicBezTo>
                <a:cubicBezTo>
                  <a:pt x="1572" y="1578"/>
                  <a:pt x="1842" y="1584"/>
                  <a:pt x="2118" y="1614"/>
                </a:cubicBezTo>
                <a:cubicBezTo>
                  <a:pt x="2274" y="1626"/>
                  <a:pt x="2574" y="1686"/>
                  <a:pt x="2724" y="1632"/>
                </a:cubicBezTo>
                <a:cubicBezTo>
                  <a:pt x="2826" y="1596"/>
                  <a:pt x="2796" y="1476"/>
                  <a:pt x="2814" y="1374"/>
                </a:cubicBezTo>
                <a:cubicBezTo>
                  <a:pt x="2838" y="1278"/>
                  <a:pt x="2850" y="1182"/>
                  <a:pt x="2856" y="1080"/>
                </a:cubicBezTo>
                <a:cubicBezTo>
                  <a:pt x="2868" y="894"/>
                  <a:pt x="2832" y="708"/>
                  <a:pt x="2826" y="522"/>
                </a:cubicBezTo>
                <a:cubicBezTo>
                  <a:pt x="2820" y="414"/>
                  <a:pt x="2844" y="102"/>
                  <a:pt x="2766" y="60"/>
                </a:cubicBezTo>
                <a:cubicBezTo>
                  <a:pt x="2736" y="42"/>
                  <a:pt x="2640" y="60"/>
                  <a:pt x="2604" y="60"/>
                </a:cubicBezTo>
                <a:cubicBezTo>
                  <a:pt x="2454" y="54"/>
                  <a:pt x="2304" y="6"/>
                  <a:pt x="2154" y="6"/>
                </a:cubicBezTo>
                <a:cubicBezTo>
                  <a:pt x="1950" y="0"/>
                  <a:pt x="1740" y="72"/>
                  <a:pt x="1536" y="84"/>
                </a:cubicBezTo>
                <a:cubicBezTo>
                  <a:pt x="1188" y="108"/>
                  <a:pt x="816" y="102"/>
                  <a:pt x="468" y="96"/>
                </a:cubicBezTo>
                <a:cubicBezTo>
                  <a:pt x="342" y="90"/>
                  <a:pt x="162" y="18"/>
                  <a:pt x="42" y="60"/>
                </a:cubicBezTo>
                <a:lnTo>
                  <a:pt x="48" y="114"/>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8123005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5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65AA5574-1E28-4E37-9415-316B22C068A1}"/>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8F85F3D8-2C00-4CCE-BF41-3EB5D104DC1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6716CEEE-53FC-4E7B-AAF1-33FD9DD48A2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97DD8191-9AC8-42EA-B65F-FE2C85685027}"/>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299D2748-7D27-49B7-9475-1FB5D808826F}"/>
              </a:ext>
            </a:extLst>
          </p:cNvPr>
          <p:cNvSpPr>
            <a:spLocks/>
          </p:cNvSpPr>
          <p:nvPr userDrawn="1"/>
        </p:nvSpPr>
        <p:spPr bwMode="auto">
          <a:xfrm>
            <a:off x="1347787" y="269729"/>
            <a:ext cx="9496425" cy="6007100"/>
          </a:xfrm>
          <a:custGeom>
            <a:avLst/>
            <a:gdLst>
              <a:gd name="T0" fmla="*/ 0 w 2880"/>
              <a:gd name="T1" fmla="*/ 348 h 1824"/>
              <a:gd name="T2" fmla="*/ 36 w 2880"/>
              <a:gd name="T3" fmla="*/ 1380 h 1824"/>
              <a:gd name="T4" fmla="*/ 78 w 2880"/>
              <a:gd name="T5" fmla="*/ 1674 h 1824"/>
              <a:gd name="T6" fmla="*/ 144 w 2880"/>
              <a:gd name="T7" fmla="*/ 1776 h 1824"/>
              <a:gd name="T8" fmla="*/ 636 w 2880"/>
              <a:gd name="T9" fmla="*/ 1776 h 1824"/>
              <a:gd name="T10" fmla="*/ 1020 w 2880"/>
              <a:gd name="T11" fmla="*/ 1770 h 1824"/>
              <a:gd name="T12" fmla="*/ 1674 w 2880"/>
              <a:gd name="T13" fmla="*/ 1710 h 1824"/>
              <a:gd name="T14" fmla="*/ 2274 w 2880"/>
              <a:gd name="T15" fmla="*/ 1698 h 1824"/>
              <a:gd name="T16" fmla="*/ 2736 w 2880"/>
              <a:gd name="T17" fmla="*/ 1728 h 1824"/>
              <a:gd name="T18" fmla="*/ 2832 w 2880"/>
              <a:gd name="T19" fmla="*/ 1338 h 1824"/>
              <a:gd name="T20" fmla="*/ 2880 w 2880"/>
              <a:gd name="T21" fmla="*/ 1032 h 1824"/>
              <a:gd name="T22" fmla="*/ 2868 w 2880"/>
              <a:gd name="T23" fmla="*/ 348 h 1824"/>
              <a:gd name="T24" fmla="*/ 2808 w 2880"/>
              <a:gd name="T25" fmla="*/ 102 h 1824"/>
              <a:gd name="T26" fmla="*/ 2754 w 2880"/>
              <a:gd name="T27" fmla="*/ 12 h 1824"/>
              <a:gd name="T28" fmla="*/ 2598 w 2880"/>
              <a:gd name="T29" fmla="*/ 18 h 1824"/>
              <a:gd name="T30" fmla="*/ 1902 w 2880"/>
              <a:gd name="T31" fmla="*/ 54 h 1824"/>
              <a:gd name="T32" fmla="*/ 828 w 2880"/>
              <a:gd name="T33" fmla="*/ 138 h 1824"/>
              <a:gd name="T34" fmla="*/ 144 w 2880"/>
              <a:gd name="T35" fmla="*/ 162 h 1824"/>
              <a:gd name="T36" fmla="*/ 0 w 2880"/>
              <a:gd name="T37" fmla="*/ 348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80" h="1824">
                <a:moveTo>
                  <a:pt x="0" y="348"/>
                </a:moveTo>
                <a:cubicBezTo>
                  <a:pt x="0" y="696"/>
                  <a:pt x="36" y="1032"/>
                  <a:pt x="36" y="1380"/>
                </a:cubicBezTo>
                <a:cubicBezTo>
                  <a:pt x="36" y="1488"/>
                  <a:pt x="48" y="1566"/>
                  <a:pt x="78" y="1674"/>
                </a:cubicBezTo>
                <a:cubicBezTo>
                  <a:pt x="102" y="1740"/>
                  <a:pt x="90" y="1746"/>
                  <a:pt x="144" y="1776"/>
                </a:cubicBezTo>
                <a:cubicBezTo>
                  <a:pt x="258" y="1824"/>
                  <a:pt x="510" y="1776"/>
                  <a:pt x="636" y="1776"/>
                </a:cubicBezTo>
                <a:cubicBezTo>
                  <a:pt x="762" y="1776"/>
                  <a:pt x="894" y="1788"/>
                  <a:pt x="1020" y="1770"/>
                </a:cubicBezTo>
                <a:cubicBezTo>
                  <a:pt x="1242" y="1734"/>
                  <a:pt x="1446" y="1710"/>
                  <a:pt x="1674" y="1710"/>
                </a:cubicBezTo>
                <a:cubicBezTo>
                  <a:pt x="1878" y="1710"/>
                  <a:pt x="2070" y="1674"/>
                  <a:pt x="2274" y="1698"/>
                </a:cubicBezTo>
                <a:cubicBezTo>
                  <a:pt x="2382" y="1710"/>
                  <a:pt x="2640" y="1788"/>
                  <a:pt x="2736" y="1728"/>
                </a:cubicBezTo>
                <a:cubicBezTo>
                  <a:pt x="2814" y="1686"/>
                  <a:pt x="2808" y="1422"/>
                  <a:pt x="2832" y="1338"/>
                </a:cubicBezTo>
                <a:cubicBezTo>
                  <a:pt x="2856" y="1230"/>
                  <a:pt x="2880" y="1140"/>
                  <a:pt x="2880" y="1032"/>
                </a:cubicBezTo>
                <a:cubicBezTo>
                  <a:pt x="2880" y="804"/>
                  <a:pt x="2880" y="576"/>
                  <a:pt x="2868" y="348"/>
                </a:cubicBezTo>
                <a:cubicBezTo>
                  <a:pt x="2862" y="258"/>
                  <a:pt x="2838" y="186"/>
                  <a:pt x="2808" y="102"/>
                </a:cubicBezTo>
                <a:cubicBezTo>
                  <a:pt x="2790" y="42"/>
                  <a:pt x="2814" y="36"/>
                  <a:pt x="2754" y="12"/>
                </a:cubicBezTo>
                <a:cubicBezTo>
                  <a:pt x="2718" y="0"/>
                  <a:pt x="2634" y="18"/>
                  <a:pt x="2598" y="18"/>
                </a:cubicBezTo>
                <a:cubicBezTo>
                  <a:pt x="2370" y="42"/>
                  <a:pt x="2130" y="30"/>
                  <a:pt x="1902" y="54"/>
                </a:cubicBezTo>
                <a:cubicBezTo>
                  <a:pt x="1542" y="78"/>
                  <a:pt x="1194" y="138"/>
                  <a:pt x="828" y="138"/>
                </a:cubicBezTo>
                <a:cubicBezTo>
                  <a:pt x="600" y="138"/>
                  <a:pt x="372" y="138"/>
                  <a:pt x="144" y="162"/>
                </a:cubicBezTo>
                <a:cubicBezTo>
                  <a:pt x="60" y="168"/>
                  <a:pt x="0" y="348"/>
                  <a:pt x="0" y="348"/>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135919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6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6FBB8585-6CA7-4617-858B-60EF9CEDDB38}"/>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93635CE5-9200-439E-B152-A7101C35F9AF}"/>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16A3CCB7-12E5-4082-B114-AB2DBCA0FFC3}"/>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E57F262-1CEB-4D45-831D-30E5F11272A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C3D2A477-CD0B-43ED-B0AB-C25B760CAB60}"/>
              </a:ext>
            </a:extLst>
          </p:cNvPr>
          <p:cNvSpPr>
            <a:spLocks/>
          </p:cNvSpPr>
          <p:nvPr userDrawn="1"/>
        </p:nvSpPr>
        <p:spPr bwMode="auto">
          <a:xfrm>
            <a:off x="1624013" y="357188"/>
            <a:ext cx="8961438" cy="6008688"/>
          </a:xfrm>
          <a:custGeom>
            <a:avLst/>
            <a:gdLst>
              <a:gd name="T0" fmla="*/ 6 w 2718"/>
              <a:gd name="T1" fmla="*/ 444 h 1824"/>
              <a:gd name="T2" fmla="*/ 24 w 2718"/>
              <a:gd name="T3" fmla="*/ 1518 h 1824"/>
              <a:gd name="T4" fmla="*/ 30 w 2718"/>
              <a:gd name="T5" fmla="*/ 1770 h 1824"/>
              <a:gd name="T6" fmla="*/ 108 w 2718"/>
              <a:gd name="T7" fmla="*/ 1788 h 1824"/>
              <a:gd name="T8" fmla="*/ 816 w 2718"/>
              <a:gd name="T9" fmla="*/ 1794 h 1824"/>
              <a:gd name="T10" fmla="*/ 2382 w 2718"/>
              <a:gd name="T11" fmla="*/ 1764 h 1824"/>
              <a:gd name="T12" fmla="*/ 2688 w 2718"/>
              <a:gd name="T13" fmla="*/ 1530 h 1824"/>
              <a:gd name="T14" fmla="*/ 2700 w 2718"/>
              <a:gd name="T15" fmla="*/ 1080 h 1824"/>
              <a:gd name="T16" fmla="*/ 2682 w 2718"/>
              <a:gd name="T17" fmla="*/ 246 h 1824"/>
              <a:gd name="T18" fmla="*/ 2496 w 2718"/>
              <a:gd name="T19" fmla="*/ 234 h 1824"/>
              <a:gd name="T20" fmla="*/ 1758 w 2718"/>
              <a:gd name="T21" fmla="*/ 102 h 1824"/>
              <a:gd name="T22" fmla="*/ 834 w 2718"/>
              <a:gd name="T23" fmla="*/ 66 h 1824"/>
              <a:gd name="T24" fmla="*/ 24 w 2718"/>
              <a:gd name="T25" fmla="*/ 324 h 1824"/>
              <a:gd name="T26" fmla="*/ 6 w 2718"/>
              <a:gd name="T27" fmla="*/ 444 h 1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18" h="1824">
                <a:moveTo>
                  <a:pt x="6" y="444"/>
                </a:moveTo>
                <a:cubicBezTo>
                  <a:pt x="6" y="804"/>
                  <a:pt x="12" y="1158"/>
                  <a:pt x="24" y="1518"/>
                </a:cubicBezTo>
                <a:cubicBezTo>
                  <a:pt x="24" y="1560"/>
                  <a:pt x="0" y="1734"/>
                  <a:pt x="30" y="1770"/>
                </a:cubicBezTo>
                <a:cubicBezTo>
                  <a:pt x="54" y="1806"/>
                  <a:pt x="72" y="1782"/>
                  <a:pt x="108" y="1788"/>
                </a:cubicBezTo>
                <a:cubicBezTo>
                  <a:pt x="324" y="1824"/>
                  <a:pt x="594" y="1800"/>
                  <a:pt x="816" y="1794"/>
                </a:cubicBezTo>
                <a:cubicBezTo>
                  <a:pt x="1332" y="1782"/>
                  <a:pt x="1860" y="1794"/>
                  <a:pt x="2382" y="1764"/>
                </a:cubicBezTo>
                <a:cubicBezTo>
                  <a:pt x="2538" y="1752"/>
                  <a:pt x="2670" y="1698"/>
                  <a:pt x="2688" y="1530"/>
                </a:cubicBezTo>
                <a:cubicBezTo>
                  <a:pt x="2706" y="1380"/>
                  <a:pt x="2718" y="1224"/>
                  <a:pt x="2700" y="1080"/>
                </a:cubicBezTo>
                <a:cubicBezTo>
                  <a:pt x="2676" y="804"/>
                  <a:pt x="2694" y="522"/>
                  <a:pt x="2682" y="246"/>
                </a:cubicBezTo>
                <a:cubicBezTo>
                  <a:pt x="2622" y="228"/>
                  <a:pt x="2556" y="240"/>
                  <a:pt x="2496" y="234"/>
                </a:cubicBezTo>
                <a:cubicBezTo>
                  <a:pt x="2250" y="204"/>
                  <a:pt x="2004" y="138"/>
                  <a:pt x="1758" y="102"/>
                </a:cubicBezTo>
                <a:cubicBezTo>
                  <a:pt x="1458" y="60"/>
                  <a:pt x="1134" y="78"/>
                  <a:pt x="834" y="66"/>
                </a:cubicBezTo>
                <a:cubicBezTo>
                  <a:pt x="624" y="60"/>
                  <a:pt x="24" y="0"/>
                  <a:pt x="24" y="324"/>
                </a:cubicBezTo>
                <a:lnTo>
                  <a:pt x="6" y="4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9274214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7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C6E42F93-7198-43D0-AC6A-CF941E0C69DD}"/>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926ED2DC-5E69-4E56-9244-8B3E8694FD6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27706FC-63B0-48E2-8DED-0241037B8E6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BF27B123-6DB2-45D7-8045-AE0E43B8BAA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21C34698-F53C-4858-8DE3-9A469EAFA62F}"/>
              </a:ext>
            </a:extLst>
          </p:cNvPr>
          <p:cNvSpPr>
            <a:spLocks/>
          </p:cNvSpPr>
          <p:nvPr userDrawn="1"/>
        </p:nvSpPr>
        <p:spPr bwMode="auto">
          <a:xfrm rot="203805">
            <a:off x="1288429" y="118268"/>
            <a:ext cx="9791700" cy="6621463"/>
          </a:xfrm>
          <a:custGeom>
            <a:avLst/>
            <a:gdLst>
              <a:gd name="T0" fmla="*/ 126 w 2970"/>
              <a:gd name="T1" fmla="*/ 558 h 2010"/>
              <a:gd name="T2" fmla="*/ 102 w 2970"/>
              <a:gd name="T3" fmla="*/ 1164 h 2010"/>
              <a:gd name="T4" fmla="*/ 78 w 2970"/>
              <a:gd name="T5" fmla="*/ 1608 h 2010"/>
              <a:gd name="T6" fmla="*/ 54 w 2970"/>
              <a:gd name="T7" fmla="*/ 1944 h 2010"/>
              <a:gd name="T8" fmla="*/ 456 w 2970"/>
              <a:gd name="T9" fmla="*/ 1920 h 2010"/>
              <a:gd name="T10" fmla="*/ 960 w 2970"/>
              <a:gd name="T11" fmla="*/ 1914 h 2010"/>
              <a:gd name="T12" fmla="*/ 2340 w 2970"/>
              <a:gd name="T13" fmla="*/ 1860 h 2010"/>
              <a:gd name="T14" fmla="*/ 2802 w 2970"/>
              <a:gd name="T15" fmla="*/ 1800 h 2010"/>
              <a:gd name="T16" fmla="*/ 2904 w 2970"/>
              <a:gd name="T17" fmla="*/ 1380 h 2010"/>
              <a:gd name="T18" fmla="*/ 2946 w 2970"/>
              <a:gd name="T19" fmla="*/ 756 h 2010"/>
              <a:gd name="T20" fmla="*/ 2916 w 2970"/>
              <a:gd name="T21" fmla="*/ 348 h 2010"/>
              <a:gd name="T22" fmla="*/ 2010 w 2970"/>
              <a:gd name="T23" fmla="*/ 78 h 2010"/>
              <a:gd name="T24" fmla="*/ 1014 w 2970"/>
              <a:gd name="T25" fmla="*/ 198 h 2010"/>
              <a:gd name="T26" fmla="*/ 486 w 2970"/>
              <a:gd name="T27" fmla="*/ 216 h 2010"/>
              <a:gd name="T28" fmla="*/ 288 w 2970"/>
              <a:gd name="T29" fmla="*/ 252 h 2010"/>
              <a:gd name="T30" fmla="*/ 84 w 2970"/>
              <a:gd name="T31" fmla="*/ 390 h 2010"/>
              <a:gd name="T32" fmla="*/ 84 w 2970"/>
              <a:gd name="T33" fmla="*/ 504 h 2010"/>
              <a:gd name="T34" fmla="*/ 126 w 2970"/>
              <a:gd name="T35" fmla="*/ 558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70" h="2010">
                <a:moveTo>
                  <a:pt x="126" y="558"/>
                </a:moveTo>
                <a:cubicBezTo>
                  <a:pt x="150" y="744"/>
                  <a:pt x="108" y="978"/>
                  <a:pt x="102" y="1164"/>
                </a:cubicBezTo>
                <a:cubicBezTo>
                  <a:pt x="96" y="1314"/>
                  <a:pt x="90" y="1464"/>
                  <a:pt x="78" y="1608"/>
                </a:cubicBezTo>
                <a:cubicBezTo>
                  <a:pt x="66" y="1680"/>
                  <a:pt x="0" y="1878"/>
                  <a:pt x="54" y="1944"/>
                </a:cubicBezTo>
                <a:cubicBezTo>
                  <a:pt x="108" y="2010"/>
                  <a:pt x="372" y="1938"/>
                  <a:pt x="456" y="1920"/>
                </a:cubicBezTo>
                <a:cubicBezTo>
                  <a:pt x="624" y="1896"/>
                  <a:pt x="792" y="1896"/>
                  <a:pt x="960" y="1914"/>
                </a:cubicBezTo>
                <a:cubicBezTo>
                  <a:pt x="1428" y="1962"/>
                  <a:pt x="1884" y="1908"/>
                  <a:pt x="2340" y="1860"/>
                </a:cubicBezTo>
                <a:cubicBezTo>
                  <a:pt x="2436" y="1854"/>
                  <a:pt x="2724" y="1866"/>
                  <a:pt x="2802" y="1800"/>
                </a:cubicBezTo>
                <a:cubicBezTo>
                  <a:pt x="2868" y="1734"/>
                  <a:pt x="2886" y="1476"/>
                  <a:pt x="2904" y="1380"/>
                </a:cubicBezTo>
                <a:cubicBezTo>
                  <a:pt x="2940" y="1170"/>
                  <a:pt x="2946" y="966"/>
                  <a:pt x="2946" y="756"/>
                </a:cubicBezTo>
                <a:cubicBezTo>
                  <a:pt x="2946" y="630"/>
                  <a:pt x="2970" y="468"/>
                  <a:pt x="2916" y="348"/>
                </a:cubicBezTo>
                <a:cubicBezTo>
                  <a:pt x="2754" y="0"/>
                  <a:pt x="2340" y="72"/>
                  <a:pt x="2010" y="78"/>
                </a:cubicBezTo>
                <a:cubicBezTo>
                  <a:pt x="1680" y="84"/>
                  <a:pt x="1350" y="192"/>
                  <a:pt x="1014" y="198"/>
                </a:cubicBezTo>
                <a:cubicBezTo>
                  <a:pt x="840" y="198"/>
                  <a:pt x="660" y="198"/>
                  <a:pt x="486" y="216"/>
                </a:cubicBezTo>
                <a:cubicBezTo>
                  <a:pt x="420" y="222"/>
                  <a:pt x="354" y="240"/>
                  <a:pt x="288" y="252"/>
                </a:cubicBezTo>
                <a:cubicBezTo>
                  <a:pt x="174" y="270"/>
                  <a:pt x="102" y="270"/>
                  <a:pt x="84" y="390"/>
                </a:cubicBezTo>
                <a:cubicBezTo>
                  <a:pt x="78" y="426"/>
                  <a:pt x="90" y="468"/>
                  <a:pt x="84" y="504"/>
                </a:cubicBezTo>
                <a:lnTo>
                  <a:pt x="126" y="55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56039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8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74673D0B-30FA-43A3-8E83-E3996FFAA78A}"/>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68A98B40-6E74-4F83-86C7-1B2604F199EC}"/>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4CC0A207-97C2-4060-B8C8-A524A611DAD6}"/>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757CC871-72B7-40E0-BF6F-26F112A65F2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3" name="Freeform 5">
            <a:extLst>
              <a:ext uri="{FF2B5EF4-FFF2-40B4-BE49-F238E27FC236}">
                <a16:creationId xmlns:a16="http://schemas.microsoft.com/office/drawing/2014/main" id="{0A2EF9BA-E8D2-412E-B902-A79C06F5B256}"/>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4254039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9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2E020319-0FCB-453B-8CD5-714A28BA76E7}"/>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3BD58699-63EB-4B32-93ED-624EFD93014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105BC639-2CEE-436B-B786-0A95C8739D5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C6168656-8D8A-4184-9347-578C00BA3E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a16="http://schemas.microsoft.com/office/drawing/2014/main" id="{B0270DDF-C052-49E8-A756-0B40802AD75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2538530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3613998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10_01">
    <p:spTree>
      <p:nvGrpSpPr>
        <p:cNvPr id="1" name=""/>
        <p:cNvGrpSpPr/>
        <p:nvPr/>
      </p:nvGrpSpPr>
      <p:grpSpPr>
        <a:xfrm>
          <a:off x="0" y="0"/>
          <a:ext cx="0" cy="0"/>
          <a:chOff x="0" y="0"/>
          <a:chExt cx="0" cy="0"/>
        </a:xfrm>
      </p:grpSpPr>
      <p:sp>
        <p:nvSpPr>
          <p:cNvPr id="3" name="更多资源下载：https://www.58pic.com/u/61536760" hidden="1">
            <a:extLst>
              <a:ext uri="{FF2B5EF4-FFF2-40B4-BE49-F238E27FC236}">
                <a16:creationId xmlns:a16="http://schemas.microsoft.com/office/drawing/2014/main" id="{2F9B6907-6BBF-4117-B1BF-AABA6B18BCE6}"/>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0A0EF643-CDBD-45C0-9A15-9537830847D1}"/>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更多资源下载：https://www.58pic.com/u/61536760" hidden="1">
            <a:extLst>
              <a:ext uri="{FF2B5EF4-FFF2-40B4-BE49-F238E27FC236}">
                <a16:creationId xmlns:a16="http://schemas.microsoft.com/office/drawing/2014/main" id="{9643FBB6-3649-409B-B354-54D19325ECF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更多资源下载：https://www.58pic.com/u/61536760" hidden="1">
            <a:extLst>
              <a:ext uri="{FF2B5EF4-FFF2-40B4-BE49-F238E27FC236}">
                <a16:creationId xmlns:a16="http://schemas.microsoft.com/office/drawing/2014/main" id="{C087AA50-0B18-4F37-ACE4-B2AD85F7E579}"/>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7" name="Group 4">
            <a:extLst>
              <a:ext uri="{FF2B5EF4-FFF2-40B4-BE49-F238E27FC236}">
                <a16:creationId xmlns:a16="http://schemas.microsoft.com/office/drawing/2014/main" id="{B67E0B19-5E59-4840-AE45-111BE3A21EB3}"/>
              </a:ext>
            </a:extLst>
          </p:cNvPr>
          <p:cNvGrpSpPr>
            <a:grpSpLocks noChangeAspect="1"/>
          </p:cNvGrpSpPr>
          <p:nvPr userDrawn="1"/>
        </p:nvGrpSpPr>
        <p:grpSpPr bwMode="auto">
          <a:xfrm>
            <a:off x="-3141663" y="-1405874"/>
            <a:ext cx="18475326" cy="8867844"/>
            <a:chOff x="-905" y="-96"/>
            <a:chExt cx="9492" cy="4556"/>
          </a:xfrm>
        </p:grpSpPr>
        <p:sp>
          <p:nvSpPr>
            <p:cNvPr id="8" name="Freeform 5">
              <a:extLst>
                <a:ext uri="{FF2B5EF4-FFF2-40B4-BE49-F238E27FC236}">
                  <a16:creationId xmlns:a16="http://schemas.microsoft.com/office/drawing/2014/main" id="{53B4855B-28AA-4AC3-BF6F-B39B3479F625}"/>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 name="Freeform 6">
              <a:extLst>
                <a:ext uri="{FF2B5EF4-FFF2-40B4-BE49-F238E27FC236}">
                  <a16:creationId xmlns:a16="http://schemas.microsoft.com/office/drawing/2014/main" id="{73CA7816-8051-4EA8-8289-3A95320A897C}"/>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7">
              <a:extLst>
                <a:ext uri="{FF2B5EF4-FFF2-40B4-BE49-F238E27FC236}">
                  <a16:creationId xmlns:a16="http://schemas.microsoft.com/office/drawing/2014/main" id="{1DEBC846-0342-427D-B85F-FFECF975836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 name="Freeform 5">
            <a:extLst>
              <a:ext uri="{FF2B5EF4-FFF2-40B4-BE49-F238E27FC236}">
                <a16:creationId xmlns:a16="http://schemas.microsoft.com/office/drawing/2014/main" id="{956D12C8-5902-41DA-A4EC-62BAC5695739}"/>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417507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03_03">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E3489279-3AAC-41DA-A37B-903E1AB5B5CF}"/>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6D4E0C1E-9FBB-461C-9712-8B3A703D2A3D}"/>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008929F1-D3B5-4FF9-ADBA-4A1FE3F5B05E}"/>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83AF8FB2-0CAE-4F7F-860D-DBA2B22B2326}"/>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a16="http://schemas.microsoft.com/office/drawing/2014/main" id="{1FFDA8CC-895C-449F-B551-85B892C51565}"/>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3522175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03_02">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B8F379F2-65F0-4260-B2C4-DFB65FEFA6B5}"/>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8D6E7ADC-4A03-4ABE-B4B6-FE09E4BD4A3A}"/>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2D672337-679F-412C-AB80-0E9829D60A3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190E3985-B77C-48E2-AD9A-CE97B8D8BEF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Freeform 5">
            <a:extLst>
              <a:ext uri="{FF2B5EF4-FFF2-40B4-BE49-F238E27FC236}">
                <a16:creationId xmlns:a16="http://schemas.microsoft.com/office/drawing/2014/main" id="{FA1D5BBC-4AD4-4119-83D5-C46011574A4C}"/>
              </a:ext>
            </a:extLst>
          </p:cNvPr>
          <p:cNvSpPr>
            <a:spLocks/>
          </p:cNvSpPr>
          <p:nvPr userDrawn="1"/>
        </p:nvSpPr>
        <p:spPr bwMode="auto">
          <a:xfrm>
            <a:off x="1219200" y="819150"/>
            <a:ext cx="9753600" cy="5219700"/>
          </a:xfrm>
          <a:custGeom>
            <a:avLst/>
            <a:gdLst>
              <a:gd name="T0" fmla="*/ 114 w 2958"/>
              <a:gd name="T1" fmla="*/ 144 h 1584"/>
              <a:gd name="T2" fmla="*/ 36 w 2958"/>
              <a:gd name="T3" fmla="*/ 1170 h 1584"/>
              <a:gd name="T4" fmla="*/ 0 w 2958"/>
              <a:gd name="T5" fmla="*/ 1464 h 1584"/>
              <a:gd name="T6" fmla="*/ 126 w 2958"/>
              <a:gd name="T7" fmla="*/ 1542 h 1584"/>
              <a:gd name="T8" fmla="*/ 972 w 2958"/>
              <a:gd name="T9" fmla="*/ 1566 h 1584"/>
              <a:gd name="T10" fmla="*/ 1602 w 2958"/>
              <a:gd name="T11" fmla="*/ 1554 h 1584"/>
              <a:gd name="T12" fmla="*/ 2382 w 2958"/>
              <a:gd name="T13" fmla="*/ 1554 h 1584"/>
              <a:gd name="T14" fmla="*/ 2646 w 2958"/>
              <a:gd name="T15" fmla="*/ 1530 h 1584"/>
              <a:gd name="T16" fmla="*/ 2862 w 2958"/>
              <a:gd name="T17" fmla="*/ 1536 h 1584"/>
              <a:gd name="T18" fmla="*/ 2862 w 2958"/>
              <a:gd name="T19" fmla="*/ 804 h 1584"/>
              <a:gd name="T20" fmla="*/ 2928 w 2958"/>
              <a:gd name="T21" fmla="*/ 246 h 1584"/>
              <a:gd name="T22" fmla="*/ 2868 w 2958"/>
              <a:gd name="T23" fmla="*/ 18 h 1584"/>
              <a:gd name="T24" fmla="*/ 2700 w 2958"/>
              <a:gd name="T25" fmla="*/ 30 h 1584"/>
              <a:gd name="T26" fmla="*/ 2352 w 2958"/>
              <a:gd name="T27" fmla="*/ 48 h 1584"/>
              <a:gd name="T28" fmla="*/ 1128 w 2958"/>
              <a:gd name="T29" fmla="*/ 102 h 1584"/>
              <a:gd name="T30" fmla="*/ 462 w 2958"/>
              <a:gd name="T31" fmla="*/ 96 h 1584"/>
              <a:gd name="T32" fmla="*/ 114 w 2958"/>
              <a:gd name="T33" fmla="*/ 78 h 1584"/>
              <a:gd name="T34" fmla="*/ 114 w 2958"/>
              <a:gd name="T35" fmla="*/ 14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8" h="1584">
                <a:moveTo>
                  <a:pt x="114" y="144"/>
                </a:moveTo>
                <a:cubicBezTo>
                  <a:pt x="72" y="486"/>
                  <a:pt x="72" y="828"/>
                  <a:pt x="36" y="1170"/>
                </a:cubicBezTo>
                <a:cubicBezTo>
                  <a:pt x="24" y="1266"/>
                  <a:pt x="0" y="1362"/>
                  <a:pt x="0" y="1464"/>
                </a:cubicBezTo>
                <a:cubicBezTo>
                  <a:pt x="6" y="1572"/>
                  <a:pt x="24" y="1560"/>
                  <a:pt x="126" y="1542"/>
                </a:cubicBezTo>
                <a:cubicBezTo>
                  <a:pt x="408" y="1500"/>
                  <a:pt x="690" y="1584"/>
                  <a:pt x="972" y="1566"/>
                </a:cubicBezTo>
                <a:cubicBezTo>
                  <a:pt x="1182" y="1548"/>
                  <a:pt x="1392" y="1554"/>
                  <a:pt x="1602" y="1554"/>
                </a:cubicBezTo>
                <a:cubicBezTo>
                  <a:pt x="1860" y="1554"/>
                  <a:pt x="2124" y="1572"/>
                  <a:pt x="2382" y="1554"/>
                </a:cubicBezTo>
                <a:cubicBezTo>
                  <a:pt x="2472" y="1548"/>
                  <a:pt x="2556" y="1530"/>
                  <a:pt x="2646" y="1530"/>
                </a:cubicBezTo>
                <a:cubicBezTo>
                  <a:pt x="2694" y="1530"/>
                  <a:pt x="2820" y="1560"/>
                  <a:pt x="2862" y="1536"/>
                </a:cubicBezTo>
                <a:cubicBezTo>
                  <a:pt x="2922" y="1494"/>
                  <a:pt x="2856" y="918"/>
                  <a:pt x="2862" y="804"/>
                </a:cubicBezTo>
                <a:cubicBezTo>
                  <a:pt x="2880" y="612"/>
                  <a:pt x="2922" y="432"/>
                  <a:pt x="2928" y="246"/>
                </a:cubicBezTo>
                <a:cubicBezTo>
                  <a:pt x="2928" y="150"/>
                  <a:pt x="2958" y="48"/>
                  <a:pt x="2868" y="18"/>
                </a:cubicBezTo>
                <a:cubicBezTo>
                  <a:pt x="2820" y="0"/>
                  <a:pt x="2748" y="24"/>
                  <a:pt x="2700" y="30"/>
                </a:cubicBezTo>
                <a:cubicBezTo>
                  <a:pt x="2580" y="48"/>
                  <a:pt x="2472" y="48"/>
                  <a:pt x="2352" y="48"/>
                </a:cubicBezTo>
                <a:cubicBezTo>
                  <a:pt x="1944" y="48"/>
                  <a:pt x="1530" y="60"/>
                  <a:pt x="1128" y="102"/>
                </a:cubicBezTo>
                <a:cubicBezTo>
                  <a:pt x="930" y="120"/>
                  <a:pt x="654" y="156"/>
                  <a:pt x="462" y="96"/>
                </a:cubicBezTo>
                <a:cubicBezTo>
                  <a:pt x="336" y="60"/>
                  <a:pt x="240" y="0"/>
                  <a:pt x="114" y="78"/>
                </a:cubicBezTo>
                <a:lnTo>
                  <a:pt x="114"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zh-CN" altLang="en-US"/>
          </a:p>
        </p:txBody>
      </p:sp>
    </p:spTree>
    <p:extLst>
      <p:ext uri="{BB962C8B-B14F-4D97-AF65-F5344CB8AC3E}">
        <p14:creationId xmlns:p14="http://schemas.microsoft.com/office/powerpoint/2010/main" val="10313105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Slide">
    <p:bg>
      <p:bgPr>
        <a:solidFill>
          <a:schemeClr val="accent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2021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4320">
          <p15:clr>
            <a:srgbClr val="FBAE40"/>
          </p15:clr>
        </p15:guide>
        <p15:guide id="2" pos="7681">
          <p15:clr>
            <a:srgbClr val="FBAE40"/>
          </p15:clr>
        </p15:guide>
        <p15:guide id="3" pos="985">
          <p15:clr>
            <a:srgbClr val="FBAE40"/>
          </p15:clr>
        </p15:guide>
        <p15:guide id="4" pos="1437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115421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A40ECCD6-BC05-4722-B6B6-C3135ABE5BE2}"/>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3" name="更多资源下载：https://www.58pic.com/u/61536760" hidden="1">
            <a:extLst>
              <a:ext uri="{FF2B5EF4-FFF2-40B4-BE49-F238E27FC236}">
                <a16:creationId xmlns:a16="http://schemas.microsoft.com/office/drawing/2014/main" id="{C601F188-D72C-4D4B-9F32-8A9536FA8516}"/>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Tree>
    <p:extLst>
      <p:ext uri="{BB962C8B-B14F-4D97-AF65-F5344CB8AC3E}">
        <p14:creationId xmlns:p14="http://schemas.microsoft.com/office/powerpoint/2010/main" val="1095982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文本框 1" hidden="1">
            <a:extLst>
              <a:ext uri="{FF2B5EF4-FFF2-40B4-BE49-F238E27FC236}">
                <a16:creationId xmlns:a16="http://schemas.microsoft.com/office/drawing/2014/main" id="{807606F3-AC03-44B3-82D4-A28F1060013F}"/>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3" name="文本框 2" hidden="1">
            <a:extLst>
              <a:ext uri="{FF2B5EF4-FFF2-40B4-BE49-F238E27FC236}">
                <a16:creationId xmlns:a16="http://schemas.microsoft.com/office/drawing/2014/main" id="{70C68887-BEB9-48B3-9D32-2D9741925CFB}"/>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4" name="文本框 3" hidden="1">
            <a:extLst>
              <a:ext uri="{FF2B5EF4-FFF2-40B4-BE49-F238E27FC236}">
                <a16:creationId xmlns:a16="http://schemas.microsoft.com/office/drawing/2014/main" id="{3DA84732-7AEF-4010-B554-4E6548B2394C}"/>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chemeClr val="bg1"/>
              </a:solidFill>
            </a:endParaRPr>
          </a:p>
        </p:txBody>
      </p:sp>
      <p:sp>
        <p:nvSpPr>
          <p:cNvPr id="5" name="矩形 4" hidden="1">
            <a:extLst>
              <a:ext uri="{FF2B5EF4-FFF2-40B4-BE49-F238E27FC236}">
                <a16:creationId xmlns:a16="http://schemas.microsoft.com/office/drawing/2014/main" id="{21E30BAC-3EFA-4972-B62C-AF8DE118CE80}"/>
              </a:ext>
            </a:extLst>
          </p:cNvPr>
          <p:cNvSpPr/>
          <p:nvPr userDrawn="1"/>
        </p:nvSpPr>
        <p:spPr>
          <a:xfrm>
            <a:off x="-15098004" y="6488668"/>
            <a:ext cx="1197764" cy="369332"/>
          </a:xfrm>
          <a:prstGeom prst="rect">
            <a:avLst/>
          </a:prstGeom>
        </p:spPr>
        <p:txBody>
          <a:bodyPr wrap="none">
            <a:spAutoFit/>
          </a:bodyPr>
          <a:lstStyle/>
          <a:p>
            <a:r>
              <a:rPr lang="en-US" altLang="zh-CN" dirty="0">
                <a:solidFill>
                  <a:srgbClr val="CCD1D4"/>
                </a:solidFill>
              </a:rPr>
              <a:t>61536760</a:t>
            </a:r>
            <a:endParaRPr lang="zh-CN" altLang="en-US" dirty="0">
              <a:solidFill>
                <a:srgbClr val="CCD1D4"/>
              </a:solidFill>
            </a:endParaRPr>
          </a:p>
        </p:txBody>
      </p:sp>
    </p:spTree>
    <p:extLst>
      <p:ext uri="{BB962C8B-B14F-4D97-AF65-F5344CB8AC3E}">
        <p14:creationId xmlns:p14="http://schemas.microsoft.com/office/powerpoint/2010/main" val="2798430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01_F">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210AD64A-6D0F-4422-B0AA-A1C15BEAB01B}"/>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02BE207A-AF89-4151-8CAA-8990DBF54F4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8CDE4B9B-9227-4F0E-80C6-0B20AA0B075F}"/>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25863AD9-673B-430F-ADB6-D36F7B09BBEB}"/>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 name="任意多边形: 形状 11">
            <a:extLst>
              <a:ext uri="{FF2B5EF4-FFF2-40B4-BE49-F238E27FC236}">
                <a16:creationId xmlns:a16="http://schemas.microsoft.com/office/drawing/2014/main" id="{4572A47A-D131-4260-885D-43052DF9A154}"/>
              </a:ext>
            </a:extLst>
          </p:cNvPr>
          <p:cNvSpPr/>
          <p:nvPr userDrawn="1"/>
        </p:nvSpPr>
        <p:spPr>
          <a:xfrm>
            <a:off x="1236023" y="1072585"/>
            <a:ext cx="9601967" cy="4860569"/>
          </a:xfrm>
          <a:custGeom>
            <a:avLst/>
            <a:gdLst>
              <a:gd name="connsiteX0" fmla="*/ 8913489 w 9811877"/>
              <a:gd name="connsiteY0" fmla="*/ 302531 h 5561561"/>
              <a:gd name="connsiteX1" fmla="*/ 6303639 w 9811877"/>
              <a:gd name="connsiteY1" fmla="*/ 245381 h 5561561"/>
              <a:gd name="connsiteX2" fmla="*/ 4893939 w 9811877"/>
              <a:gd name="connsiteY2" fmla="*/ 245381 h 5561561"/>
              <a:gd name="connsiteX3" fmla="*/ 3865239 w 9811877"/>
              <a:gd name="connsiteY3" fmla="*/ 169181 h 5561561"/>
              <a:gd name="connsiteX4" fmla="*/ 2531739 w 9811877"/>
              <a:gd name="connsiteY4" fmla="*/ 73931 h 5561561"/>
              <a:gd name="connsiteX5" fmla="*/ 1769739 w 9811877"/>
              <a:gd name="connsiteY5" fmla="*/ 92981 h 5561561"/>
              <a:gd name="connsiteX6" fmla="*/ 340989 w 9811877"/>
              <a:gd name="connsiteY6" fmla="*/ 131081 h 5561561"/>
              <a:gd name="connsiteX7" fmla="*/ 321939 w 9811877"/>
              <a:gd name="connsiteY7" fmla="*/ 1750331 h 5561561"/>
              <a:gd name="connsiteX8" fmla="*/ 283839 w 9811877"/>
              <a:gd name="connsiteY8" fmla="*/ 4245881 h 5561561"/>
              <a:gd name="connsiteX9" fmla="*/ 245739 w 9811877"/>
              <a:gd name="connsiteY9" fmla="*/ 5293631 h 5561561"/>
              <a:gd name="connsiteX10" fmla="*/ 3693789 w 9811877"/>
              <a:gd name="connsiteY10" fmla="*/ 5369831 h 5561561"/>
              <a:gd name="connsiteX11" fmla="*/ 7865739 w 9811877"/>
              <a:gd name="connsiteY11" fmla="*/ 5560331 h 5561561"/>
              <a:gd name="connsiteX12" fmla="*/ 9446889 w 9811877"/>
              <a:gd name="connsiteY12" fmla="*/ 5446031 h 5561561"/>
              <a:gd name="connsiteX13" fmla="*/ 9789789 w 9811877"/>
              <a:gd name="connsiteY13" fmla="*/ 5331731 h 5561561"/>
              <a:gd name="connsiteX14" fmla="*/ 9770739 w 9811877"/>
              <a:gd name="connsiteY14" fmla="*/ 4474481 h 5561561"/>
              <a:gd name="connsiteX15" fmla="*/ 9713589 w 9811877"/>
              <a:gd name="connsiteY15" fmla="*/ 3236231 h 5561561"/>
              <a:gd name="connsiteX16" fmla="*/ 9580239 w 9811877"/>
              <a:gd name="connsiteY16" fmla="*/ 1540781 h 5561561"/>
              <a:gd name="connsiteX17" fmla="*/ 9580239 w 9811877"/>
              <a:gd name="connsiteY17" fmla="*/ 550181 h 5561561"/>
              <a:gd name="connsiteX18" fmla="*/ 9542139 w 9811877"/>
              <a:gd name="connsiteY18" fmla="*/ 321581 h 5561561"/>
              <a:gd name="connsiteX19" fmla="*/ 9256389 w 9811877"/>
              <a:gd name="connsiteY19" fmla="*/ 283481 h 5561561"/>
              <a:gd name="connsiteX20" fmla="*/ 8913489 w 9811877"/>
              <a:gd name="connsiteY20" fmla="*/ 302531 h 5561561"/>
              <a:gd name="connsiteX0" fmla="*/ 8703579 w 9601967"/>
              <a:gd name="connsiteY0" fmla="*/ 302531 h 5561561"/>
              <a:gd name="connsiteX1" fmla="*/ 6093729 w 9601967"/>
              <a:gd name="connsiteY1" fmla="*/ 245381 h 5561561"/>
              <a:gd name="connsiteX2" fmla="*/ 4684029 w 9601967"/>
              <a:gd name="connsiteY2" fmla="*/ 245381 h 5561561"/>
              <a:gd name="connsiteX3" fmla="*/ 3655329 w 9601967"/>
              <a:gd name="connsiteY3" fmla="*/ 169181 h 5561561"/>
              <a:gd name="connsiteX4" fmla="*/ 2321829 w 9601967"/>
              <a:gd name="connsiteY4" fmla="*/ 73931 h 5561561"/>
              <a:gd name="connsiteX5" fmla="*/ 1559829 w 9601967"/>
              <a:gd name="connsiteY5" fmla="*/ 92981 h 5561561"/>
              <a:gd name="connsiteX6" fmla="*/ 131079 w 9601967"/>
              <a:gd name="connsiteY6" fmla="*/ 131081 h 5561561"/>
              <a:gd name="connsiteX7" fmla="*/ 112029 w 9601967"/>
              <a:gd name="connsiteY7" fmla="*/ 1750331 h 5561561"/>
              <a:gd name="connsiteX8" fmla="*/ 73929 w 9601967"/>
              <a:gd name="connsiteY8" fmla="*/ 4245881 h 5561561"/>
              <a:gd name="connsiteX9" fmla="*/ 35829 w 9601967"/>
              <a:gd name="connsiteY9" fmla="*/ 5293631 h 5561561"/>
              <a:gd name="connsiteX10" fmla="*/ 638379 w 9601967"/>
              <a:gd name="connsiteY10" fmla="*/ 5344348 h 5561561"/>
              <a:gd name="connsiteX11" fmla="*/ 3483879 w 9601967"/>
              <a:gd name="connsiteY11" fmla="*/ 5369831 h 5561561"/>
              <a:gd name="connsiteX12" fmla="*/ 7655829 w 9601967"/>
              <a:gd name="connsiteY12" fmla="*/ 5560331 h 5561561"/>
              <a:gd name="connsiteX13" fmla="*/ 9236979 w 9601967"/>
              <a:gd name="connsiteY13" fmla="*/ 5446031 h 5561561"/>
              <a:gd name="connsiteX14" fmla="*/ 9579879 w 9601967"/>
              <a:gd name="connsiteY14" fmla="*/ 5331731 h 5561561"/>
              <a:gd name="connsiteX15" fmla="*/ 9560829 w 9601967"/>
              <a:gd name="connsiteY15" fmla="*/ 4474481 h 5561561"/>
              <a:gd name="connsiteX16" fmla="*/ 9503679 w 9601967"/>
              <a:gd name="connsiteY16" fmla="*/ 3236231 h 5561561"/>
              <a:gd name="connsiteX17" fmla="*/ 9370329 w 9601967"/>
              <a:gd name="connsiteY17" fmla="*/ 1540781 h 5561561"/>
              <a:gd name="connsiteX18" fmla="*/ 9370329 w 9601967"/>
              <a:gd name="connsiteY18" fmla="*/ 550181 h 5561561"/>
              <a:gd name="connsiteX19" fmla="*/ 9332229 w 9601967"/>
              <a:gd name="connsiteY19" fmla="*/ 321581 h 5561561"/>
              <a:gd name="connsiteX20" fmla="*/ 9046479 w 9601967"/>
              <a:gd name="connsiteY20" fmla="*/ 283481 h 5561561"/>
              <a:gd name="connsiteX21" fmla="*/ 8703579 w 9601967"/>
              <a:gd name="connsiteY21" fmla="*/ 302531 h 5561561"/>
              <a:gd name="connsiteX0" fmla="*/ 8703579 w 9601967"/>
              <a:gd name="connsiteY0" fmla="*/ 340613 h 5599643"/>
              <a:gd name="connsiteX1" fmla="*/ 6093729 w 9601967"/>
              <a:gd name="connsiteY1" fmla="*/ 283463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40613 h 5599643"/>
              <a:gd name="connsiteX1" fmla="*/ 6093729 w 9601967"/>
              <a:gd name="connsiteY1" fmla="*/ 85055 h 5599643"/>
              <a:gd name="connsiteX2" fmla="*/ 4684029 w 9601967"/>
              <a:gd name="connsiteY2" fmla="*/ 283463 h 5599643"/>
              <a:gd name="connsiteX3" fmla="*/ 3655329 w 9601967"/>
              <a:gd name="connsiteY3" fmla="*/ 207263 h 5599643"/>
              <a:gd name="connsiteX4" fmla="*/ 2321829 w 9601967"/>
              <a:gd name="connsiteY4" fmla="*/ 112013 h 5599643"/>
              <a:gd name="connsiteX5" fmla="*/ 1559829 w 9601967"/>
              <a:gd name="connsiteY5" fmla="*/ 131063 h 5599643"/>
              <a:gd name="connsiteX6" fmla="*/ 466929 w 9601967"/>
              <a:gd name="connsiteY6" fmla="*/ 45463 h 5599643"/>
              <a:gd name="connsiteX7" fmla="*/ 131079 w 9601967"/>
              <a:gd name="connsiteY7" fmla="*/ 169163 h 5599643"/>
              <a:gd name="connsiteX8" fmla="*/ 112029 w 9601967"/>
              <a:gd name="connsiteY8" fmla="*/ 1788413 h 5599643"/>
              <a:gd name="connsiteX9" fmla="*/ 73929 w 9601967"/>
              <a:gd name="connsiteY9" fmla="*/ 4283963 h 5599643"/>
              <a:gd name="connsiteX10" fmla="*/ 35829 w 9601967"/>
              <a:gd name="connsiteY10" fmla="*/ 5331713 h 5599643"/>
              <a:gd name="connsiteX11" fmla="*/ 638379 w 9601967"/>
              <a:gd name="connsiteY11" fmla="*/ 5382430 h 5599643"/>
              <a:gd name="connsiteX12" fmla="*/ 3483879 w 9601967"/>
              <a:gd name="connsiteY12" fmla="*/ 5407913 h 5599643"/>
              <a:gd name="connsiteX13" fmla="*/ 7655829 w 9601967"/>
              <a:gd name="connsiteY13" fmla="*/ 5598413 h 5599643"/>
              <a:gd name="connsiteX14" fmla="*/ 9236979 w 9601967"/>
              <a:gd name="connsiteY14" fmla="*/ 5484113 h 5599643"/>
              <a:gd name="connsiteX15" fmla="*/ 9579879 w 9601967"/>
              <a:gd name="connsiteY15" fmla="*/ 5369813 h 5599643"/>
              <a:gd name="connsiteX16" fmla="*/ 9560829 w 9601967"/>
              <a:gd name="connsiteY16" fmla="*/ 4512563 h 5599643"/>
              <a:gd name="connsiteX17" fmla="*/ 9503679 w 9601967"/>
              <a:gd name="connsiteY17" fmla="*/ 3274313 h 5599643"/>
              <a:gd name="connsiteX18" fmla="*/ 9370329 w 9601967"/>
              <a:gd name="connsiteY18" fmla="*/ 1578863 h 5599643"/>
              <a:gd name="connsiteX19" fmla="*/ 9370329 w 9601967"/>
              <a:gd name="connsiteY19" fmla="*/ 588263 h 5599643"/>
              <a:gd name="connsiteX20" fmla="*/ 9332229 w 9601967"/>
              <a:gd name="connsiteY20" fmla="*/ 359663 h 5599643"/>
              <a:gd name="connsiteX21" fmla="*/ 9046479 w 9601967"/>
              <a:gd name="connsiteY21" fmla="*/ 321563 h 5599643"/>
              <a:gd name="connsiteX22" fmla="*/ 8703579 w 9601967"/>
              <a:gd name="connsiteY22" fmla="*/ 340613 h 5599643"/>
              <a:gd name="connsiteX0" fmla="*/ 8703579 w 9601967"/>
              <a:gd name="connsiteY0" fmla="*/ 369400 h 5628430"/>
              <a:gd name="connsiteX1" fmla="*/ 6093729 w 9601967"/>
              <a:gd name="connsiteY1" fmla="*/ 113842 h 5628430"/>
              <a:gd name="connsiteX2" fmla="*/ 4626879 w 9601967"/>
              <a:gd name="connsiteY2" fmla="*/ 3615 h 5628430"/>
              <a:gd name="connsiteX3" fmla="*/ 3655329 w 9601967"/>
              <a:gd name="connsiteY3" fmla="*/ 236050 h 5628430"/>
              <a:gd name="connsiteX4" fmla="*/ 2321829 w 9601967"/>
              <a:gd name="connsiteY4" fmla="*/ 140800 h 5628430"/>
              <a:gd name="connsiteX5" fmla="*/ 1559829 w 9601967"/>
              <a:gd name="connsiteY5" fmla="*/ 159850 h 5628430"/>
              <a:gd name="connsiteX6" fmla="*/ 466929 w 9601967"/>
              <a:gd name="connsiteY6" fmla="*/ 74250 h 5628430"/>
              <a:gd name="connsiteX7" fmla="*/ 131079 w 9601967"/>
              <a:gd name="connsiteY7" fmla="*/ 197950 h 5628430"/>
              <a:gd name="connsiteX8" fmla="*/ 112029 w 9601967"/>
              <a:gd name="connsiteY8" fmla="*/ 1817200 h 5628430"/>
              <a:gd name="connsiteX9" fmla="*/ 73929 w 9601967"/>
              <a:gd name="connsiteY9" fmla="*/ 4312750 h 5628430"/>
              <a:gd name="connsiteX10" fmla="*/ 35829 w 9601967"/>
              <a:gd name="connsiteY10" fmla="*/ 5360500 h 5628430"/>
              <a:gd name="connsiteX11" fmla="*/ 638379 w 9601967"/>
              <a:gd name="connsiteY11" fmla="*/ 5411217 h 5628430"/>
              <a:gd name="connsiteX12" fmla="*/ 3483879 w 9601967"/>
              <a:gd name="connsiteY12" fmla="*/ 5436700 h 5628430"/>
              <a:gd name="connsiteX13" fmla="*/ 7655829 w 9601967"/>
              <a:gd name="connsiteY13" fmla="*/ 5627200 h 5628430"/>
              <a:gd name="connsiteX14" fmla="*/ 9236979 w 9601967"/>
              <a:gd name="connsiteY14" fmla="*/ 5512900 h 5628430"/>
              <a:gd name="connsiteX15" fmla="*/ 9579879 w 9601967"/>
              <a:gd name="connsiteY15" fmla="*/ 5398600 h 5628430"/>
              <a:gd name="connsiteX16" fmla="*/ 9560829 w 9601967"/>
              <a:gd name="connsiteY16" fmla="*/ 4541350 h 5628430"/>
              <a:gd name="connsiteX17" fmla="*/ 9503679 w 9601967"/>
              <a:gd name="connsiteY17" fmla="*/ 3303100 h 5628430"/>
              <a:gd name="connsiteX18" fmla="*/ 9370329 w 9601967"/>
              <a:gd name="connsiteY18" fmla="*/ 1607650 h 5628430"/>
              <a:gd name="connsiteX19" fmla="*/ 9370329 w 9601967"/>
              <a:gd name="connsiteY19" fmla="*/ 617050 h 5628430"/>
              <a:gd name="connsiteX20" fmla="*/ 9332229 w 9601967"/>
              <a:gd name="connsiteY20" fmla="*/ 388450 h 5628430"/>
              <a:gd name="connsiteX21" fmla="*/ 9046479 w 9601967"/>
              <a:gd name="connsiteY21" fmla="*/ 350350 h 5628430"/>
              <a:gd name="connsiteX22" fmla="*/ 8703579 w 9601967"/>
              <a:gd name="connsiteY22" fmla="*/ 369400 h 5628430"/>
              <a:gd name="connsiteX0" fmla="*/ 8703579 w 9601967"/>
              <a:gd name="connsiteY0" fmla="*/ 365813 h 5624843"/>
              <a:gd name="connsiteX1" fmla="*/ 6093729 w 9601967"/>
              <a:gd name="connsiteY1" fmla="*/ 110255 h 5624843"/>
              <a:gd name="connsiteX2" fmla="*/ 4626879 w 9601967"/>
              <a:gd name="connsiteY2" fmla="*/ 28 h 5624843"/>
              <a:gd name="connsiteX3" fmla="*/ 3655329 w 9601967"/>
              <a:gd name="connsiteY3" fmla="*/ 100191 h 5624843"/>
              <a:gd name="connsiteX4" fmla="*/ 2321829 w 9601967"/>
              <a:gd name="connsiteY4" fmla="*/ 137213 h 5624843"/>
              <a:gd name="connsiteX5" fmla="*/ 1559829 w 9601967"/>
              <a:gd name="connsiteY5" fmla="*/ 156263 h 5624843"/>
              <a:gd name="connsiteX6" fmla="*/ 466929 w 9601967"/>
              <a:gd name="connsiteY6" fmla="*/ 70663 h 5624843"/>
              <a:gd name="connsiteX7" fmla="*/ 131079 w 9601967"/>
              <a:gd name="connsiteY7" fmla="*/ 194363 h 5624843"/>
              <a:gd name="connsiteX8" fmla="*/ 112029 w 9601967"/>
              <a:gd name="connsiteY8" fmla="*/ 1813613 h 5624843"/>
              <a:gd name="connsiteX9" fmla="*/ 73929 w 9601967"/>
              <a:gd name="connsiteY9" fmla="*/ 4309163 h 5624843"/>
              <a:gd name="connsiteX10" fmla="*/ 35829 w 9601967"/>
              <a:gd name="connsiteY10" fmla="*/ 5356913 h 5624843"/>
              <a:gd name="connsiteX11" fmla="*/ 638379 w 9601967"/>
              <a:gd name="connsiteY11" fmla="*/ 5407630 h 5624843"/>
              <a:gd name="connsiteX12" fmla="*/ 3483879 w 9601967"/>
              <a:gd name="connsiteY12" fmla="*/ 5433113 h 5624843"/>
              <a:gd name="connsiteX13" fmla="*/ 7655829 w 9601967"/>
              <a:gd name="connsiteY13" fmla="*/ 5623613 h 5624843"/>
              <a:gd name="connsiteX14" fmla="*/ 9236979 w 9601967"/>
              <a:gd name="connsiteY14" fmla="*/ 5509313 h 5624843"/>
              <a:gd name="connsiteX15" fmla="*/ 9579879 w 9601967"/>
              <a:gd name="connsiteY15" fmla="*/ 5395013 h 5624843"/>
              <a:gd name="connsiteX16" fmla="*/ 9560829 w 9601967"/>
              <a:gd name="connsiteY16" fmla="*/ 4537763 h 5624843"/>
              <a:gd name="connsiteX17" fmla="*/ 9503679 w 9601967"/>
              <a:gd name="connsiteY17" fmla="*/ 3299513 h 5624843"/>
              <a:gd name="connsiteX18" fmla="*/ 9370329 w 9601967"/>
              <a:gd name="connsiteY18" fmla="*/ 1604063 h 5624843"/>
              <a:gd name="connsiteX19" fmla="*/ 9370329 w 9601967"/>
              <a:gd name="connsiteY19" fmla="*/ 613463 h 5624843"/>
              <a:gd name="connsiteX20" fmla="*/ 9332229 w 9601967"/>
              <a:gd name="connsiteY20" fmla="*/ 384863 h 5624843"/>
              <a:gd name="connsiteX21" fmla="*/ 9046479 w 9601967"/>
              <a:gd name="connsiteY21" fmla="*/ 346763 h 5624843"/>
              <a:gd name="connsiteX22" fmla="*/ 8703579 w 9601967"/>
              <a:gd name="connsiteY22" fmla="*/ 365813 h 5624843"/>
              <a:gd name="connsiteX0" fmla="*/ 8665479 w 9601967"/>
              <a:gd name="connsiteY0" fmla="*/ 79221 h 5624842"/>
              <a:gd name="connsiteX1" fmla="*/ 6093729 w 9601967"/>
              <a:gd name="connsiteY1" fmla="*/ 110254 h 5624842"/>
              <a:gd name="connsiteX2" fmla="*/ 4626879 w 9601967"/>
              <a:gd name="connsiteY2" fmla="*/ 27 h 5624842"/>
              <a:gd name="connsiteX3" fmla="*/ 3655329 w 9601967"/>
              <a:gd name="connsiteY3" fmla="*/ 100190 h 5624842"/>
              <a:gd name="connsiteX4" fmla="*/ 2321829 w 9601967"/>
              <a:gd name="connsiteY4" fmla="*/ 137212 h 5624842"/>
              <a:gd name="connsiteX5" fmla="*/ 1559829 w 9601967"/>
              <a:gd name="connsiteY5" fmla="*/ 156262 h 5624842"/>
              <a:gd name="connsiteX6" fmla="*/ 466929 w 9601967"/>
              <a:gd name="connsiteY6" fmla="*/ 70662 h 5624842"/>
              <a:gd name="connsiteX7" fmla="*/ 131079 w 9601967"/>
              <a:gd name="connsiteY7" fmla="*/ 194362 h 5624842"/>
              <a:gd name="connsiteX8" fmla="*/ 112029 w 9601967"/>
              <a:gd name="connsiteY8" fmla="*/ 1813612 h 5624842"/>
              <a:gd name="connsiteX9" fmla="*/ 73929 w 9601967"/>
              <a:gd name="connsiteY9" fmla="*/ 4309162 h 5624842"/>
              <a:gd name="connsiteX10" fmla="*/ 35829 w 9601967"/>
              <a:gd name="connsiteY10" fmla="*/ 5356912 h 5624842"/>
              <a:gd name="connsiteX11" fmla="*/ 638379 w 9601967"/>
              <a:gd name="connsiteY11" fmla="*/ 5407629 h 5624842"/>
              <a:gd name="connsiteX12" fmla="*/ 3483879 w 9601967"/>
              <a:gd name="connsiteY12" fmla="*/ 5433112 h 5624842"/>
              <a:gd name="connsiteX13" fmla="*/ 7655829 w 9601967"/>
              <a:gd name="connsiteY13" fmla="*/ 5623612 h 5624842"/>
              <a:gd name="connsiteX14" fmla="*/ 9236979 w 9601967"/>
              <a:gd name="connsiteY14" fmla="*/ 5509312 h 5624842"/>
              <a:gd name="connsiteX15" fmla="*/ 9579879 w 9601967"/>
              <a:gd name="connsiteY15" fmla="*/ 5395012 h 5624842"/>
              <a:gd name="connsiteX16" fmla="*/ 9560829 w 9601967"/>
              <a:gd name="connsiteY16" fmla="*/ 4537762 h 5624842"/>
              <a:gd name="connsiteX17" fmla="*/ 9503679 w 9601967"/>
              <a:gd name="connsiteY17" fmla="*/ 3299512 h 5624842"/>
              <a:gd name="connsiteX18" fmla="*/ 9370329 w 9601967"/>
              <a:gd name="connsiteY18" fmla="*/ 1604062 h 5624842"/>
              <a:gd name="connsiteX19" fmla="*/ 9370329 w 9601967"/>
              <a:gd name="connsiteY19" fmla="*/ 613462 h 5624842"/>
              <a:gd name="connsiteX20" fmla="*/ 9332229 w 9601967"/>
              <a:gd name="connsiteY20" fmla="*/ 384862 h 5624842"/>
              <a:gd name="connsiteX21" fmla="*/ 9046479 w 9601967"/>
              <a:gd name="connsiteY21" fmla="*/ 346762 h 5624842"/>
              <a:gd name="connsiteX22" fmla="*/ 8665479 w 9601967"/>
              <a:gd name="connsiteY22" fmla="*/ 79221 h 5624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01967" h="5624842">
                <a:moveTo>
                  <a:pt x="8665479" y="79221"/>
                </a:moveTo>
                <a:cubicBezTo>
                  <a:pt x="8173354" y="39803"/>
                  <a:pt x="6766829" y="123453"/>
                  <a:pt x="6093729" y="110254"/>
                </a:cubicBezTo>
                <a:cubicBezTo>
                  <a:pt x="5420629" y="97055"/>
                  <a:pt x="5033279" y="1704"/>
                  <a:pt x="4626879" y="27"/>
                </a:cubicBezTo>
                <a:cubicBezTo>
                  <a:pt x="4220479" y="-1650"/>
                  <a:pt x="4039504" y="77326"/>
                  <a:pt x="3655329" y="100190"/>
                </a:cubicBezTo>
                <a:cubicBezTo>
                  <a:pt x="3271154" y="123054"/>
                  <a:pt x="2671079" y="127867"/>
                  <a:pt x="2321829" y="137212"/>
                </a:cubicBezTo>
                <a:cubicBezTo>
                  <a:pt x="1972579" y="146557"/>
                  <a:pt x="1868979" y="167354"/>
                  <a:pt x="1559829" y="156262"/>
                </a:cubicBezTo>
                <a:cubicBezTo>
                  <a:pt x="1250679" y="145170"/>
                  <a:pt x="705054" y="64312"/>
                  <a:pt x="466929" y="70662"/>
                </a:cubicBezTo>
                <a:cubicBezTo>
                  <a:pt x="228804" y="77012"/>
                  <a:pt x="190229" y="-96130"/>
                  <a:pt x="131079" y="194362"/>
                </a:cubicBezTo>
                <a:cubicBezTo>
                  <a:pt x="71929" y="484854"/>
                  <a:pt x="121554" y="1127812"/>
                  <a:pt x="112029" y="1813612"/>
                </a:cubicBezTo>
                <a:cubicBezTo>
                  <a:pt x="102504" y="2499412"/>
                  <a:pt x="86629" y="3718612"/>
                  <a:pt x="73929" y="4309162"/>
                </a:cubicBezTo>
                <a:cubicBezTo>
                  <a:pt x="61229" y="4899712"/>
                  <a:pt x="-58246" y="5173834"/>
                  <a:pt x="35829" y="5356912"/>
                </a:cubicBezTo>
                <a:cubicBezTo>
                  <a:pt x="129904" y="5539990"/>
                  <a:pt x="63704" y="5394929"/>
                  <a:pt x="638379" y="5407629"/>
                </a:cubicBezTo>
                <a:cubicBezTo>
                  <a:pt x="1213054" y="5420329"/>
                  <a:pt x="2314304" y="5397115"/>
                  <a:pt x="3483879" y="5433112"/>
                </a:cubicBezTo>
                <a:cubicBezTo>
                  <a:pt x="4653454" y="5469109"/>
                  <a:pt x="6696979" y="5610912"/>
                  <a:pt x="7655829" y="5623612"/>
                </a:cubicBezTo>
                <a:cubicBezTo>
                  <a:pt x="8614679" y="5636312"/>
                  <a:pt x="8916304" y="5547412"/>
                  <a:pt x="9236979" y="5509312"/>
                </a:cubicBezTo>
                <a:cubicBezTo>
                  <a:pt x="9557654" y="5471212"/>
                  <a:pt x="9525904" y="5556937"/>
                  <a:pt x="9579879" y="5395012"/>
                </a:cubicBezTo>
                <a:cubicBezTo>
                  <a:pt x="9633854" y="5233087"/>
                  <a:pt x="9573529" y="4887012"/>
                  <a:pt x="9560829" y="4537762"/>
                </a:cubicBezTo>
                <a:cubicBezTo>
                  <a:pt x="9548129" y="4188512"/>
                  <a:pt x="9535429" y="3788462"/>
                  <a:pt x="9503679" y="3299512"/>
                </a:cubicBezTo>
                <a:cubicBezTo>
                  <a:pt x="9471929" y="2810562"/>
                  <a:pt x="9392554" y="2051737"/>
                  <a:pt x="9370329" y="1604062"/>
                </a:cubicBezTo>
                <a:cubicBezTo>
                  <a:pt x="9348104" y="1156387"/>
                  <a:pt x="9376679" y="816662"/>
                  <a:pt x="9370329" y="613462"/>
                </a:cubicBezTo>
                <a:cubicBezTo>
                  <a:pt x="9363979" y="410262"/>
                  <a:pt x="9386204" y="429312"/>
                  <a:pt x="9332229" y="384862"/>
                </a:cubicBezTo>
                <a:cubicBezTo>
                  <a:pt x="9278254" y="340412"/>
                  <a:pt x="9157604" y="397702"/>
                  <a:pt x="9046479" y="346762"/>
                </a:cubicBezTo>
                <a:cubicBezTo>
                  <a:pt x="8935354" y="295822"/>
                  <a:pt x="9157604" y="118639"/>
                  <a:pt x="8665479" y="7922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pic>
        <p:nvPicPr>
          <p:cNvPr id="13" name="图片 12">
            <a:extLst>
              <a:ext uri="{FF2B5EF4-FFF2-40B4-BE49-F238E27FC236}">
                <a16:creationId xmlns:a16="http://schemas.microsoft.com/office/drawing/2014/main" id="{172F111F-76BE-4D2C-8716-68C21822F0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155" y="1554917"/>
            <a:ext cx="2079020" cy="2046279"/>
          </a:xfrm>
          <a:prstGeom prst="rect">
            <a:avLst/>
          </a:prstGeom>
        </p:spPr>
      </p:pic>
      <p:pic>
        <p:nvPicPr>
          <p:cNvPr id="14" name="图片 13">
            <a:extLst>
              <a:ext uri="{FF2B5EF4-FFF2-40B4-BE49-F238E27FC236}">
                <a16:creationId xmlns:a16="http://schemas.microsoft.com/office/drawing/2014/main" id="{655D7D89-79E0-447F-9460-BB3846BD82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1379" y="4065640"/>
            <a:ext cx="2856606" cy="2725644"/>
          </a:xfrm>
          <a:prstGeom prst="rect">
            <a:avLst/>
          </a:prstGeom>
        </p:spPr>
      </p:pic>
      <p:pic>
        <p:nvPicPr>
          <p:cNvPr id="15" name="图片 14">
            <a:extLst>
              <a:ext uri="{FF2B5EF4-FFF2-40B4-BE49-F238E27FC236}">
                <a16:creationId xmlns:a16="http://schemas.microsoft.com/office/drawing/2014/main" id="{021AD180-D30E-4CDE-9346-03BBC7BACC7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7778390">
            <a:off x="1052052" y="46829"/>
            <a:ext cx="1028269" cy="1652767"/>
          </a:xfrm>
          <a:prstGeom prst="rect">
            <a:avLst/>
          </a:prstGeom>
        </p:spPr>
      </p:pic>
      <p:pic>
        <p:nvPicPr>
          <p:cNvPr id="16" name="图片 15">
            <a:extLst>
              <a:ext uri="{FF2B5EF4-FFF2-40B4-BE49-F238E27FC236}">
                <a16:creationId xmlns:a16="http://schemas.microsoft.com/office/drawing/2014/main" id="{0D0D42DC-CB6C-4D51-B5AB-9F0D2C82975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853924" y="4114750"/>
            <a:ext cx="2676534" cy="2676534"/>
          </a:xfrm>
          <a:prstGeom prst="rect">
            <a:avLst/>
          </a:prstGeom>
        </p:spPr>
      </p:pic>
      <p:pic>
        <p:nvPicPr>
          <p:cNvPr id="17" name="图片 16">
            <a:extLst>
              <a:ext uri="{FF2B5EF4-FFF2-40B4-BE49-F238E27FC236}">
                <a16:creationId xmlns:a16="http://schemas.microsoft.com/office/drawing/2014/main" id="{87C0AEEE-B138-4BDB-942E-5F420E89E888}"/>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78968" y="469636"/>
            <a:ext cx="1789497" cy="1016258"/>
          </a:xfrm>
          <a:prstGeom prst="rect">
            <a:avLst/>
          </a:prstGeom>
        </p:spPr>
      </p:pic>
      <p:pic>
        <p:nvPicPr>
          <p:cNvPr id="18" name="图片 17">
            <a:extLst>
              <a:ext uri="{FF2B5EF4-FFF2-40B4-BE49-F238E27FC236}">
                <a16:creationId xmlns:a16="http://schemas.microsoft.com/office/drawing/2014/main" id="{244AB8EA-A76D-4A16-B386-F7B872293940}"/>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001937" y="173195"/>
            <a:ext cx="2226352" cy="2308203"/>
          </a:xfrm>
          <a:prstGeom prst="rect">
            <a:avLst/>
          </a:prstGeom>
        </p:spPr>
      </p:pic>
    </p:spTree>
    <p:extLst>
      <p:ext uri="{BB962C8B-B14F-4D97-AF65-F5344CB8AC3E}">
        <p14:creationId xmlns:p14="http://schemas.microsoft.com/office/powerpoint/2010/main" val="194862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02_contents">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CF1E050D-79FB-4869-AF6F-C87E476CE0FA}"/>
              </a:ext>
            </a:extLst>
          </p:cNvPr>
          <p:cNvGrpSpPr>
            <a:grpSpLocks noChangeAspect="1"/>
          </p:cNvGrpSpPr>
          <p:nvPr userDrawn="1"/>
        </p:nvGrpSpPr>
        <p:grpSpPr bwMode="auto">
          <a:xfrm>
            <a:off x="-3141663" y="-1405874"/>
            <a:ext cx="18475326" cy="8867844"/>
            <a:chOff x="-905" y="-96"/>
            <a:chExt cx="9492" cy="4556"/>
          </a:xfrm>
        </p:grpSpPr>
        <p:sp>
          <p:nvSpPr>
            <p:cNvPr id="10" name="Freeform 5">
              <a:extLst>
                <a:ext uri="{FF2B5EF4-FFF2-40B4-BE49-F238E27FC236}">
                  <a16:creationId xmlns:a16="http://schemas.microsoft.com/office/drawing/2014/main" id="{BE336FCB-B384-4DE0-A990-92E560A957E7}"/>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a:extLst>
                <a:ext uri="{FF2B5EF4-FFF2-40B4-BE49-F238E27FC236}">
                  <a16:creationId xmlns:a16="http://schemas.microsoft.com/office/drawing/2014/main" id="{7B947271-D8A5-40D2-ABCE-C7FD990DDDE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7">
              <a:extLst>
                <a:ext uri="{FF2B5EF4-FFF2-40B4-BE49-F238E27FC236}">
                  <a16:creationId xmlns:a16="http://schemas.microsoft.com/office/drawing/2014/main" id="{2AB2EE7D-946B-4821-94D1-9F659791793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8" name="Freeform 5">
            <a:extLst>
              <a:ext uri="{FF2B5EF4-FFF2-40B4-BE49-F238E27FC236}">
                <a16:creationId xmlns:a16="http://schemas.microsoft.com/office/drawing/2014/main" id="{3E2650B9-9E8D-4993-BDBE-37D297CD965A}"/>
              </a:ext>
            </a:extLst>
          </p:cNvPr>
          <p:cNvSpPr>
            <a:spLocks/>
          </p:cNvSpPr>
          <p:nvPr userDrawn="1"/>
        </p:nvSpPr>
        <p:spPr bwMode="auto">
          <a:xfrm>
            <a:off x="389646" y="303366"/>
            <a:ext cx="11430172" cy="6244918"/>
          </a:xfrm>
          <a:custGeom>
            <a:avLst/>
            <a:gdLst>
              <a:gd name="T0" fmla="*/ 36 w 3018"/>
              <a:gd name="T1" fmla="*/ 108 h 1650"/>
              <a:gd name="T2" fmla="*/ 6 w 3018"/>
              <a:gd name="T3" fmla="*/ 672 h 1650"/>
              <a:gd name="T4" fmla="*/ 12 w 3018"/>
              <a:gd name="T5" fmla="*/ 1212 h 1650"/>
              <a:gd name="T6" fmla="*/ 12 w 3018"/>
              <a:gd name="T7" fmla="*/ 1458 h 1650"/>
              <a:gd name="T8" fmla="*/ 180 w 3018"/>
              <a:gd name="T9" fmla="*/ 1584 h 1650"/>
              <a:gd name="T10" fmla="*/ 1398 w 3018"/>
              <a:gd name="T11" fmla="*/ 1560 h 1650"/>
              <a:gd name="T12" fmla="*/ 2346 w 3018"/>
              <a:gd name="T13" fmla="*/ 1638 h 1650"/>
              <a:gd name="T14" fmla="*/ 2610 w 3018"/>
              <a:gd name="T15" fmla="*/ 1644 h 1650"/>
              <a:gd name="T16" fmla="*/ 2814 w 3018"/>
              <a:gd name="T17" fmla="*/ 1602 h 1650"/>
              <a:gd name="T18" fmla="*/ 2940 w 3018"/>
              <a:gd name="T19" fmla="*/ 1494 h 1650"/>
              <a:gd name="T20" fmla="*/ 3000 w 3018"/>
              <a:gd name="T21" fmla="*/ 330 h 1650"/>
              <a:gd name="T22" fmla="*/ 3000 w 3018"/>
              <a:gd name="T23" fmla="*/ 114 h 1650"/>
              <a:gd name="T24" fmla="*/ 2778 w 3018"/>
              <a:gd name="T25" fmla="*/ 48 h 1650"/>
              <a:gd name="T26" fmla="*/ 2124 w 3018"/>
              <a:gd name="T27" fmla="*/ 6 h 1650"/>
              <a:gd name="T28" fmla="*/ 1350 w 3018"/>
              <a:gd name="T29" fmla="*/ 30 h 1650"/>
              <a:gd name="T30" fmla="*/ 42 w 3018"/>
              <a:gd name="T31" fmla="*/ 66 h 1650"/>
              <a:gd name="T32" fmla="*/ 36 w 3018"/>
              <a:gd name="T33" fmla="*/ 108 h 1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8" h="1650">
                <a:moveTo>
                  <a:pt x="36" y="108"/>
                </a:moveTo>
                <a:cubicBezTo>
                  <a:pt x="42" y="294"/>
                  <a:pt x="0" y="480"/>
                  <a:pt x="6" y="672"/>
                </a:cubicBezTo>
                <a:cubicBezTo>
                  <a:pt x="12" y="852"/>
                  <a:pt x="12" y="1032"/>
                  <a:pt x="12" y="1212"/>
                </a:cubicBezTo>
                <a:cubicBezTo>
                  <a:pt x="12" y="1290"/>
                  <a:pt x="6" y="1380"/>
                  <a:pt x="12" y="1458"/>
                </a:cubicBezTo>
                <a:cubicBezTo>
                  <a:pt x="24" y="1590"/>
                  <a:pt x="60" y="1602"/>
                  <a:pt x="180" y="1584"/>
                </a:cubicBezTo>
                <a:cubicBezTo>
                  <a:pt x="576" y="1536"/>
                  <a:pt x="996" y="1560"/>
                  <a:pt x="1398" y="1560"/>
                </a:cubicBezTo>
                <a:cubicBezTo>
                  <a:pt x="1722" y="1560"/>
                  <a:pt x="2022" y="1614"/>
                  <a:pt x="2346" y="1638"/>
                </a:cubicBezTo>
                <a:cubicBezTo>
                  <a:pt x="2430" y="1644"/>
                  <a:pt x="2520" y="1650"/>
                  <a:pt x="2610" y="1644"/>
                </a:cubicBezTo>
                <a:cubicBezTo>
                  <a:pt x="2676" y="1632"/>
                  <a:pt x="2742" y="1608"/>
                  <a:pt x="2814" y="1602"/>
                </a:cubicBezTo>
                <a:cubicBezTo>
                  <a:pt x="2928" y="1584"/>
                  <a:pt x="2922" y="1608"/>
                  <a:pt x="2940" y="1494"/>
                </a:cubicBezTo>
                <a:cubicBezTo>
                  <a:pt x="3012" y="1116"/>
                  <a:pt x="3000" y="714"/>
                  <a:pt x="3000" y="330"/>
                </a:cubicBezTo>
                <a:cubicBezTo>
                  <a:pt x="3000" y="264"/>
                  <a:pt x="3018" y="174"/>
                  <a:pt x="3000" y="114"/>
                </a:cubicBezTo>
                <a:cubicBezTo>
                  <a:pt x="2970" y="18"/>
                  <a:pt x="2874" y="48"/>
                  <a:pt x="2778" y="48"/>
                </a:cubicBezTo>
                <a:cubicBezTo>
                  <a:pt x="2556" y="54"/>
                  <a:pt x="2346" y="12"/>
                  <a:pt x="2124" y="6"/>
                </a:cubicBezTo>
                <a:cubicBezTo>
                  <a:pt x="1872" y="0"/>
                  <a:pt x="1608" y="12"/>
                  <a:pt x="1350" y="30"/>
                </a:cubicBezTo>
                <a:cubicBezTo>
                  <a:pt x="918" y="60"/>
                  <a:pt x="480" y="66"/>
                  <a:pt x="42" y="66"/>
                </a:cubicBezTo>
                <a:lnTo>
                  <a:pt x="36" y="10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629867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空白21-12">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FE754FC7-E5FF-4D0E-A71F-B49B45B07ACA}"/>
              </a:ext>
            </a:extLst>
          </p:cNvPr>
          <p:cNvGrpSpPr>
            <a:grpSpLocks noChangeAspect="1"/>
          </p:cNvGrpSpPr>
          <p:nvPr userDrawn="1"/>
        </p:nvGrpSpPr>
        <p:grpSpPr bwMode="auto">
          <a:xfrm>
            <a:off x="-3141663" y="-1405874"/>
            <a:ext cx="18475326" cy="8867844"/>
            <a:chOff x="-905" y="-96"/>
            <a:chExt cx="9492" cy="4556"/>
          </a:xfrm>
        </p:grpSpPr>
        <p:sp>
          <p:nvSpPr>
            <p:cNvPr id="3" name="Freeform 5">
              <a:extLst>
                <a:ext uri="{FF2B5EF4-FFF2-40B4-BE49-F238E27FC236}">
                  <a16:creationId xmlns:a16="http://schemas.microsoft.com/office/drawing/2014/main" id="{793258C0-45A3-4EF9-8E13-CA6990D64C06}"/>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 name="Freeform 6">
              <a:extLst>
                <a:ext uri="{FF2B5EF4-FFF2-40B4-BE49-F238E27FC236}">
                  <a16:creationId xmlns:a16="http://schemas.microsoft.com/office/drawing/2014/main" id="{D55F0FC5-0705-4D5C-87F2-C4335CE6EE95}"/>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7">
              <a:extLst>
                <a:ext uri="{FF2B5EF4-FFF2-40B4-BE49-F238E27FC236}">
                  <a16:creationId xmlns:a16="http://schemas.microsoft.com/office/drawing/2014/main" id="{9FAB7B3F-B9FB-44F2-A52D-262C0C879415}"/>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6" name="Freeform 5">
            <a:extLst>
              <a:ext uri="{FF2B5EF4-FFF2-40B4-BE49-F238E27FC236}">
                <a16:creationId xmlns:a16="http://schemas.microsoft.com/office/drawing/2014/main" id="{7507C84A-14B2-4D92-B762-FEC073350730}"/>
              </a:ext>
            </a:extLst>
          </p:cNvPr>
          <p:cNvSpPr>
            <a:spLocks/>
          </p:cNvSpPr>
          <p:nvPr userDrawn="1"/>
        </p:nvSpPr>
        <p:spPr bwMode="auto">
          <a:xfrm flipV="1">
            <a:off x="1600200" y="826742"/>
            <a:ext cx="8991600" cy="5204516"/>
          </a:xfrm>
          <a:custGeom>
            <a:avLst/>
            <a:gdLst>
              <a:gd name="T0" fmla="*/ 54 w 2790"/>
              <a:gd name="T1" fmla="*/ 102 h 1620"/>
              <a:gd name="T2" fmla="*/ 18 w 2790"/>
              <a:gd name="T3" fmla="*/ 606 h 1620"/>
              <a:gd name="T4" fmla="*/ 18 w 2790"/>
              <a:gd name="T5" fmla="*/ 1068 h 1620"/>
              <a:gd name="T6" fmla="*/ 12 w 2790"/>
              <a:gd name="T7" fmla="*/ 1362 h 1620"/>
              <a:gd name="T8" fmla="*/ 12 w 2790"/>
              <a:gd name="T9" fmla="*/ 1458 h 1620"/>
              <a:gd name="T10" fmla="*/ 60 w 2790"/>
              <a:gd name="T11" fmla="*/ 1560 h 1620"/>
              <a:gd name="T12" fmla="*/ 108 w 2790"/>
              <a:gd name="T13" fmla="*/ 1554 h 1620"/>
              <a:gd name="T14" fmla="*/ 414 w 2790"/>
              <a:gd name="T15" fmla="*/ 1590 h 1620"/>
              <a:gd name="T16" fmla="*/ 966 w 2790"/>
              <a:gd name="T17" fmla="*/ 1620 h 1620"/>
              <a:gd name="T18" fmla="*/ 1608 w 2790"/>
              <a:gd name="T19" fmla="*/ 1614 h 1620"/>
              <a:gd name="T20" fmla="*/ 2580 w 2790"/>
              <a:gd name="T21" fmla="*/ 1554 h 1620"/>
              <a:gd name="T22" fmla="*/ 2712 w 2790"/>
              <a:gd name="T23" fmla="*/ 1524 h 1620"/>
              <a:gd name="T24" fmla="*/ 2718 w 2790"/>
              <a:gd name="T25" fmla="*/ 1356 h 1620"/>
              <a:gd name="T26" fmla="*/ 2736 w 2790"/>
              <a:gd name="T27" fmla="*/ 1044 h 1620"/>
              <a:gd name="T28" fmla="*/ 2766 w 2790"/>
              <a:gd name="T29" fmla="*/ 360 h 1620"/>
              <a:gd name="T30" fmla="*/ 2742 w 2790"/>
              <a:gd name="T31" fmla="*/ 66 h 1620"/>
              <a:gd name="T32" fmla="*/ 2514 w 2790"/>
              <a:gd name="T33" fmla="*/ 30 h 1620"/>
              <a:gd name="T34" fmla="*/ 1902 w 2790"/>
              <a:gd name="T35" fmla="*/ 66 h 1620"/>
              <a:gd name="T36" fmla="*/ 1386 w 2790"/>
              <a:gd name="T37" fmla="*/ 78 h 1620"/>
              <a:gd name="T38" fmla="*/ 66 w 2790"/>
              <a:gd name="T39" fmla="*/ 84 h 1620"/>
              <a:gd name="T40" fmla="*/ 54 w 2790"/>
              <a:gd name="T41" fmla="*/ 102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90" h="1620">
                <a:moveTo>
                  <a:pt x="54" y="102"/>
                </a:moveTo>
                <a:cubicBezTo>
                  <a:pt x="54" y="270"/>
                  <a:pt x="18" y="438"/>
                  <a:pt x="18" y="606"/>
                </a:cubicBezTo>
                <a:cubicBezTo>
                  <a:pt x="18" y="762"/>
                  <a:pt x="18" y="912"/>
                  <a:pt x="18" y="1068"/>
                </a:cubicBezTo>
                <a:cubicBezTo>
                  <a:pt x="18" y="1164"/>
                  <a:pt x="12" y="1260"/>
                  <a:pt x="12" y="1362"/>
                </a:cubicBezTo>
                <a:cubicBezTo>
                  <a:pt x="12" y="1392"/>
                  <a:pt x="12" y="1428"/>
                  <a:pt x="12" y="1458"/>
                </a:cubicBezTo>
                <a:cubicBezTo>
                  <a:pt x="12" y="1542"/>
                  <a:pt x="0" y="1542"/>
                  <a:pt x="60" y="1560"/>
                </a:cubicBezTo>
                <a:cubicBezTo>
                  <a:pt x="66" y="1566"/>
                  <a:pt x="96" y="1554"/>
                  <a:pt x="108" y="1554"/>
                </a:cubicBezTo>
                <a:cubicBezTo>
                  <a:pt x="210" y="1554"/>
                  <a:pt x="312" y="1572"/>
                  <a:pt x="414" y="1590"/>
                </a:cubicBezTo>
                <a:cubicBezTo>
                  <a:pt x="600" y="1614"/>
                  <a:pt x="780" y="1620"/>
                  <a:pt x="966" y="1620"/>
                </a:cubicBezTo>
                <a:cubicBezTo>
                  <a:pt x="1182" y="1620"/>
                  <a:pt x="1392" y="1614"/>
                  <a:pt x="1608" y="1614"/>
                </a:cubicBezTo>
                <a:cubicBezTo>
                  <a:pt x="1926" y="1614"/>
                  <a:pt x="2274" y="1620"/>
                  <a:pt x="2580" y="1554"/>
                </a:cubicBezTo>
                <a:cubicBezTo>
                  <a:pt x="2610" y="1548"/>
                  <a:pt x="2694" y="1548"/>
                  <a:pt x="2712" y="1524"/>
                </a:cubicBezTo>
                <a:cubicBezTo>
                  <a:pt x="2736" y="1494"/>
                  <a:pt x="2718" y="1398"/>
                  <a:pt x="2718" y="1356"/>
                </a:cubicBezTo>
                <a:cubicBezTo>
                  <a:pt x="2718" y="1254"/>
                  <a:pt x="2730" y="1152"/>
                  <a:pt x="2736" y="1044"/>
                </a:cubicBezTo>
                <a:cubicBezTo>
                  <a:pt x="2748" y="816"/>
                  <a:pt x="2766" y="594"/>
                  <a:pt x="2766" y="360"/>
                </a:cubicBezTo>
                <a:cubicBezTo>
                  <a:pt x="2766" y="282"/>
                  <a:pt x="2790" y="132"/>
                  <a:pt x="2742" y="66"/>
                </a:cubicBezTo>
                <a:cubicBezTo>
                  <a:pt x="2688" y="0"/>
                  <a:pt x="2592" y="24"/>
                  <a:pt x="2514" y="30"/>
                </a:cubicBezTo>
                <a:cubicBezTo>
                  <a:pt x="2316" y="48"/>
                  <a:pt x="2106" y="48"/>
                  <a:pt x="1902" y="66"/>
                </a:cubicBezTo>
                <a:cubicBezTo>
                  <a:pt x="1728" y="78"/>
                  <a:pt x="1560" y="60"/>
                  <a:pt x="1386" y="78"/>
                </a:cubicBezTo>
                <a:cubicBezTo>
                  <a:pt x="1272" y="90"/>
                  <a:pt x="120" y="78"/>
                  <a:pt x="66" y="84"/>
                </a:cubicBezTo>
                <a:lnTo>
                  <a:pt x="54" y="10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zh-CN" altLang="en-US"/>
          </a:p>
        </p:txBody>
      </p:sp>
      <p:pic>
        <p:nvPicPr>
          <p:cNvPr id="7" name="图片 6">
            <a:extLst>
              <a:ext uri="{FF2B5EF4-FFF2-40B4-BE49-F238E27FC236}">
                <a16:creationId xmlns:a16="http://schemas.microsoft.com/office/drawing/2014/main" id="{4F3E2350-2D3C-4AC4-A2C3-EEA01C1B8A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86778" y="-874244"/>
            <a:ext cx="1434921" cy="3644444"/>
          </a:xfrm>
          <a:prstGeom prst="rect">
            <a:avLst/>
          </a:prstGeom>
        </p:spPr>
      </p:pic>
      <p:pic>
        <p:nvPicPr>
          <p:cNvPr id="8" name="图片 7">
            <a:extLst>
              <a:ext uri="{FF2B5EF4-FFF2-40B4-BE49-F238E27FC236}">
                <a16:creationId xmlns:a16="http://schemas.microsoft.com/office/drawing/2014/main" id="{9110AE80-75FE-4CA8-AB12-C6B03E36E1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402" y="382177"/>
            <a:ext cx="2501587" cy="2869841"/>
          </a:xfrm>
          <a:prstGeom prst="rect">
            <a:avLst/>
          </a:prstGeom>
        </p:spPr>
      </p:pic>
      <p:pic>
        <p:nvPicPr>
          <p:cNvPr id="9" name="图片 8">
            <a:extLst>
              <a:ext uri="{FF2B5EF4-FFF2-40B4-BE49-F238E27FC236}">
                <a16:creationId xmlns:a16="http://schemas.microsoft.com/office/drawing/2014/main" id="{C981B839-C4BC-40D5-9362-0C930BF8F8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45691" y="4454260"/>
            <a:ext cx="1733485" cy="1850612"/>
          </a:xfrm>
          <a:prstGeom prst="rect">
            <a:avLst/>
          </a:prstGeom>
        </p:spPr>
      </p:pic>
      <p:pic>
        <p:nvPicPr>
          <p:cNvPr id="10" name="图片 9">
            <a:extLst>
              <a:ext uri="{FF2B5EF4-FFF2-40B4-BE49-F238E27FC236}">
                <a16:creationId xmlns:a16="http://schemas.microsoft.com/office/drawing/2014/main" id="{C544429D-86B0-4FDD-B62D-BD9E2FEE844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727076" y="4454260"/>
            <a:ext cx="2287788" cy="2531818"/>
          </a:xfrm>
          <a:prstGeom prst="rect">
            <a:avLst/>
          </a:prstGeom>
        </p:spPr>
      </p:pic>
    </p:spTree>
    <p:extLst>
      <p:ext uri="{BB962C8B-B14F-4D97-AF65-F5344CB8AC3E}">
        <p14:creationId xmlns:p14="http://schemas.microsoft.com/office/powerpoint/2010/main" val="1223282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5_空白">
    <p:spTree>
      <p:nvGrpSpPr>
        <p:cNvPr id="1" name=""/>
        <p:cNvGrpSpPr/>
        <p:nvPr/>
      </p:nvGrpSpPr>
      <p:grpSpPr>
        <a:xfrm>
          <a:off x="0" y="0"/>
          <a:ext cx="0" cy="0"/>
          <a:chOff x="0" y="0"/>
          <a:chExt cx="0" cy="0"/>
        </a:xfrm>
      </p:grpSpPr>
      <p:sp>
        <p:nvSpPr>
          <p:cNvPr id="2" name="更多资源下载：https://www.58pic.com/u/61536760" hidden="1">
            <a:extLst>
              <a:ext uri="{FF2B5EF4-FFF2-40B4-BE49-F238E27FC236}">
                <a16:creationId xmlns:a16="http://schemas.microsoft.com/office/drawing/2014/main" id="{E3062B5B-4B7E-4CB9-964C-2B3C8DD797B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rgbClr val="E6E6E6"/>
              </a:solidFill>
            </a:endParaRPr>
          </a:p>
        </p:txBody>
      </p:sp>
      <p:sp>
        <p:nvSpPr>
          <p:cNvPr id="3" name="更多资源下载：https://www.58pic.com/u/61536760" hidden="1">
            <a:extLst>
              <a:ext uri="{FF2B5EF4-FFF2-40B4-BE49-F238E27FC236}">
                <a16:creationId xmlns:a16="http://schemas.microsoft.com/office/drawing/2014/main" id="{17E90A3C-F8B0-4BEB-A9C7-2B3EBEA69E44}"/>
              </a:ext>
            </a:extLst>
          </p:cNvPr>
          <p:cNvSpPr txBox="1"/>
          <p:nvPr userDrawn="1"/>
        </p:nvSpPr>
        <p:spPr>
          <a:xfrm>
            <a:off x="-32063822" y="52592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4" name="更多资源下载：https://www.58pic.com/u/61536760" hidden="1">
            <a:extLst>
              <a:ext uri="{FF2B5EF4-FFF2-40B4-BE49-F238E27FC236}">
                <a16:creationId xmlns:a16="http://schemas.microsoft.com/office/drawing/2014/main" id="{8E8929C5-08AE-4C1A-B1A1-FDFE45F42A68}"/>
              </a:ext>
            </a:extLst>
          </p:cNvPr>
          <p:cNvSpPr txBox="1"/>
          <p:nvPr userDrawn="1"/>
        </p:nvSpPr>
        <p:spPr>
          <a:xfrm>
            <a:off x="-34029696" y="0"/>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5" name="文本框 4" hidden="1">
            <a:extLst>
              <a:ext uri="{FF2B5EF4-FFF2-40B4-BE49-F238E27FC236}">
                <a16:creationId xmlns:a16="http://schemas.microsoft.com/office/drawing/2014/main" id="{A4884D17-2E3C-4F6B-AB1E-EFCC73F7439E}"/>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6" name="文本框 5" hidden="1">
            <a:extLst>
              <a:ext uri="{FF2B5EF4-FFF2-40B4-BE49-F238E27FC236}">
                <a16:creationId xmlns:a16="http://schemas.microsoft.com/office/drawing/2014/main" id="{441F0FE0-FE81-4426-91B6-6B3A8200C3CF}"/>
              </a:ext>
            </a:extLst>
          </p:cNvPr>
          <p:cNvSpPr txBox="1"/>
          <p:nvPr userDrawn="1"/>
        </p:nvSpPr>
        <p:spPr>
          <a:xfrm>
            <a:off x="-16011022" y="-212583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7" name="矩形 6" hidden="1">
            <a:extLst>
              <a:ext uri="{FF2B5EF4-FFF2-40B4-BE49-F238E27FC236}">
                <a16:creationId xmlns:a16="http://schemas.microsoft.com/office/drawing/2014/main" id="{8289A45E-A6D0-4936-AA0B-344C6675BDAA}"/>
              </a:ext>
            </a:extLst>
          </p:cNvPr>
          <p:cNvSpPr/>
          <p:nvPr userDrawn="1"/>
        </p:nvSpPr>
        <p:spPr>
          <a:xfrm>
            <a:off x="-150980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grpSp>
        <p:nvGrpSpPr>
          <p:cNvPr id="8" name="Group 4">
            <a:extLst>
              <a:ext uri="{FF2B5EF4-FFF2-40B4-BE49-F238E27FC236}">
                <a16:creationId xmlns:a16="http://schemas.microsoft.com/office/drawing/2014/main" id="{FBF5215B-AB00-4359-BCF0-A74599D47670}"/>
              </a:ext>
            </a:extLst>
          </p:cNvPr>
          <p:cNvGrpSpPr>
            <a:grpSpLocks noChangeAspect="1"/>
          </p:cNvGrpSpPr>
          <p:nvPr userDrawn="1"/>
        </p:nvGrpSpPr>
        <p:grpSpPr bwMode="auto">
          <a:xfrm>
            <a:off x="-3141663" y="-1405874"/>
            <a:ext cx="18475326" cy="8867844"/>
            <a:chOff x="-905" y="-96"/>
            <a:chExt cx="9492" cy="4556"/>
          </a:xfrm>
        </p:grpSpPr>
        <p:sp>
          <p:nvSpPr>
            <p:cNvPr id="9" name="Freeform 5">
              <a:extLst>
                <a:ext uri="{FF2B5EF4-FFF2-40B4-BE49-F238E27FC236}">
                  <a16:creationId xmlns:a16="http://schemas.microsoft.com/office/drawing/2014/main" id="{8E4FE189-6B24-4B55-9CB8-8DA0E42F74C3}"/>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 name="Freeform 6">
              <a:extLst>
                <a:ext uri="{FF2B5EF4-FFF2-40B4-BE49-F238E27FC236}">
                  <a16:creationId xmlns:a16="http://schemas.microsoft.com/office/drawing/2014/main" id="{7F119FE7-6011-45BE-8605-B2FBF35B755A}"/>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7">
              <a:extLst>
                <a:ext uri="{FF2B5EF4-FFF2-40B4-BE49-F238E27FC236}">
                  <a16:creationId xmlns:a16="http://schemas.microsoft.com/office/drawing/2014/main" id="{8DA8B705-8A41-44B1-B9A3-4C89419B8AE8}"/>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419877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883ADAF-3DE4-020E-CA86-D037820299C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15" name="Group 4">
            <a:extLst>
              <a:ext uri="{FF2B5EF4-FFF2-40B4-BE49-F238E27FC236}">
                <a16:creationId xmlns:a16="http://schemas.microsoft.com/office/drawing/2014/main" id="{5376A967-01FC-4FD4-A23E-3B75485466DA}"/>
              </a:ext>
            </a:extLst>
          </p:cNvPr>
          <p:cNvGrpSpPr>
            <a:grpSpLocks noChangeAspect="1"/>
          </p:cNvGrpSpPr>
          <p:nvPr userDrawn="1"/>
        </p:nvGrpSpPr>
        <p:grpSpPr bwMode="auto">
          <a:xfrm flipH="1">
            <a:off x="-3141663" y="-1405874"/>
            <a:ext cx="18475326" cy="8867844"/>
            <a:chOff x="-905" y="-96"/>
            <a:chExt cx="9492" cy="4556"/>
          </a:xfrm>
        </p:grpSpPr>
        <p:sp>
          <p:nvSpPr>
            <p:cNvPr id="16" name="Freeform 5">
              <a:extLst>
                <a:ext uri="{FF2B5EF4-FFF2-40B4-BE49-F238E27FC236}">
                  <a16:creationId xmlns:a16="http://schemas.microsoft.com/office/drawing/2014/main" id="{C7EC0896-E51B-4473-891F-FF4C483336F0}"/>
                </a:ext>
              </a:extLst>
            </p:cNvPr>
            <p:cNvSpPr>
              <a:spLocks/>
            </p:cNvSpPr>
            <p:nvPr/>
          </p:nvSpPr>
          <p:spPr bwMode="auto">
            <a:xfrm>
              <a:off x="-426" y="-96"/>
              <a:ext cx="9013" cy="4284"/>
            </a:xfrm>
            <a:custGeom>
              <a:avLst/>
              <a:gdLst>
                <a:gd name="T0" fmla="*/ 4469 w 11821"/>
                <a:gd name="T1" fmla="*/ 1167 h 5625"/>
                <a:gd name="T2" fmla="*/ 8871 w 11821"/>
                <a:gd name="T3" fmla="*/ 329 h 5625"/>
                <a:gd name="T4" fmla="*/ 8660 w 11821"/>
                <a:gd name="T5" fmla="*/ 910 h 5625"/>
                <a:gd name="T6" fmla="*/ 2718 w 11821"/>
                <a:gd name="T7" fmla="*/ 691 h 5625"/>
                <a:gd name="T8" fmla="*/ 1247 w 11821"/>
                <a:gd name="T9" fmla="*/ 919 h 5625"/>
                <a:gd name="T10" fmla="*/ 5287 w 11821"/>
                <a:gd name="T11" fmla="*/ 2035 h 5625"/>
                <a:gd name="T12" fmla="*/ 8118 w 11821"/>
                <a:gd name="T13" fmla="*/ 1112 h 5625"/>
                <a:gd name="T14" fmla="*/ 10302 w 11821"/>
                <a:gd name="T15" fmla="*/ 1775 h 5625"/>
                <a:gd name="T16" fmla="*/ 6454 w 11821"/>
                <a:gd name="T17" fmla="*/ 2796 h 5625"/>
                <a:gd name="T18" fmla="*/ 1727 w 11821"/>
                <a:gd name="T19" fmla="*/ 637 h 5625"/>
                <a:gd name="T20" fmla="*/ 433 w 11821"/>
                <a:gd name="T21" fmla="*/ 818 h 5625"/>
                <a:gd name="T22" fmla="*/ 4305 w 11821"/>
                <a:gd name="T23" fmla="*/ 3582 h 5625"/>
                <a:gd name="T24" fmla="*/ 9966 w 11821"/>
                <a:gd name="T25" fmla="*/ 2514 h 5625"/>
                <a:gd name="T26" fmla="*/ 9797 w 11821"/>
                <a:gd name="T27" fmla="*/ 3611 h 5625"/>
                <a:gd name="T28" fmla="*/ 3130 w 11821"/>
                <a:gd name="T29" fmla="*/ 3304 h 5625"/>
                <a:gd name="T30" fmla="*/ 115 w 11821"/>
                <a:gd name="T31" fmla="*/ 1292 h 5625"/>
                <a:gd name="T32" fmla="*/ 916 w 11821"/>
                <a:gd name="T33" fmla="*/ 3147 h 5625"/>
                <a:gd name="T34" fmla="*/ 3491 w 11821"/>
                <a:gd name="T35" fmla="*/ 4578 h 5625"/>
                <a:gd name="T36" fmla="*/ 5985 w 11821"/>
                <a:gd name="T37" fmla="*/ 5432 h 5625"/>
                <a:gd name="T38" fmla="*/ 8950 w 11821"/>
                <a:gd name="T39" fmla="*/ 4621 h 5625"/>
                <a:gd name="T40" fmla="*/ 11646 w 11821"/>
                <a:gd name="T41" fmla="*/ 4613 h 5625"/>
                <a:gd name="T42" fmla="*/ 10091 w 11821"/>
                <a:gd name="T43" fmla="*/ 4391 h 5625"/>
                <a:gd name="T44" fmla="*/ 6809 w 11821"/>
                <a:gd name="T45" fmla="*/ 5244 h 5625"/>
                <a:gd name="T46" fmla="*/ 2609 w 11821"/>
                <a:gd name="T47" fmla="*/ 4253 h 5625"/>
                <a:gd name="T48" fmla="*/ 217 w 11821"/>
                <a:gd name="T49" fmla="*/ 2743 h 5625"/>
                <a:gd name="T50" fmla="*/ 1093 w 11821"/>
                <a:gd name="T51" fmla="*/ 1020 h 5625"/>
                <a:gd name="T52" fmla="*/ 1699 w 11821"/>
                <a:gd name="T53" fmla="*/ 951 h 5625"/>
                <a:gd name="T54" fmla="*/ 169 w 11821"/>
                <a:gd name="T55" fmla="*/ 2094 h 5625"/>
                <a:gd name="T56" fmla="*/ 649 w 11821"/>
                <a:gd name="T57" fmla="*/ 3884 h 5625"/>
                <a:gd name="T58" fmla="*/ 3577 w 11821"/>
                <a:gd name="T59" fmla="*/ 4822 h 5625"/>
                <a:gd name="T60" fmla="*/ 9453 w 11821"/>
                <a:gd name="T61" fmla="*/ 4550 h 5625"/>
                <a:gd name="T62" fmla="*/ 11516 w 11821"/>
                <a:gd name="T63" fmla="*/ 4471 h 5625"/>
                <a:gd name="T64" fmla="*/ 8611 w 11821"/>
                <a:gd name="T65" fmla="*/ 4648 h 5625"/>
                <a:gd name="T66" fmla="*/ 6080 w 11821"/>
                <a:gd name="T67" fmla="*/ 5179 h 5625"/>
                <a:gd name="T68" fmla="*/ 3121 w 11821"/>
                <a:gd name="T69" fmla="*/ 4520 h 5625"/>
                <a:gd name="T70" fmla="*/ 1058 w 11821"/>
                <a:gd name="T71" fmla="*/ 3626 h 5625"/>
                <a:gd name="T72" fmla="*/ 22 w 11821"/>
                <a:gd name="T73" fmla="*/ 1538 h 5625"/>
                <a:gd name="T74" fmla="*/ 2608 w 11821"/>
                <a:gd name="T75" fmla="*/ 2934 h 5625"/>
                <a:gd name="T76" fmla="*/ 9863 w 11821"/>
                <a:gd name="T77" fmla="*/ 3619 h 5625"/>
                <a:gd name="T78" fmla="*/ 9241 w 11821"/>
                <a:gd name="T79" fmla="*/ 2920 h 5625"/>
                <a:gd name="T80" fmla="*/ 1426 w 11821"/>
                <a:gd name="T81" fmla="*/ 2098 h 5625"/>
                <a:gd name="T82" fmla="*/ 708 w 11821"/>
                <a:gd name="T83" fmla="*/ 676 h 5625"/>
                <a:gd name="T84" fmla="*/ 1572 w 11821"/>
                <a:gd name="T85" fmla="*/ 395 h 5625"/>
                <a:gd name="T86" fmla="*/ 5219 w 11821"/>
                <a:gd name="T87" fmla="*/ 2733 h 5625"/>
                <a:gd name="T88" fmla="*/ 9942 w 11821"/>
                <a:gd name="T89" fmla="*/ 2126 h 5625"/>
                <a:gd name="T90" fmla="*/ 10154 w 11821"/>
                <a:gd name="T91" fmla="*/ 94 h 5625"/>
                <a:gd name="T92" fmla="*/ 7393 w 11821"/>
                <a:gd name="T93" fmla="*/ 1500 h 5625"/>
                <a:gd name="T94" fmla="*/ 2817 w 11821"/>
                <a:gd name="T95" fmla="*/ 1177 h 5625"/>
                <a:gd name="T96" fmla="*/ 1120 w 11821"/>
                <a:gd name="T97" fmla="*/ 924 h 5625"/>
                <a:gd name="T98" fmla="*/ 7413 w 11821"/>
                <a:gd name="T99" fmla="*/ 1469 h 5625"/>
                <a:gd name="T100" fmla="*/ 8946 w 11821"/>
                <a:gd name="T101" fmla="*/ 269 h 5625"/>
                <a:gd name="T102" fmla="*/ 4712 w 11821"/>
                <a:gd name="T103" fmla="*/ 1274 h 5625"/>
                <a:gd name="T104" fmla="*/ 1770 w 11821"/>
                <a:gd name="T105" fmla="*/ 1013 h 5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821" h="5625">
                  <a:moveTo>
                    <a:pt x="1769" y="1034"/>
                  </a:moveTo>
                  <a:cubicBezTo>
                    <a:pt x="1857" y="915"/>
                    <a:pt x="1964" y="815"/>
                    <a:pt x="2098" y="749"/>
                  </a:cubicBezTo>
                  <a:cubicBezTo>
                    <a:pt x="2233" y="682"/>
                    <a:pt x="2381" y="668"/>
                    <a:pt x="2529" y="660"/>
                  </a:cubicBezTo>
                  <a:cubicBezTo>
                    <a:pt x="2893" y="641"/>
                    <a:pt x="3261" y="619"/>
                    <a:pt x="3620" y="694"/>
                  </a:cubicBezTo>
                  <a:cubicBezTo>
                    <a:pt x="3791" y="729"/>
                    <a:pt x="3955" y="789"/>
                    <a:pt x="4100" y="888"/>
                  </a:cubicBezTo>
                  <a:cubicBezTo>
                    <a:pt x="4228" y="975"/>
                    <a:pt x="4340" y="1082"/>
                    <a:pt x="4469" y="1167"/>
                  </a:cubicBezTo>
                  <a:cubicBezTo>
                    <a:pt x="4717" y="1330"/>
                    <a:pt x="5029" y="1389"/>
                    <a:pt x="5317" y="1437"/>
                  </a:cubicBezTo>
                  <a:cubicBezTo>
                    <a:pt x="5978" y="1546"/>
                    <a:pt x="6643" y="1511"/>
                    <a:pt x="7281" y="1303"/>
                  </a:cubicBezTo>
                  <a:cubicBezTo>
                    <a:pt x="7607" y="1196"/>
                    <a:pt x="7923" y="1051"/>
                    <a:pt x="8214" y="869"/>
                  </a:cubicBezTo>
                  <a:cubicBezTo>
                    <a:pt x="8354" y="782"/>
                    <a:pt x="8497" y="687"/>
                    <a:pt x="8618" y="574"/>
                  </a:cubicBezTo>
                  <a:cubicBezTo>
                    <a:pt x="8675" y="520"/>
                    <a:pt x="8729" y="462"/>
                    <a:pt x="8785" y="406"/>
                  </a:cubicBezTo>
                  <a:cubicBezTo>
                    <a:pt x="8813" y="379"/>
                    <a:pt x="8842" y="353"/>
                    <a:pt x="8871" y="329"/>
                  </a:cubicBezTo>
                  <a:cubicBezTo>
                    <a:pt x="8890" y="313"/>
                    <a:pt x="8909" y="299"/>
                    <a:pt x="8928" y="286"/>
                  </a:cubicBezTo>
                  <a:cubicBezTo>
                    <a:pt x="8944" y="275"/>
                    <a:pt x="8952" y="341"/>
                    <a:pt x="8953" y="347"/>
                  </a:cubicBezTo>
                  <a:cubicBezTo>
                    <a:pt x="8965" y="413"/>
                    <a:pt x="8968" y="477"/>
                    <a:pt x="8995" y="540"/>
                  </a:cubicBezTo>
                  <a:cubicBezTo>
                    <a:pt x="9010" y="574"/>
                    <a:pt x="9025" y="608"/>
                    <a:pt x="9035" y="645"/>
                  </a:cubicBezTo>
                  <a:cubicBezTo>
                    <a:pt x="9048" y="696"/>
                    <a:pt x="9020" y="726"/>
                    <a:pt x="8983" y="754"/>
                  </a:cubicBezTo>
                  <a:cubicBezTo>
                    <a:pt x="8889" y="825"/>
                    <a:pt x="8769" y="867"/>
                    <a:pt x="8660" y="910"/>
                  </a:cubicBezTo>
                  <a:cubicBezTo>
                    <a:pt x="8342" y="1034"/>
                    <a:pt x="8049" y="1214"/>
                    <a:pt x="7733" y="1346"/>
                  </a:cubicBezTo>
                  <a:cubicBezTo>
                    <a:pt x="7099" y="1610"/>
                    <a:pt x="6391" y="1625"/>
                    <a:pt x="5716" y="1566"/>
                  </a:cubicBezTo>
                  <a:cubicBezTo>
                    <a:pt x="5370" y="1535"/>
                    <a:pt x="5022" y="1489"/>
                    <a:pt x="4681" y="1421"/>
                  </a:cubicBezTo>
                  <a:cubicBezTo>
                    <a:pt x="4323" y="1351"/>
                    <a:pt x="3972" y="1246"/>
                    <a:pt x="3628" y="1124"/>
                  </a:cubicBezTo>
                  <a:cubicBezTo>
                    <a:pt x="3463" y="1065"/>
                    <a:pt x="3299" y="1006"/>
                    <a:pt x="3144" y="924"/>
                  </a:cubicBezTo>
                  <a:cubicBezTo>
                    <a:pt x="3001" y="847"/>
                    <a:pt x="2864" y="761"/>
                    <a:pt x="2718" y="691"/>
                  </a:cubicBezTo>
                  <a:cubicBezTo>
                    <a:pt x="2589" y="629"/>
                    <a:pt x="2452" y="582"/>
                    <a:pt x="2308" y="577"/>
                  </a:cubicBezTo>
                  <a:cubicBezTo>
                    <a:pt x="2142" y="571"/>
                    <a:pt x="1976" y="606"/>
                    <a:pt x="1818" y="651"/>
                  </a:cubicBezTo>
                  <a:cubicBezTo>
                    <a:pt x="1623" y="707"/>
                    <a:pt x="1441" y="795"/>
                    <a:pt x="1250" y="862"/>
                  </a:cubicBezTo>
                  <a:cubicBezTo>
                    <a:pt x="1115" y="910"/>
                    <a:pt x="950" y="961"/>
                    <a:pt x="863" y="1084"/>
                  </a:cubicBezTo>
                  <a:cubicBezTo>
                    <a:pt x="860" y="1088"/>
                    <a:pt x="865" y="1094"/>
                    <a:pt x="870" y="1093"/>
                  </a:cubicBezTo>
                  <a:cubicBezTo>
                    <a:pt x="1004" y="1055"/>
                    <a:pt x="1120" y="976"/>
                    <a:pt x="1247" y="919"/>
                  </a:cubicBezTo>
                  <a:cubicBezTo>
                    <a:pt x="1407" y="846"/>
                    <a:pt x="1592" y="843"/>
                    <a:pt x="1765" y="854"/>
                  </a:cubicBezTo>
                  <a:cubicBezTo>
                    <a:pt x="2118" y="878"/>
                    <a:pt x="2456" y="1022"/>
                    <a:pt x="2773" y="1169"/>
                  </a:cubicBezTo>
                  <a:cubicBezTo>
                    <a:pt x="3084" y="1314"/>
                    <a:pt x="3381" y="1486"/>
                    <a:pt x="3661" y="1683"/>
                  </a:cubicBezTo>
                  <a:cubicBezTo>
                    <a:pt x="3774" y="1763"/>
                    <a:pt x="3886" y="1833"/>
                    <a:pt x="4016" y="1884"/>
                  </a:cubicBezTo>
                  <a:cubicBezTo>
                    <a:pt x="4148" y="1937"/>
                    <a:pt x="4288" y="1970"/>
                    <a:pt x="4428" y="1994"/>
                  </a:cubicBezTo>
                  <a:cubicBezTo>
                    <a:pt x="4711" y="2043"/>
                    <a:pt x="5001" y="2047"/>
                    <a:pt x="5287" y="2035"/>
                  </a:cubicBezTo>
                  <a:cubicBezTo>
                    <a:pt x="5425" y="2029"/>
                    <a:pt x="5564" y="2021"/>
                    <a:pt x="5701" y="2004"/>
                  </a:cubicBezTo>
                  <a:cubicBezTo>
                    <a:pt x="5872" y="1982"/>
                    <a:pt x="6039" y="1940"/>
                    <a:pt x="6204" y="1892"/>
                  </a:cubicBezTo>
                  <a:cubicBezTo>
                    <a:pt x="6375" y="1842"/>
                    <a:pt x="6542" y="1782"/>
                    <a:pt x="6711" y="1727"/>
                  </a:cubicBezTo>
                  <a:cubicBezTo>
                    <a:pt x="6883" y="1671"/>
                    <a:pt x="7059" y="1622"/>
                    <a:pt x="7232" y="1567"/>
                  </a:cubicBezTo>
                  <a:cubicBezTo>
                    <a:pt x="7396" y="1515"/>
                    <a:pt x="7562" y="1457"/>
                    <a:pt x="7716" y="1377"/>
                  </a:cubicBezTo>
                  <a:cubicBezTo>
                    <a:pt x="7859" y="1303"/>
                    <a:pt x="7991" y="1211"/>
                    <a:pt x="8118" y="1112"/>
                  </a:cubicBezTo>
                  <a:cubicBezTo>
                    <a:pt x="8602" y="732"/>
                    <a:pt x="9002" y="159"/>
                    <a:pt x="9659" y="88"/>
                  </a:cubicBezTo>
                  <a:cubicBezTo>
                    <a:pt x="9798" y="73"/>
                    <a:pt x="9947" y="78"/>
                    <a:pt x="10086" y="92"/>
                  </a:cubicBezTo>
                  <a:cubicBezTo>
                    <a:pt x="10167" y="100"/>
                    <a:pt x="10227" y="138"/>
                    <a:pt x="10254" y="217"/>
                  </a:cubicBezTo>
                  <a:cubicBezTo>
                    <a:pt x="10288" y="313"/>
                    <a:pt x="10231" y="401"/>
                    <a:pt x="10222" y="495"/>
                  </a:cubicBezTo>
                  <a:cubicBezTo>
                    <a:pt x="10191" y="801"/>
                    <a:pt x="10274" y="1106"/>
                    <a:pt x="10307" y="1409"/>
                  </a:cubicBezTo>
                  <a:cubicBezTo>
                    <a:pt x="10320" y="1530"/>
                    <a:pt x="10326" y="1654"/>
                    <a:pt x="10302" y="1775"/>
                  </a:cubicBezTo>
                  <a:cubicBezTo>
                    <a:pt x="10278" y="1900"/>
                    <a:pt x="10212" y="1991"/>
                    <a:pt x="10099" y="2050"/>
                  </a:cubicBezTo>
                  <a:cubicBezTo>
                    <a:pt x="9818" y="2194"/>
                    <a:pt x="9479" y="2206"/>
                    <a:pt x="9171" y="2245"/>
                  </a:cubicBezTo>
                  <a:cubicBezTo>
                    <a:pt x="8821" y="2289"/>
                    <a:pt x="8477" y="2376"/>
                    <a:pt x="8137" y="2469"/>
                  </a:cubicBezTo>
                  <a:cubicBezTo>
                    <a:pt x="7954" y="2519"/>
                    <a:pt x="7772" y="2574"/>
                    <a:pt x="7588" y="2617"/>
                  </a:cubicBezTo>
                  <a:cubicBezTo>
                    <a:pt x="7404" y="2661"/>
                    <a:pt x="7219" y="2695"/>
                    <a:pt x="7033" y="2724"/>
                  </a:cubicBezTo>
                  <a:cubicBezTo>
                    <a:pt x="6840" y="2753"/>
                    <a:pt x="6647" y="2776"/>
                    <a:pt x="6454" y="2796"/>
                  </a:cubicBezTo>
                  <a:cubicBezTo>
                    <a:pt x="6268" y="2814"/>
                    <a:pt x="6084" y="2833"/>
                    <a:pt x="5897" y="2825"/>
                  </a:cubicBezTo>
                  <a:cubicBezTo>
                    <a:pt x="5520" y="2810"/>
                    <a:pt x="5152" y="2709"/>
                    <a:pt x="4792" y="2603"/>
                  </a:cubicBezTo>
                  <a:cubicBezTo>
                    <a:pt x="4456" y="2504"/>
                    <a:pt x="4115" y="2415"/>
                    <a:pt x="3794" y="2271"/>
                  </a:cubicBezTo>
                  <a:cubicBezTo>
                    <a:pt x="3506" y="2142"/>
                    <a:pt x="3237" y="1974"/>
                    <a:pt x="2983" y="1787"/>
                  </a:cubicBezTo>
                  <a:cubicBezTo>
                    <a:pt x="2621" y="1519"/>
                    <a:pt x="2266" y="1223"/>
                    <a:pt x="1954" y="897"/>
                  </a:cubicBezTo>
                  <a:cubicBezTo>
                    <a:pt x="1875" y="814"/>
                    <a:pt x="1797" y="728"/>
                    <a:pt x="1727" y="637"/>
                  </a:cubicBezTo>
                  <a:cubicBezTo>
                    <a:pt x="1672" y="566"/>
                    <a:pt x="1631" y="484"/>
                    <a:pt x="1590" y="404"/>
                  </a:cubicBezTo>
                  <a:cubicBezTo>
                    <a:pt x="1517" y="260"/>
                    <a:pt x="1445" y="100"/>
                    <a:pt x="1311" y="2"/>
                  </a:cubicBezTo>
                  <a:cubicBezTo>
                    <a:pt x="1309" y="0"/>
                    <a:pt x="1306" y="1"/>
                    <a:pt x="1304" y="3"/>
                  </a:cubicBezTo>
                  <a:cubicBezTo>
                    <a:pt x="1241" y="58"/>
                    <a:pt x="1200" y="128"/>
                    <a:pt x="1159" y="200"/>
                  </a:cubicBezTo>
                  <a:cubicBezTo>
                    <a:pt x="1109" y="289"/>
                    <a:pt x="1049" y="366"/>
                    <a:pt x="978" y="439"/>
                  </a:cubicBezTo>
                  <a:cubicBezTo>
                    <a:pt x="819" y="601"/>
                    <a:pt x="631" y="712"/>
                    <a:pt x="433" y="818"/>
                  </a:cubicBezTo>
                  <a:cubicBezTo>
                    <a:pt x="431" y="819"/>
                    <a:pt x="429" y="822"/>
                    <a:pt x="430" y="825"/>
                  </a:cubicBezTo>
                  <a:cubicBezTo>
                    <a:pt x="529" y="1094"/>
                    <a:pt x="769" y="1288"/>
                    <a:pt x="958" y="1492"/>
                  </a:cubicBezTo>
                  <a:cubicBezTo>
                    <a:pt x="1178" y="1729"/>
                    <a:pt x="1327" y="2022"/>
                    <a:pt x="1548" y="2259"/>
                  </a:cubicBezTo>
                  <a:cubicBezTo>
                    <a:pt x="1770" y="2499"/>
                    <a:pt x="2062" y="2679"/>
                    <a:pt x="2347" y="2834"/>
                  </a:cubicBezTo>
                  <a:cubicBezTo>
                    <a:pt x="2642" y="2994"/>
                    <a:pt x="2951" y="3125"/>
                    <a:pt x="3264" y="3246"/>
                  </a:cubicBezTo>
                  <a:cubicBezTo>
                    <a:pt x="3604" y="3377"/>
                    <a:pt x="3951" y="3493"/>
                    <a:pt x="4305" y="3582"/>
                  </a:cubicBezTo>
                  <a:cubicBezTo>
                    <a:pt x="4650" y="3669"/>
                    <a:pt x="4999" y="3719"/>
                    <a:pt x="5353" y="3747"/>
                  </a:cubicBezTo>
                  <a:cubicBezTo>
                    <a:pt x="6013" y="3800"/>
                    <a:pt x="6682" y="3808"/>
                    <a:pt x="7336" y="3698"/>
                  </a:cubicBezTo>
                  <a:cubicBezTo>
                    <a:pt x="7657" y="3644"/>
                    <a:pt x="7974" y="3559"/>
                    <a:pt x="8274" y="3431"/>
                  </a:cubicBezTo>
                  <a:cubicBezTo>
                    <a:pt x="8609" y="3288"/>
                    <a:pt x="8930" y="3108"/>
                    <a:pt x="9247" y="2931"/>
                  </a:cubicBezTo>
                  <a:cubicBezTo>
                    <a:pt x="9411" y="2840"/>
                    <a:pt x="9573" y="2746"/>
                    <a:pt x="9734" y="2651"/>
                  </a:cubicBezTo>
                  <a:cubicBezTo>
                    <a:pt x="9811" y="2606"/>
                    <a:pt x="9889" y="2560"/>
                    <a:pt x="9966" y="2514"/>
                  </a:cubicBezTo>
                  <a:cubicBezTo>
                    <a:pt x="9992" y="2499"/>
                    <a:pt x="10203" y="2356"/>
                    <a:pt x="10218" y="2379"/>
                  </a:cubicBezTo>
                  <a:cubicBezTo>
                    <a:pt x="10311" y="2516"/>
                    <a:pt x="10393" y="2662"/>
                    <a:pt x="10448" y="2819"/>
                  </a:cubicBezTo>
                  <a:cubicBezTo>
                    <a:pt x="10500" y="2968"/>
                    <a:pt x="10506" y="3120"/>
                    <a:pt x="10517" y="3275"/>
                  </a:cubicBezTo>
                  <a:cubicBezTo>
                    <a:pt x="10521" y="3336"/>
                    <a:pt x="10531" y="3429"/>
                    <a:pt x="10475" y="3469"/>
                  </a:cubicBezTo>
                  <a:cubicBezTo>
                    <a:pt x="10427" y="3503"/>
                    <a:pt x="10362" y="3519"/>
                    <a:pt x="10307" y="3539"/>
                  </a:cubicBezTo>
                  <a:cubicBezTo>
                    <a:pt x="10140" y="3600"/>
                    <a:pt x="9971" y="3596"/>
                    <a:pt x="9797" y="3611"/>
                  </a:cubicBezTo>
                  <a:cubicBezTo>
                    <a:pt x="9414" y="3644"/>
                    <a:pt x="9031" y="3687"/>
                    <a:pt x="8648" y="3729"/>
                  </a:cubicBezTo>
                  <a:cubicBezTo>
                    <a:pt x="8266" y="3770"/>
                    <a:pt x="7887" y="3829"/>
                    <a:pt x="7505" y="3877"/>
                  </a:cubicBezTo>
                  <a:cubicBezTo>
                    <a:pt x="7127" y="3924"/>
                    <a:pt x="6746" y="3955"/>
                    <a:pt x="6365" y="3965"/>
                  </a:cubicBezTo>
                  <a:cubicBezTo>
                    <a:pt x="5983" y="3974"/>
                    <a:pt x="5601" y="3960"/>
                    <a:pt x="5222" y="3918"/>
                  </a:cubicBezTo>
                  <a:cubicBezTo>
                    <a:pt x="4853" y="3878"/>
                    <a:pt x="4481" y="3818"/>
                    <a:pt x="4121" y="3725"/>
                  </a:cubicBezTo>
                  <a:cubicBezTo>
                    <a:pt x="3771" y="3634"/>
                    <a:pt x="3436" y="3497"/>
                    <a:pt x="3130" y="3304"/>
                  </a:cubicBezTo>
                  <a:cubicBezTo>
                    <a:pt x="2831" y="3116"/>
                    <a:pt x="2553" y="2888"/>
                    <a:pt x="2299" y="2644"/>
                  </a:cubicBezTo>
                  <a:cubicBezTo>
                    <a:pt x="2064" y="2418"/>
                    <a:pt x="1848" y="2172"/>
                    <a:pt x="1603" y="1956"/>
                  </a:cubicBezTo>
                  <a:cubicBezTo>
                    <a:pt x="1484" y="1852"/>
                    <a:pt x="1358" y="1756"/>
                    <a:pt x="1223" y="1674"/>
                  </a:cubicBezTo>
                  <a:cubicBezTo>
                    <a:pt x="1076" y="1584"/>
                    <a:pt x="915" y="1517"/>
                    <a:pt x="756" y="1451"/>
                  </a:cubicBezTo>
                  <a:cubicBezTo>
                    <a:pt x="624" y="1396"/>
                    <a:pt x="494" y="1332"/>
                    <a:pt x="360" y="1284"/>
                  </a:cubicBezTo>
                  <a:cubicBezTo>
                    <a:pt x="280" y="1255"/>
                    <a:pt x="188" y="1238"/>
                    <a:pt x="115" y="1292"/>
                  </a:cubicBezTo>
                  <a:cubicBezTo>
                    <a:pt x="42" y="1347"/>
                    <a:pt x="0" y="1476"/>
                    <a:pt x="12" y="1563"/>
                  </a:cubicBezTo>
                  <a:cubicBezTo>
                    <a:pt x="17" y="1596"/>
                    <a:pt x="42" y="1623"/>
                    <a:pt x="67" y="1642"/>
                  </a:cubicBezTo>
                  <a:cubicBezTo>
                    <a:pt x="123" y="1685"/>
                    <a:pt x="183" y="1722"/>
                    <a:pt x="241" y="1762"/>
                  </a:cubicBezTo>
                  <a:cubicBezTo>
                    <a:pt x="382" y="1859"/>
                    <a:pt x="513" y="1972"/>
                    <a:pt x="610" y="2114"/>
                  </a:cubicBezTo>
                  <a:cubicBezTo>
                    <a:pt x="710" y="2259"/>
                    <a:pt x="758" y="2435"/>
                    <a:pt x="796" y="2605"/>
                  </a:cubicBezTo>
                  <a:cubicBezTo>
                    <a:pt x="836" y="2785"/>
                    <a:pt x="870" y="2967"/>
                    <a:pt x="916" y="3147"/>
                  </a:cubicBezTo>
                  <a:cubicBezTo>
                    <a:pt x="959" y="3312"/>
                    <a:pt x="1021" y="3476"/>
                    <a:pt x="1049" y="3644"/>
                  </a:cubicBezTo>
                  <a:cubicBezTo>
                    <a:pt x="1068" y="3759"/>
                    <a:pt x="1072" y="3893"/>
                    <a:pt x="1135" y="3994"/>
                  </a:cubicBezTo>
                  <a:cubicBezTo>
                    <a:pt x="1178" y="4064"/>
                    <a:pt x="1311" y="4089"/>
                    <a:pt x="1382" y="4112"/>
                  </a:cubicBezTo>
                  <a:cubicBezTo>
                    <a:pt x="1712" y="4218"/>
                    <a:pt x="2044" y="4308"/>
                    <a:pt x="2380" y="4394"/>
                  </a:cubicBezTo>
                  <a:cubicBezTo>
                    <a:pt x="2565" y="4441"/>
                    <a:pt x="2752" y="4484"/>
                    <a:pt x="2942" y="4511"/>
                  </a:cubicBezTo>
                  <a:cubicBezTo>
                    <a:pt x="3125" y="4537"/>
                    <a:pt x="3309" y="4545"/>
                    <a:pt x="3491" y="4578"/>
                  </a:cubicBezTo>
                  <a:cubicBezTo>
                    <a:pt x="3674" y="4611"/>
                    <a:pt x="3855" y="4670"/>
                    <a:pt x="4032" y="4725"/>
                  </a:cubicBezTo>
                  <a:cubicBezTo>
                    <a:pt x="4210" y="4781"/>
                    <a:pt x="4387" y="4842"/>
                    <a:pt x="4561" y="4909"/>
                  </a:cubicBezTo>
                  <a:cubicBezTo>
                    <a:pt x="4738" y="4977"/>
                    <a:pt x="4909" y="5065"/>
                    <a:pt x="5074" y="5159"/>
                  </a:cubicBezTo>
                  <a:cubicBezTo>
                    <a:pt x="5210" y="5236"/>
                    <a:pt x="5327" y="5323"/>
                    <a:pt x="5445" y="5425"/>
                  </a:cubicBezTo>
                  <a:cubicBezTo>
                    <a:pt x="5527" y="5497"/>
                    <a:pt x="5622" y="5578"/>
                    <a:pt x="5736" y="5586"/>
                  </a:cubicBezTo>
                  <a:cubicBezTo>
                    <a:pt x="5838" y="5594"/>
                    <a:pt x="5930" y="5508"/>
                    <a:pt x="5985" y="5432"/>
                  </a:cubicBezTo>
                  <a:cubicBezTo>
                    <a:pt x="6053" y="5339"/>
                    <a:pt x="6089" y="5223"/>
                    <a:pt x="6103" y="5111"/>
                  </a:cubicBezTo>
                  <a:cubicBezTo>
                    <a:pt x="6110" y="5055"/>
                    <a:pt x="6104" y="5000"/>
                    <a:pt x="6118" y="4945"/>
                  </a:cubicBezTo>
                  <a:cubicBezTo>
                    <a:pt x="6135" y="4883"/>
                    <a:pt x="6192" y="4852"/>
                    <a:pt x="6247" y="4829"/>
                  </a:cubicBezTo>
                  <a:cubicBezTo>
                    <a:pt x="6556" y="4703"/>
                    <a:pt x="6910" y="4757"/>
                    <a:pt x="7234" y="4757"/>
                  </a:cubicBezTo>
                  <a:cubicBezTo>
                    <a:pt x="7612" y="4757"/>
                    <a:pt x="7990" y="4754"/>
                    <a:pt x="8365" y="4699"/>
                  </a:cubicBezTo>
                  <a:cubicBezTo>
                    <a:pt x="8560" y="4671"/>
                    <a:pt x="8754" y="4639"/>
                    <a:pt x="8950" y="4621"/>
                  </a:cubicBezTo>
                  <a:cubicBezTo>
                    <a:pt x="9138" y="4603"/>
                    <a:pt x="9327" y="4591"/>
                    <a:pt x="9515" y="4577"/>
                  </a:cubicBezTo>
                  <a:cubicBezTo>
                    <a:pt x="9914" y="4548"/>
                    <a:pt x="10320" y="4502"/>
                    <a:pt x="10717" y="4569"/>
                  </a:cubicBezTo>
                  <a:cubicBezTo>
                    <a:pt x="11096" y="4633"/>
                    <a:pt x="11455" y="4783"/>
                    <a:pt x="11810" y="4925"/>
                  </a:cubicBezTo>
                  <a:cubicBezTo>
                    <a:pt x="11811" y="4921"/>
                    <a:pt x="11813" y="4917"/>
                    <a:pt x="11814" y="4913"/>
                  </a:cubicBezTo>
                  <a:cubicBezTo>
                    <a:pt x="11739" y="4884"/>
                    <a:pt x="11728" y="4819"/>
                    <a:pt x="11716" y="4749"/>
                  </a:cubicBezTo>
                  <a:cubicBezTo>
                    <a:pt x="11706" y="4690"/>
                    <a:pt x="11689" y="4654"/>
                    <a:pt x="11646" y="4613"/>
                  </a:cubicBezTo>
                  <a:cubicBezTo>
                    <a:pt x="11590" y="4561"/>
                    <a:pt x="11547" y="4518"/>
                    <a:pt x="11518" y="4445"/>
                  </a:cubicBezTo>
                  <a:cubicBezTo>
                    <a:pt x="11506" y="4413"/>
                    <a:pt x="11496" y="4380"/>
                    <a:pt x="11480" y="4350"/>
                  </a:cubicBezTo>
                  <a:cubicBezTo>
                    <a:pt x="11455" y="4303"/>
                    <a:pt x="11400" y="4305"/>
                    <a:pt x="11353" y="4304"/>
                  </a:cubicBezTo>
                  <a:cubicBezTo>
                    <a:pt x="11190" y="4302"/>
                    <a:pt x="11026" y="4303"/>
                    <a:pt x="10863" y="4300"/>
                  </a:cubicBezTo>
                  <a:cubicBezTo>
                    <a:pt x="10686" y="4296"/>
                    <a:pt x="10506" y="4289"/>
                    <a:pt x="10332" y="4327"/>
                  </a:cubicBezTo>
                  <a:cubicBezTo>
                    <a:pt x="10251" y="4345"/>
                    <a:pt x="10172" y="4370"/>
                    <a:pt x="10091" y="4391"/>
                  </a:cubicBezTo>
                  <a:cubicBezTo>
                    <a:pt x="10000" y="4415"/>
                    <a:pt x="9908" y="4431"/>
                    <a:pt x="9816" y="4450"/>
                  </a:cubicBezTo>
                  <a:cubicBezTo>
                    <a:pt x="9461" y="4524"/>
                    <a:pt x="9117" y="4643"/>
                    <a:pt x="8774" y="4758"/>
                  </a:cubicBezTo>
                  <a:cubicBezTo>
                    <a:pt x="8600" y="4817"/>
                    <a:pt x="8431" y="4889"/>
                    <a:pt x="8257" y="4946"/>
                  </a:cubicBezTo>
                  <a:cubicBezTo>
                    <a:pt x="8085" y="5002"/>
                    <a:pt x="7908" y="5042"/>
                    <a:pt x="7731" y="5076"/>
                  </a:cubicBezTo>
                  <a:cubicBezTo>
                    <a:pt x="7569" y="5106"/>
                    <a:pt x="7406" y="5125"/>
                    <a:pt x="7244" y="5155"/>
                  </a:cubicBezTo>
                  <a:cubicBezTo>
                    <a:pt x="7099" y="5181"/>
                    <a:pt x="6954" y="5212"/>
                    <a:pt x="6809" y="5244"/>
                  </a:cubicBezTo>
                  <a:cubicBezTo>
                    <a:pt x="6201" y="5377"/>
                    <a:pt x="5580" y="5536"/>
                    <a:pt x="4952" y="5491"/>
                  </a:cubicBezTo>
                  <a:cubicBezTo>
                    <a:pt x="4647" y="5469"/>
                    <a:pt x="4348" y="5386"/>
                    <a:pt x="4087" y="5226"/>
                  </a:cubicBezTo>
                  <a:cubicBezTo>
                    <a:pt x="3950" y="5142"/>
                    <a:pt x="3817" y="5050"/>
                    <a:pt x="3700" y="4939"/>
                  </a:cubicBezTo>
                  <a:cubicBezTo>
                    <a:pt x="3592" y="4838"/>
                    <a:pt x="3529" y="4711"/>
                    <a:pt x="3438" y="4598"/>
                  </a:cubicBezTo>
                  <a:cubicBezTo>
                    <a:pt x="3352" y="4493"/>
                    <a:pt x="3229" y="4435"/>
                    <a:pt x="3104" y="4387"/>
                  </a:cubicBezTo>
                  <a:cubicBezTo>
                    <a:pt x="2944" y="4326"/>
                    <a:pt x="2776" y="4287"/>
                    <a:pt x="2609" y="4253"/>
                  </a:cubicBezTo>
                  <a:cubicBezTo>
                    <a:pt x="2242" y="4177"/>
                    <a:pt x="1875" y="4101"/>
                    <a:pt x="1513" y="4005"/>
                  </a:cubicBezTo>
                  <a:cubicBezTo>
                    <a:pt x="1185" y="3918"/>
                    <a:pt x="838" y="3844"/>
                    <a:pt x="497" y="3882"/>
                  </a:cubicBezTo>
                  <a:cubicBezTo>
                    <a:pt x="428" y="3890"/>
                    <a:pt x="352" y="3900"/>
                    <a:pt x="295" y="3854"/>
                  </a:cubicBezTo>
                  <a:cubicBezTo>
                    <a:pt x="245" y="3813"/>
                    <a:pt x="220" y="3742"/>
                    <a:pt x="200" y="3683"/>
                  </a:cubicBezTo>
                  <a:cubicBezTo>
                    <a:pt x="158" y="3555"/>
                    <a:pt x="150" y="3423"/>
                    <a:pt x="160" y="3290"/>
                  </a:cubicBezTo>
                  <a:cubicBezTo>
                    <a:pt x="175" y="3107"/>
                    <a:pt x="209" y="2927"/>
                    <a:pt x="217" y="2743"/>
                  </a:cubicBezTo>
                  <a:cubicBezTo>
                    <a:pt x="226" y="2556"/>
                    <a:pt x="192" y="2370"/>
                    <a:pt x="183" y="2183"/>
                  </a:cubicBezTo>
                  <a:cubicBezTo>
                    <a:pt x="175" y="1996"/>
                    <a:pt x="196" y="1814"/>
                    <a:pt x="262" y="1638"/>
                  </a:cubicBezTo>
                  <a:cubicBezTo>
                    <a:pt x="289" y="1567"/>
                    <a:pt x="320" y="1499"/>
                    <a:pt x="348" y="1429"/>
                  </a:cubicBezTo>
                  <a:cubicBezTo>
                    <a:pt x="374" y="1363"/>
                    <a:pt x="401" y="1297"/>
                    <a:pt x="447" y="1242"/>
                  </a:cubicBezTo>
                  <a:cubicBezTo>
                    <a:pt x="503" y="1176"/>
                    <a:pt x="588" y="1151"/>
                    <a:pt x="668" y="1128"/>
                  </a:cubicBezTo>
                  <a:cubicBezTo>
                    <a:pt x="810" y="1086"/>
                    <a:pt x="946" y="1039"/>
                    <a:pt x="1093" y="1020"/>
                  </a:cubicBezTo>
                  <a:cubicBezTo>
                    <a:pt x="1249" y="1001"/>
                    <a:pt x="1405" y="999"/>
                    <a:pt x="1559" y="969"/>
                  </a:cubicBezTo>
                  <a:cubicBezTo>
                    <a:pt x="1594" y="962"/>
                    <a:pt x="1637" y="941"/>
                    <a:pt x="1672" y="941"/>
                  </a:cubicBezTo>
                  <a:cubicBezTo>
                    <a:pt x="1678" y="941"/>
                    <a:pt x="1692" y="962"/>
                    <a:pt x="1697" y="967"/>
                  </a:cubicBezTo>
                  <a:cubicBezTo>
                    <a:pt x="1718" y="990"/>
                    <a:pt x="1739" y="1012"/>
                    <a:pt x="1760" y="1035"/>
                  </a:cubicBezTo>
                  <a:cubicBezTo>
                    <a:pt x="1765" y="1041"/>
                    <a:pt x="1773" y="1032"/>
                    <a:pt x="1768" y="1027"/>
                  </a:cubicBezTo>
                  <a:cubicBezTo>
                    <a:pt x="1745" y="1001"/>
                    <a:pt x="1722" y="976"/>
                    <a:pt x="1699" y="951"/>
                  </a:cubicBezTo>
                  <a:cubicBezTo>
                    <a:pt x="1670" y="920"/>
                    <a:pt x="1668" y="929"/>
                    <a:pt x="1622" y="942"/>
                  </a:cubicBezTo>
                  <a:cubicBezTo>
                    <a:pt x="1442" y="992"/>
                    <a:pt x="1253" y="986"/>
                    <a:pt x="1070" y="1011"/>
                  </a:cubicBezTo>
                  <a:cubicBezTo>
                    <a:pt x="918" y="1032"/>
                    <a:pt x="775" y="1083"/>
                    <a:pt x="629" y="1127"/>
                  </a:cubicBezTo>
                  <a:cubicBezTo>
                    <a:pt x="548" y="1151"/>
                    <a:pt x="477" y="1184"/>
                    <a:pt x="424" y="1251"/>
                  </a:cubicBezTo>
                  <a:cubicBezTo>
                    <a:pt x="348" y="1349"/>
                    <a:pt x="311" y="1486"/>
                    <a:pt x="265" y="1600"/>
                  </a:cubicBezTo>
                  <a:cubicBezTo>
                    <a:pt x="200" y="1759"/>
                    <a:pt x="170" y="1922"/>
                    <a:pt x="169" y="2094"/>
                  </a:cubicBezTo>
                  <a:cubicBezTo>
                    <a:pt x="168" y="2281"/>
                    <a:pt x="202" y="2467"/>
                    <a:pt x="207" y="2654"/>
                  </a:cubicBezTo>
                  <a:cubicBezTo>
                    <a:pt x="211" y="2838"/>
                    <a:pt x="178" y="3020"/>
                    <a:pt x="157" y="3203"/>
                  </a:cubicBezTo>
                  <a:cubicBezTo>
                    <a:pt x="142" y="3338"/>
                    <a:pt x="138" y="3465"/>
                    <a:pt x="166" y="3598"/>
                  </a:cubicBezTo>
                  <a:cubicBezTo>
                    <a:pt x="184" y="3688"/>
                    <a:pt x="216" y="3814"/>
                    <a:pt x="296" y="3870"/>
                  </a:cubicBezTo>
                  <a:cubicBezTo>
                    <a:pt x="337" y="3899"/>
                    <a:pt x="382" y="3902"/>
                    <a:pt x="431" y="3900"/>
                  </a:cubicBezTo>
                  <a:cubicBezTo>
                    <a:pt x="504" y="3898"/>
                    <a:pt x="575" y="3885"/>
                    <a:pt x="649" y="3884"/>
                  </a:cubicBezTo>
                  <a:cubicBezTo>
                    <a:pt x="836" y="3883"/>
                    <a:pt x="1023" y="3908"/>
                    <a:pt x="1206" y="3945"/>
                  </a:cubicBezTo>
                  <a:cubicBezTo>
                    <a:pt x="1390" y="3982"/>
                    <a:pt x="1571" y="4035"/>
                    <a:pt x="1754" y="4079"/>
                  </a:cubicBezTo>
                  <a:cubicBezTo>
                    <a:pt x="1938" y="4124"/>
                    <a:pt x="2123" y="4165"/>
                    <a:pt x="2308" y="4204"/>
                  </a:cubicBezTo>
                  <a:cubicBezTo>
                    <a:pt x="2481" y="4240"/>
                    <a:pt x="2656" y="4272"/>
                    <a:pt x="2827" y="4315"/>
                  </a:cubicBezTo>
                  <a:cubicBezTo>
                    <a:pt x="2991" y="4356"/>
                    <a:pt x="3162" y="4406"/>
                    <a:pt x="3305" y="4496"/>
                  </a:cubicBezTo>
                  <a:cubicBezTo>
                    <a:pt x="3432" y="4576"/>
                    <a:pt x="3490" y="4707"/>
                    <a:pt x="3577" y="4822"/>
                  </a:cubicBezTo>
                  <a:cubicBezTo>
                    <a:pt x="3665" y="4938"/>
                    <a:pt x="3781" y="5032"/>
                    <a:pt x="3898" y="5116"/>
                  </a:cubicBezTo>
                  <a:cubicBezTo>
                    <a:pt x="4139" y="5287"/>
                    <a:pt x="4396" y="5411"/>
                    <a:pt x="4687" y="5468"/>
                  </a:cubicBezTo>
                  <a:cubicBezTo>
                    <a:pt x="5282" y="5585"/>
                    <a:pt x="5904" y="5454"/>
                    <a:pt x="6486" y="5328"/>
                  </a:cubicBezTo>
                  <a:cubicBezTo>
                    <a:pt x="6778" y="5264"/>
                    <a:pt x="7069" y="5195"/>
                    <a:pt x="7365" y="5146"/>
                  </a:cubicBezTo>
                  <a:cubicBezTo>
                    <a:pt x="7717" y="5088"/>
                    <a:pt x="8065" y="5034"/>
                    <a:pt x="8402" y="4908"/>
                  </a:cubicBezTo>
                  <a:cubicBezTo>
                    <a:pt x="8748" y="4779"/>
                    <a:pt x="9098" y="4656"/>
                    <a:pt x="9453" y="4550"/>
                  </a:cubicBezTo>
                  <a:cubicBezTo>
                    <a:pt x="9621" y="4500"/>
                    <a:pt x="9795" y="4466"/>
                    <a:pt x="9967" y="4431"/>
                  </a:cubicBezTo>
                  <a:cubicBezTo>
                    <a:pt x="10145" y="4394"/>
                    <a:pt x="10321" y="4324"/>
                    <a:pt x="10504" y="4314"/>
                  </a:cubicBezTo>
                  <a:cubicBezTo>
                    <a:pt x="10714" y="4303"/>
                    <a:pt x="10926" y="4314"/>
                    <a:pt x="11136" y="4317"/>
                  </a:cubicBezTo>
                  <a:cubicBezTo>
                    <a:pt x="11212" y="4318"/>
                    <a:pt x="11288" y="4315"/>
                    <a:pt x="11364" y="4316"/>
                  </a:cubicBezTo>
                  <a:cubicBezTo>
                    <a:pt x="11401" y="4317"/>
                    <a:pt x="11443" y="4317"/>
                    <a:pt x="11466" y="4351"/>
                  </a:cubicBezTo>
                  <a:cubicBezTo>
                    <a:pt x="11490" y="4386"/>
                    <a:pt x="11500" y="4433"/>
                    <a:pt x="11516" y="4471"/>
                  </a:cubicBezTo>
                  <a:cubicBezTo>
                    <a:pt x="11541" y="4535"/>
                    <a:pt x="11587" y="4577"/>
                    <a:pt x="11637" y="4621"/>
                  </a:cubicBezTo>
                  <a:cubicBezTo>
                    <a:pt x="11734" y="4707"/>
                    <a:pt x="11677" y="4873"/>
                    <a:pt x="11810" y="4925"/>
                  </a:cubicBezTo>
                  <a:cubicBezTo>
                    <a:pt x="11818" y="4928"/>
                    <a:pt x="11821" y="4916"/>
                    <a:pt x="11814" y="4913"/>
                  </a:cubicBezTo>
                  <a:cubicBezTo>
                    <a:pt x="11484" y="4781"/>
                    <a:pt x="11155" y="4648"/>
                    <a:pt x="10806" y="4574"/>
                  </a:cubicBezTo>
                  <a:cubicBezTo>
                    <a:pt x="10448" y="4498"/>
                    <a:pt x="10082" y="4525"/>
                    <a:pt x="9720" y="4550"/>
                  </a:cubicBezTo>
                  <a:cubicBezTo>
                    <a:pt x="9350" y="4576"/>
                    <a:pt x="8979" y="4597"/>
                    <a:pt x="8611" y="4648"/>
                  </a:cubicBezTo>
                  <a:cubicBezTo>
                    <a:pt x="8414" y="4676"/>
                    <a:pt x="8219" y="4710"/>
                    <a:pt x="8020" y="4725"/>
                  </a:cubicBezTo>
                  <a:cubicBezTo>
                    <a:pt x="7828" y="4739"/>
                    <a:pt x="7635" y="4743"/>
                    <a:pt x="7443" y="4744"/>
                  </a:cubicBezTo>
                  <a:cubicBezTo>
                    <a:pt x="7268" y="4746"/>
                    <a:pt x="7093" y="4744"/>
                    <a:pt x="6918" y="4739"/>
                  </a:cubicBezTo>
                  <a:cubicBezTo>
                    <a:pt x="6758" y="4734"/>
                    <a:pt x="6597" y="4735"/>
                    <a:pt x="6438" y="4763"/>
                  </a:cubicBezTo>
                  <a:cubicBezTo>
                    <a:pt x="6345" y="4779"/>
                    <a:pt x="6195" y="4807"/>
                    <a:pt x="6134" y="4889"/>
                  </a:cubicBezTo>
                  <a:cubicBezTo>
                    <a:pt x="6074" y="4969"/>
                    <a:pt x="6099" y="5087"/>
                    <a:pt x="6080" y="5179"/>
                  </a:cubicBezTo>
                  <a:cubicBezTo>
                    <a:pt x="6053" y="5311"/>
                    <a:pt x="5987" y="5447"/>
                    <a:pt x="5875" y="5527"/>
                  </a:cubicBezTo>
                  <a:cubicBezTo>
                    <a:pt x="5738" y="5625"/>
                    <a:pt x="5604" y="5540"/>
                    <a:pt x="5492" y="5449"/>
                  </a:cubicBezTo>
                  <a:cubicBezTo>
                    <a:pt x="5386" y="5363"/>
                    <a:pt x="5290" y="5276"/>
                    <a:pt x="5174" y="5204"/>
                  </a:cubicBezTo>
                  <a:cubicBezTo>
                    <a:pt x="5018" y="5108"/>
                    <a:pt x="4855" y="5025"/>
                    <a:pt x="4688" y="4949"/>
                  </a:cubicBezTo>
                  <a:cubicBezTo>
                    <a:pt x="4356" y="4799"/>
                    <a:pt x="3998" y="4695"/>
                    <a:pt x="3646" y="4602"/>
                  </a:cubicBezTo>
                  <a:cubicBezTo>
                    <a:pt x="3473" y="4556"/>
                    <a:pt x="3298" y="4538"/>
                    <a:pt x="3121" y="4520"/>
                  </a:cubicBezTo>
                  <a:cubicBezTo>
                    <a:pt x="2925" y="4500"/>
                    <a:pt x="2732" y="4466"/>
                    <a:pt x="2539" y="4421"/>
                  </a:cubicBezTo>
                  <a:cubicBezTo>
                    <a:pt x="2353" y="4377"/>
                    <a:pt x="2169" y="4327"/>
                    <a:pt x="1984" y="4278"/>
                  </a:cubicBezTo>
                  <a:cubicBezTo>
                    <a:pt x="1807" y="4232"/>
                    <a:pt x="1627" y="4188"/>
                    <a:pt x="1457" y="4124"/>
                  </a:cubicBezTo>
                  <a:cubicBezTo>
                    <a:pt x="1359" y="4087"/>
                    <a:pt x="1234" y="4072"/>
                    <a:pt x="1154" y="3999"/>
                  </a:cubicBezTo>
                  <a:cubicBezTo>
                    <a:pt x="1113" y="3962"/>
                    <a:pt x="1103" y="3883"/>
                    <a:pt x="1092" y="3832"/>
                  </a:cubicBezTo>
                  <a:cubicBezTo>
                    <a:pt x="1078" y="3764"/>
                    <a:pt x="1070" y="3695"/>
                    <a:pt x="1058" y="3626"/>
                  </a:cubicBezTo>
                  <a:cubicBezTo>
                    <a:pt x="1029" y="3456"/>
                    <a:pt x="966" y="3288"/>
                    <a:pt x="922" y="3121"/>
                  </a:cubicBezTo>
                  <a:cubicBezTo>
                    <a:pt x="876" y="2942"/>
                    <a:pt x="843" y="2761"/>
                    <a:pt x="803" y="2581"/>
                  </a:cubicBezTo>
                  <a:cubicBezTo>
                    <a:pt x="767" y="2422"/>
                    <a:pt x="718" y="2263"/>
                    <a:pt x="631" y="2124"/>
                  </a:cubicBezTo>
                  <a:cubicBezTo>
                    <a:pt x="553" y="1999"/>
                    <a:pt x="442" y="1898"/>
                    <a:pt x="326" y="1809"/>
                  </a:cubicBezTo>
                  <a:cubicBezTo>
                    <a:pt x="266" y="1763"/>
                    <a:pt x="202" y="1722"/>
                    <a:pt x="140" y="1679"/>
                  </a:cubicBezTo>
                  <a:cubicBezTo>
                    <a:pt x="87" y="1642"/>
                    <a:pt x="26" y="1610"/>
                    <a:pt x="22" y="1538"/>
                  </a:cubicBezTo>
                  <a:cubicBezTo>
                    <a:pt x="19" y="1468"/>
                    <a:pt x="54" y="1380"/>
                    <a:pt x="97" y="1326"/>
                  </a:cubicBezTo>
                  <a:cubicBezTo>
                    <a:pt x="135" y="1279"/>
                    <a:pt x="192" y="1265"/>
                    <a:pt x="250" y="1269"/>
                  </a:cubicBezTo>
                  <a:cubicBezTo>
                    <a:pt x="370" y="1278"/>
                    <a:pt x="487" y="1351"/>
                    <a:pt x="596" y="1397"/>
                  </a:cubicBezTo>
                  <a:cubicBezTo>
                    <a:pt x="767" y="1469"/>
                    <a:pt x="939" y="1537"/>
                    <a:pt x="1104" y="1622"/>
                  </a:cubicBezTo>
                  <a:cubicBezTo>
                    <a:pt x="1405" y="1776"/>
                    <a:pt x="1655" y="2009"/>
                    <a:pt x="1891" y="2248"/>
                  </a:cubicBezTo>
                  <a:cubicBezTo>
                    <a:pt x="2125" y="2484"/>
                    <a:pt x="2353" y="2721"/>
                    <a:pt x="2608" y="2934"/>
                  </a:cubicBezTo>
                  <a:cubicBezTo>
                    <a:pt x="2874" y="3156"/>
                    <a:pt x="3159" y="3359"/>
                    <a:pt x="3472" y="3507"/>
                  </a:cubicBezTo>
                  <a:cubicBezTo>
                    <a:pt x="3791" y="3657"/>
                    <a:pt x="4132" y="3750"/>
                    <a:pt x="4476" y="3817"/>
                  </a:cubicBezTo>
                  <a:cubicBezTo>
                    <a:pt x="5213" y="3960"/>
                    <a:pt x="5959" y="4005"/>
                    <a:pt x="6708" y="3962"/>
                  </a:cubicBezTo>
                  <a:cubicBezTo>
                    <a:pt x="7083" y="3941"/>
                    <a:pt x="7454" y="3896"/>
                    <a:pt x="7826" y="3845"/>
                  </a:cubicBezTo>
                  <a:cubicBezTo>
                    <a:pt x="8215" y="3791"/>
                    <a:pt x="8605" y="3751"/>
                    <a:pt x="8995" y="3706"/>
                  </a:cubicBezTo>
                  <a:cubicBezTo>
                    <a:pt x="9283" y="3674"/>
                    <a:pt x="9574" y="3632"/>
                    <a:pt x="9863" y="3619"/>
                  </a:cubicBezTo>
                  <a:cubicBezTo>
                    <a:pt x="10073" y="3610"/>
                    <a:pt x="10284" y="3587"/>
                    <a:pt x="10472" y="3485"/>
                  </a:cubicBezTo>
                  <a:cubicBezTo>
                    <a:pt x="10534" y="3451"/>
                    <a:pt x="10532" y="3369"/>
                    <a:pt x="10531" y="3307"/>
                  </a:cubicBezTo>
                  <a:cubicBezTo>
                    <a:pt x="10528" y="3205"/>
                    <a:pt x="10523" y="3101"/>
                    <a:pt x="10507" y="3000"/>
                  </a:cubicBezTo>
                  <a:cubicBezTo>
                    <a:pt x="10469" y="2764"/>
                    <a:pt x="10349" y="2552"/>
                    <a:pt x="10217" y="2356"/>
                  </a:cubicBezTo>
                  <a:cubicBezTo>
                    <a:pt x="10215" y="2353"/>
                    <a:pt x="10212" y="2352"/>
                    <a:pt x="10209" y="2354"/>
                  </a:cubicBezTo>
                  <a:cubicBezTo>
                    <a:pt x="9889" y="2547"/>
                    <a:pt x="9568" y="2738"/>
                    <a:pt x="9241" y="2920"/>
                  </a:cubicBezTo>
                  <a:cubicBezTo>
                    <a:pt x="8919" y="3101"/>
                    <a:pt x="8592" y="3285"/>
                    <a:pt x="8251" y="3428"/>
                  </a:cubicBezTo>
                  <a:cubicBezTo>
                    <a:pt x="7627" y="3689"/>
                    <a:pt x="6940" y="3767"/>
                    <a:pt x="6268" y="3772"/>
                  </a:cubicBezTo>
                  <a:cubicBezTo>
                    <a:pt x="5567" y="3777"/>
                    <a:pt x="4860" y="3719"/>
                    <a:pt x="4181" y="3538"/>
                  </a:cubicBezTo>
                  <a:cubicBezTo>
                    <a:pt x="3828" y="3443"/>
                    <a:pt x="3484" y="3321"/>
                    <a:pt x="3144" y="3186"/>
                  </a:cubicBezTo>
                  <a:cubicBezTo>
                    <a:pt x="2824" y="3060"/>
                    <a:pt x="2509" y="2917"/>
                    <a:pt x="2211" y="2743"/>
                  </a:cubicBezTo>
                  <a:cubicBezTo>
                    <a:pt x="1915" y="2572"/>
                    <a:pt x="1638" y="2368"/>
                    <a:pt x="1426" y="2098"/>
                  </a:cubicBezTo>
                  <a:cubicBezTo>
                    <a:pt x="1319" y="1962"/>
                    <a:pt x="1225" y="1816"/>
                    <a:pt x="1124" y="1676"/>
                  </a:cubicBezTo>
                  <a:cubicBezTo>
                    <a:pt x="1040" y="1559"/>
                    <a:pt x="941" y="1455"/>
                    <a:pt x="841" y="1352"/>
                  </a:cubicBezTo>
                  <a:cubicBezTo>
                    <a:pt x="731" y="1239"/>
                    <a:pt x="621" y="1126"/>
                    <a:pt x="532" y="996"/>
                  </a:cubicBezTo>
                  <a:cubicBezTo>
                    <a:pt x="513" y="968"/>
                    <a:pt x="496" y="939"/>
                    <a:pt x="480" y="909"/>
                  </a:cubicBezTo>
                  <a:cubicBezTo>
                    <a:pt x="460" y="872"/>
                    <a:pt x="429" y="833"/>
                    <a:pt x="477" y="808"/>
                  </a:cubicBezTo>
                  <a:cubicBezTo>
                    <a:pt x="555" y="766"/>
                    <a:pt x="634" y="725"/>
                    <a:pt x="708" y="676"/>
                  </a:cubicBezTo>
                  <a:cubicBezTo>
                    <a:pt x="849" y="584"/>
                    <a:pt x="977" y="468"/>
                    <a:pt x="1084" y="339"/>
                  </a:cubicBezTo>
                  <a:cubicBezTo>
                    <a:pt x="1125" y="289"/>
                    <a:pt x="1155" y="231"/>
                    <a:pt x="1187" y="175"/>
                  </a:cubicBezTo>
                  <a:cubicBezTo>
                    <a:pt x="1205" y="145"/>
                    <a:pt x="1224" y="115"/>
                    <a:pt x="1244" y="86"/>
                  </a:cubicBezTo>
                  <a:cubicBezTo>
                    <a:pt x="1257" y="67"/>
                    <a:pt x="1272" y="51"/>
                    <a:pt x="1287" y="34"/>
                  </a:cubicBezTo>
                  <a:cubicBezTo>
                    <a:pt x="1310" y="11"/>
                    <a:pt x="1329" y="30"/>
                    <a:pt x="1348" y="48"/>
                  </a:cubicBezTo>
                  <a:cubicBezTo>
                    <a:pt x="1450" y="140"/>
                    <a:pt x="1511" y="275"/>
                    <a:pt x="1572" y="395"/>
                  </a:cubicBezTo>
                  <a:cubicBezTo>
                    <a:pt x="1635" y="517"/>
                    <a:pt x="1702" y="628"/>
                    <a:pt x="1790" y="733"/>
                  </a:cubicBezTo>
                  <a:cubicBezTo>
                    <a:pt x="2016" y="1000"/>
                    <a:pt x="2279" y="1232"/>
                    <a:pt x="2548" y="1455"/>
                  </a:cubicBezTo>
                  <a:cubicBezTo>
                    <a:pt x="2797" y="1661"/>
                    <a:pt x="3049" y="1862"/>
                    <a:pt x="3324" y="2033"/>
                  </a:cubicBezTo>
                  <a:cubicBezTo>
                    <a:pt x="3589" y="2198"/>
                    <a:pt x="3873" y="2331"/>
                    <a:pt x="4169" y="2429"/>
                  </a:cubicBezTo>
                  <a:cubicBezTo>
                    <a:pt x="4338" y="2486"/>
                    <a:pt x="4511" y="2532"/>
                    <a:pt x="4682" y="2583"/>
                  </a:cubicBezTo>
                  <a:cubicBezTo>
                    <a:pt x="4860" y="2637"/>
                    <a:pt x="5038" y="2689"/>
                    <a:pt x="5219" y="2733"/>
                  </a:cubicBezTo>
                  <a:cubicBezTo>
                    <a:pt x="5576" y="2819"/>
                    <a:pt x="5930" y="2856"/>
                    <a:pt x="6296" y="2823"/>
                  </a:cubicBezTo>
                  <a:cubicBezTo>
                    <a:pt x="6663" y="2789"/>
                    <a:pt x="7029" y="2745"/>
                    <a:pt x="7391" y="2672"/>
                  </a:cubicBezTo>
                  <a:cubicBezTo>
                    <a:pt x="7763" y="2598"/>
                    <a:pt x="8123" y="2479"/>
                    <a:pt x="8491" y="2389"/>
                  </a:cubicBezTo>
                  <a:cubicBezTo>
                    <a:pt x="8670" y="2346"/>
                    <a:pt x="8850" y="2306"/>
                    <a:pt x="9032" y="2276"/>
                  </a:cubicBezTo>
                  <a:cubicBezTo>
                    <a:pt x="9189" y="2251"/>
                    <a:pt x="9348" y="2237"/>
                    <a:pt x="9505" y="2216"/>
                  </a:cubicBezTo>
                  <a:cubicBezTo>
                    <a:pt x="9653" y="2197"/>
                    <a:pt x="9800" y="2171"/>
                    <a:pt x="9942" y="2126"/>
                  </a:cubicBezTo>
                  <a:cubicBezTo>
                    <a:pt x="10050" y="2092"/>
                    <a:pt x="10168" y="2047"/>
                    <a:pt x="10240" y="1955"/>
                  </a:cubicBezTo>
                  <a:cubicBezTo>
                    <a:pt x="10371" y="1785"/>
                    <a:pt x="10334" y="1521"/>
                    <a:pt x="10309" y="1325"/>
                  </a:cubicBezTo>
                  <a:cubicBezTo>
                    <a:pt x="10293" y="1199"/>
                    <a:pt x="10273" y="1073"/>
                    <a:pt x="10254" y="947"/>
                  </a:cubicBezTo>
                  <a:cubicBezTo>
                    <a:pt x="10240" y="850"/>
                    <a:pt x="10229" y="753"/>
                    <a:pt x="10227" y="656"/>
                  </a:cubicBezTo>
                  <a:cubicBezTo>
                    <a:pt x="10224" y="551"/>
                    <a:pt x="10244" y="457"/>
                    <a:pt x="10268" y="357"/>
                  </a:cubicBezTo>
                  <a:cubicBezTo>
                    <a:pt x="10292" y="251"/>
                    <a:pt x="10262" y="135"/>
                    <a:pt x="10154" y="94"/>
                  </a:cubicBezTo>
                  <a:cubicBezTo>
                    <a:pt x="10105" y="76"/>
                    <a:pt x="10048" y="77"/>
                    <a:pt x="9996" y="75"/>
                  </a:cubicBezTo>
                  <a:cubicBezTo>
                    <a:pt x="9919" y="74"/>
                    <a:pt x="9843" y="68"/>
                    <a:pt x="9766" y="70"/>
                  </a:cubicBezTo>
                  <a:cubicBezTo>
                    <a:pt x="9489" y="75"/>
                    <a:pt x="9232" y="173"/>
                    <a:pt x="9005" y="328"/>
                  </a:cubicBezTo>
                  <a:cubicBezTo>
                    <a:pt x="8744" y="507"/>
                    <a:pt x="8526" y="743"/>
                    <a:pt x="8290" y="952"/>
                  </a:cubicBezTo>
                  <a:cubicBezTo>
                    <a:pt x="8162" y="1065"/>
                    <a:pt x="8028" y="1172"/>
                    <a:pt x="7885" y="1265"/>
                  </a:cubicBezTo>
                  <a:cubicBezTo>
                    <a:pt x="7731" y="1365"/>
                    <a:pt x="7566" y="1438"/>
                    <a:pt x="7393" y="1500"/>
                  </a:cubicBezTo>
                  <a:cubicBezTo>
                    <a:pt x="7223" y="1562"/>
                    <a:pt x="7047" y="1611"/>
                    <a:pt x="6874" y="1664"/>
                  </a:cubicBezTo>
                  <a:cubicBezTo>
                    <a:pt x="6703" y="1715"/>
                    <a:pt x="6536" y="1775"/>
                    <a:pt x="6367" y="1829"/>
                  </a:cubicBezTo>
                  <a:cubicBezTo>
                    <a:pt x="6195" y="1884"/>
                    <a:pt x="6021" y="1934"/>
                    <a:pt x="5845" y="1968"/>
                  </a:cubicBezTo>
                  <a:cubicBezTo>
                    <a:pt x="5693" y="1998"/>
                    <a:pt x="5540" y="2009"/>
                    <a:pt x="5386" y="2018"/>
                  </a:cubicBezTo>
                  <a:cubicBezTo>
                    <a:pt x="4821" y="2051"/>
                    <a:pt x="4178" y="2042"/>
                    <a:pt x="3701" y="1697"/>
                  </a:cubicBezTo>
                  <a:cubicBezTo>
                    <a:pt x="3423" y="1496"/>
                    <a:pt x="3126" y="1324"/>
                    <a:pt x="2817" y="1177"/>
                  </a:cubicBezTo>
                  <a:cubicBezTo>
                    <a:pt x="2515" y="1033"/>
                    <a:pt x="2198" y="900"/>
                    <a:pt x="1865" y="853"/>
                  </a:cubicBezTo>
                  <a:cubicBezTo>
                    <a:pt x="1711" y="831"/>
                    <a:pt x="1548" y="829"/>
                    <a:pt x="1394" y="858"/>
                  </a:cubicBezTo>
                  <a:cubicBezTo>
                    <a:pt x="1256" y="883"/>
                    <a:pt x="1136" y="964"/>
                    <a:pt x="1011" y="1025"/>
                  </a:cubicBezTo>
                  <a:cubicBezTo>
                    <a:pt x="975" y="1043"/>
                    <a:pt x="938" y="1058"/>
                    <a:pt x="901" y="1071"/>
                  </a:cubicBezTo>
                  <a:cubicBezTo>
                    <a:pt x="861" y="1085"/>
                    <a:pt x="915" y="1042"/>
                    <a:pt x="925" y="1033"/>
                  </a:cubicBezTo>
                  <a:cubicBezTo>
                    <a:pt x="981" y="984"/>
                    <a:pt x="1052" y="952"/>
                    <a:pt x="1120" y="924"/>
                  </a:cubicBezTo>
                  <a:cubicBezTo>
                    <a:pt x="1242" y="873"/>
                    <a:pt x="1367" y="833"/>
                    <a:pt x="1488" y="782"/>
                  </a:cubicBezTo>
                  <a:cubicBezTo>
                    <a:pt x="1799" y="652"/>
                    <a:pt x="2167" y="528"/>
                    <a:pt x="2503" y="620"/>
                  </a:cubicBezTo>
                  <a:cubicBezTo>
                    <a:pt x="2811" y="705"/>
                    <a:pt x="3063" y="922"/>
                    <a:pt x="3359" y="1037"/>
                  </a:cubicBezTo>
                  <a:cubicBezTo>
                    <a:pt x="3698" y="1168"/>
                    <a:pt x="4044" y="1283"/>
                    <a:pt x="4398" y="1371"/>
                  </a:cubicBezTo>
                  <a:cubicBezTo>
                    <a:pt x="4731" y="1453"/>
                    <a:pt x="5071" y="1503"/>
                    <a:pt x="5412" y="1545"/>
                  </a:cubicBezTo>
                  <a:cubicBezTo>
                    <a:pt x="6075" y="1627"/>
                    <a:pt x="6763" y="1650"/>
                    <a:pt x="7413" y="1469"/>
                  </a:cubicBezTo>
                  <a:cubicBezTo>
                    <a:pt x="7750" y="1375"/>
                    <a:pt x="8057" y="1207"/>
                    <a:pt x="8370" y="1055"/>
                  </a:cubicBezTo>
                  <a:cubicBezTo>
                    <a:pt x="8498" y="992"/>
                    <a:pt x="8628" y="937"/>
                    <a:pt x="8760" y="883"/>
                  </a:cubicBezTo>
                  <a:cubicBezTo>
                    <a:pt x="8852" y="844"/>
                    <a:pt x="8960" y="803"/>
                    <a:pt x="9030" y="729"/>
                  </a:cubicBezTo>
                  <a:cubicBezTo>
                    <a:pt x="9068" y="688"/>
                    <a:pt x="9044" y="624"/>
                    <a:pt x="9025" y="580"/>
                  </a:cubicBezTo>
                  <a:cubicBezTo>
                    <a:pt x="9005" y="534"/>
                    <a:pt x="8987" y="490"/>
                    <a:pt x="8978" y="441"/>
                  </a:cubicBezTo>
                  <a:cubicBezTo>
                    <a:pt x="8968" y="383"/>
                    <a:pt x="8965" y="326"/>
                    <a:pt x="8946" y="269"/>
                  </a:cubicBezTo>
                  <a:cubicBezTo>
                    <a:pt x="8945" y="266"/>
                    <a:pt x="8940" y="264"/>
                    <a:pt x="8937" y="266"/>
                  </a:cubicBezTo>
                  <a:cubicBezTo>
                    <a:pt x="8807" y="350"/>
                    <a:pt x="8708" y="473"/>
                    <a:pt x="8595" y="578"/>
                  </a:cubicBezTo>
                  <a:cubicBezTo>
                    <a:pt x="8465" y="700"/>
                    <a:pt x="8306" y="800"/>
                    <a:pt x="8154" y="892"/>
                  </a:cubicBezTo>
                  <a:cubicBezTo>
                    <a:pt x="7851" y="1076"/>
                    <a:pt x="7520" y="1218"/>
                    <a:pt x="7181" y="1322"/>
                  </a:cubicBezTo>
                  <a:cubicBezTo>
                    <a:pt x="6521" y="1523"/>
                    <a:pt x="5835" y="1527"/>
                    <a:pt x="5161" y="1397"/>
                  </a:cubicBezTo>
                  <a:cubicBezTo>
                    <a:pt x="5009" y="1367"/>
                    <a:pt x="4858" y="1329"/>
                    <a:pt x="4712" y="1274"/>
                  </a:cubicBezTo>
                  <a:cubicBezTo>
                    <a:pt x="4556" y="1215"/>
                    <a:pt x="4423" y="1126"/>
                    <a:pt x="4293" y="1022"/>
                  </a:cubicBezTo>
                  <a:cubicBezTo>
                    <a:pt x="4178" y="929"/>
                    <a:pt x="4063" y="838"/>
                    <a:pt x="3927" y="776"/>
                  </a:cubicBezTo>
                  <a:cubicBezTo>
                    <a:pt x="3779" y="710"/>
                    <a:pt x="3613" y="674"/>
                    <a:pt x="3453" y="653"/>
                  </a:cubicBezTo>
                  <a:cubicBezTo>
                    <a:pt x="3275" y="630"/>
                    <a:pt x="3096" y="627"/>
                    <a:pt x="2917" y="631"/>
                  </a:cubicBezTo>
                  <a:cubicBezTo>
                    <a:pt x="2746" y="635"/>
                    <a:pt x="2573" y="639"/>
                    <a:pt x="2403" y="656"/>
                  </a:cubicBezTo>
                  <a:cubicBezTo>
                    <a:pt x="2142" y="680"/>
                    <a:pt x="1928" y="806"/>
                    <a:pt x="1770" y="1013"/>
                  </a:cubicBezTo>
                  <a:cubicBezTo>
                    <a:pt x="1766" y="1018"/>
                    <a:pt x="1762" y="1023"/>
                    <a:pt x="1759" y="1028"/>
                  </a:cubicBezTo>
                  <a:cubicBezTo>
                    <a:pt x="1754" y="1034"/>
                    <a:pt x="1765" y="1040"/>
                    <a:pt x="1769" y="1034"/>
                  </a:cubicBezTo>
                  <a:close/>
                </a:path>
              </a:pathLst>
            </a:custGeom>
            <a:solidFill>
              <a:schemeClr val="accent6">
                <a:lumMod val="75000"/>
                <a:alpha val="41000"/>
              </a:schemeClr>
            </a:solidFill>
            <a:ln w="9525">
              <a:solidFill>
                <a:schemeClr val="accent3">
                  <a:alpha val="9000"/>
                </a:schemeClr>
              </a:solid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6">
              <a:extLst>
                <a:ext uri="{FF2B5EF4-FFF2-40B4-BE49-F238E27FC236}">
                  <a16:creationId xmlns:a16="http://schemas.microsoft.com/office/drawing/2014/main" id="{7813C8D9-7EF8-4BE8-973F-7B5632F49F48}"/>
                </a:ext>
              </a:extLst>
            </p:cNvPr>
            <p:cNvSpPr>
              <a:spLocks/>
            </p:cNvSpPr>
            <p:nvPr/>
          </p:nvSpPr>
          <p:spPr bwMode="auto">
            <a:xfrm>
              <a:off x="-905" y="2468"/>
              <a:ext cx="9332" cy="1992"/>
            </a:xfrm>
            <a:custGeom>
              <a:avLst/>
              <a:gdLst>
                <a:gd name="T0" fmla="*/ 7272 w 12240"/>
                <a:gd name="T1" fmla="*/ 2160 h 2616"/>
                <a:gd name="T2" fmla="*/ 6536 w 12240"/>
                <a:gd name="T3" fmla="*/ 2008 h 2616"/>
                <a:gd name="T4" fmla="*/ 6496 w 12240"/>
                <a:gd name="T5" fmla="*/ 1944 h 2616"/>
                <a:gd name="T6" fmla="*/ 6256 w 12240"/>
                <a:gd name="T7" fmla="*/ 1784 h 2616"/>
                <a:gd name="T8" fmla="*/ 5664 w 12240"/>
                <a:gd name="T9" fmla="*/ 1432 h 2616"/>
                <a:gd name="T10" fmla="*/ 3208 w 12240"/>
                <a:gd name="T11" fmla="*/ 608 h 2616"/>
                <a:gd name="T12" fmla="*/ 1776 w 12240"/>
                <a:gd name="T13" fmla="*/ 424 h 2616"/>
                <a:gd name="T14" fmla="*/ 904 w 12240"/>
                <a:gd name="T15" fmla="*/ 496 h 2616"/>
                <a:gd name="T16" fmla="*/ 0 w 12240"/>
                <a:gd name="T17" fmla="*/ 384 h 2616"/>
                <a:gd name="T18" fmla="*/ 648 w 12240"/>
                <a:gd name="T19" fmla="*/ 104 h 2616"/>
                <a:gd name="T20" fmla="*/ 704 w 12240"/>
                <a:gd name="T21" fmla="*/ 24 h 2616"/>
                <a:gd name="T22" fmla="*/ 1056 w 12240"/>
                <a:gd name="T23" fmla="*/ 120 h 2616"/>
                <a:gd name="T24" fmla="*/ 2248 w 12240"/>
                <a:gd name="T25" fmla="*/ 384 h 2616"/>
                <a:gd name="T26" fmla="*/ 4496 w 12240"/>
                <a:gd name="T27" fmla="*/ 824 h 2616"/>
                <a:gd name="T28" fmla="*/ 5624 w 12240"/>
                <a:gd name="T29" fmla="*/ 1336 h 2616"/>
                <a:gd name="T30" fmla="*/ 6720 w 12240"/>
                <a:gd name="T31" fmla="*/ 1880 h 2616"/>
                <a:gd name="T32" fmla="*/ 8152 w 12240"/>
                <a:gd name="T33" fmla="*/ 2512 h 2616"/>
                <a:gd name="T34" fmla="*/ 9200 w 12240"/>
                <a:gd name="T35" fmla="*/ 2520 h 2616"/>
                <a:gd name="T36" fmla="*/ 9792 w 12240"/>
                <a:gd name="T37" fmla="*/ 2384 h 2616"/>
                <a:gd name="T38" fmla="*/ 10592 w 12240"/>
                <a:gd name="T39" fmla="*/ 2256 h 2616"/>
                <a:gd name="T40" fmla="*/ 11888 w 12240"/>
                <a:gd name="T41" fmla="*/ 1936 h 2616"/>
                <a:gd name="T42" fmla="*/ 12240 w 12240"/>
                <a:gd name="T43" fmla="*/ 1824 h 2616"/>
                <a:gd name="T44" fmla="*/ 11824 w 12240"/>
                <a:gd name="T45" fmla="*/ 2080 h 2616"/>
                <a:gd name="T46" fmla="*/ 10848 w 12240"/>
                <a:gd name="T47" fmla="*/ 2272 h 2616"/>
                <a:gd name="T48" fmla="*/ 10008 w 12240"/>
                <a:gd name="T49" fmla="*/ 2488 h 2616"/>
                <a:gd name="T50" fmla="*/ 9192 w 12240"/>
                <a:gd name="T51" fmla="*/ 2528 h 2616"/>
                <a:gd name="T52" fmla="*/ 7184 w 12240"/>
                <a:gd name="T53" fmla="*/ 2256 h 2616"/>
                <a:gd name="T54" fmla="*/ 7272 w 12240"/>
                <a:gd name="T55" fmla="*/ 2160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240" h="2616">
                  <a:moveTo>
                    <a:pt x="7272" y="2160"/>
                  </a:moveTo>
                  <a:cubicBezTo>
                    <a:pt x="7072" y="2152"/>
                    <a:pt x="6704" y="2120"/>
                    <a:pt x="6536" y="2008"/>
                  </a:cubicBezTo>
                  <a:cubicBezTo>
                    <a:pt x="6504" y="1984"/>
                    <a:pt x="6520" y="1960"/>
                    <a:pt x="6496" y="1944"/>
                  </a:cubicBezTo>
                  <a:cubicBezTo>
                    <a:pt x="6416" y="1880"/>
                    <a:pt x="6352" y="1832"/>
                    <a:pt x="6256" y="1784"/>
                  </a:cubicBezTo>
                  <a:cubicBezTo>
                    <a:pt x="6040" y="1688"/>
                    <a:pt x="5888" y="1520"/>
                    <a:pt x="5664" y="1432"/>
                  </a:cubicBezTo>
                  <a:cubicBezTo>
                    <a:pt x="4864" y="1120"/>
                    <a:pt x="4056" y="760"/>
                    <a:pt x="3208" y="608"/>
                  </a:cubicBezTo>
                  <a:cubicBezTo>
                    <a:pt x="2720" y="520"/>
                    <a:pt x="2264" y="424"/>
                    <a:pt x="1776" y="424"/>
                  </a:cubicBezTo>
                  <a:cubicBezTo>
                    <a:pt x="1472" y="424"/>
                    <a:pt x="1200" y="456"/>
                    <a:pt x="904" y="496"/>
                  </a:cubicBezTo>
                  <a:cubicBezTo>
                    <a:pt x="624" y="528"/>
                    <a:pt x="256" y="520"/>
                    <a:pt x="0" y="384"/>
                  </a:cubicBezTo>
                  <a:cubicBezTo>
                    <a:pt x="184" y="216"/>
                    <a:pt x="464" y="248"/>
                    <a:pt x="648" y="104"/>
                  </a:cubicBezTo>
                  <a:cubicBezTo>
                    <a:pt x="680" y="80"/>
                    <a:pt x="664" y="40"/>
                    <a:pt x="704" y="24"/>
                  </a:cubicBezTo>
                  <a:cubicBezTo>
                    <a:pt x="784" y="0"/>
                    <a:pt x="992" y="104"/>
                    <a:pt x="1056" y="120"/>
                  </a:cubicBezTo>
                  <a:cubicBezTo>
                    <a:pt x="1456" y="232"/>
                    <a:pt x="1840" y="360"/>
                    <a:pt x="2248" y="384"/>
                  </a:cubicBezTo>
                  <a:cubicBezTo>
                    <a:pt x="3000" y="440"/>
                    <a:pt x="3784" y="568"/>
                    <a:pt x="4496" y="824"/>
                  </a:cubicBezTo>
                  <a:cubicBezTo>
                    <a:pt x="4880" y="968"/>
                    <a:pt x="5264" y="1144"/>
                    <a:pt x="5624" y="1336"/>
                  </a:cubicBezTo>
                  <a:cubicBezTo>
                    <a:pt x="5984" y="1528"/>
                    <a:pt x="6384" y="1664"/>
                    <a:pt x="6720" y="1880"/>
                  </a:cubicBezTo>
                  <a:cubicBezTo>
                    <a:pt x="7184" y="2168"/>
                    <a:pt x="7608" y="2416"/>
                    <a:pt x="8152" y="2512"/>
                  </a:cubicBezTo>
                  <a:cubicBezTo>
                    <a:pt x="8480" y="2568"/>
                    <a:pt x="8880" y="2576"/>
                    <a:pt x="9200" y="2520"/>
                  </a:cubicBezTo>
                  <a:cubicBezTo>
                    <a:pt x="9400" y="2496"/>
                    <a:pt x="9592" y="2424"/>
                    <a:pt x="9792" y="2384"/>
                  </a:cubicBezTo>
                  <a:cubicBezTo>
                    <a:pt x="10056" y="2328"/>
                    <a:pt x="10328" y="2296"/>
                    <a:pt x="10592" y="2256"/>
                  </a:cubicBezTo>
                  <a:cubicBezTo>
                    <a:pt x="11032" y="2184"/>
                    <a:pt x="11456" y="2056"/>
                    <a:pt x="11888" y="1936"/>
                  </a:cubicBezTo>
                  <a:cubicBezTo>
                    <a:pt x="12008" y="1904"/>
                    <a:pt x="12120" y="1856"/>
                    <a:pt x="12240" y="1824"/>
                  </a:cubicBezTo>
                  <a:cubicBezTo>
                    <a:pt x="12120" y="1920"/>
                    <a:pt x="11968" y="2016"/>
                    <a:pt x="11824" y="2080"/>
                  </a:cubicBezTo>
                  <a:cubicBezTo>
                    <a:pt x="11536" y="2208"/>
                    <a:pt x="11160" y="2192"/>
                    <a:pt x="10848" y="2272"/>
                  </a:cubicBezTo>
                  <a:cubicBezTo>
                    <a:pt x="10568" y="2344"/>
                    <a:pt x="10288" y="2424"/>
                    <a:pt x="10008" y="2488"/>
                  </a:cubicBezTo>
                  <a:cubicBezTo>
                    <a:pt x="9736" y="2544"/>
                    <a:pt x="9464" y="2528"/>
                    <a:pt x="9192" y="2528"/>
                  </a:cubicBezTo>
                  <a:cubicBezTo>
                    <a:pt x="8496" y="2528"/>
                    <a:pt x="7800" y="2616"/>
                    <a:pt x="7184" y="2256"/>
                  </a:cubicBezTo>
                  <a:lnTo>
                    <a:pt x="7272" y="2160"/>
                  </a:lnTo>
                  <a:close/>
                </a:path>
              </a:pathLst>
            </a:custGeom>
            <a:solidFill>
              <a:schemeClr val="accent6">
                <a:lumMod val="75000"/>
                <a:alpha val="5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a:extLst>
                <a:ext uri="{FF2B5EF4-FFF2-40B4-BE49-F238E27FC236}">
                  <a16:creationId xmlns:a16="http://schemas.microsoft.com/office/drawing/2014/main" id="{DF298083-367A-4794-8131-8EE24CBF7D2E}"/>
                </a:ext>
              </a:extLst>
            </p:cNvPr>
            <p:cNvSpPr>
              <a:spLocks/>
            </p:cNvSpPr>
            <p:nvPr/>
          </p:nvSpPr>
          <p:spPr bwMode="auto">
            <a:xfrm>
              <a:off x="-344" y="391"/>
              <a:ext cx="8271" cy="1261"/>
            </a:xfrm>
            <a:custGeom>
              <a:avLst/>
              <a:gdLst>
                <a:gd name="T0" fmla="*/ 16 w 10848"/>
                <a:gd name="T1" fmla="*/ 408 h 1656"/>
                <a:gd name="T2" fmla="*/ 688 w 10848"/>
                <a:gd name="T3" fmla="*/ 216 h 1656"/>
                <a:gd name="T4" fmla="*/ 1600 w 10848"/>
                <a:gd name="T5" fmla="*/ 144 h 1656"/>
                <a:gd name="T6" fmla="*/ 3440 w 10848"/>
                <a:gd name="T7" fmla="*/ 616 h 1656"/>
                <a:gd name="T8" fmla="*/ 4608 w 10848"/>
                <a:gd name="T9" fmla="*/ 1208 h 1656"/>
                <a:gd name="T10" fmla="*/ 5944 w 10848"/>
                <a:gd name="T11" fmla="*/ 1512 h 1656"/>
                <a:gd name="T12" fmla="*/ 8560 w 10848"/>
                <a:gd name="T13" fmla="*/ 1200 h 1656"/>
                <a:gd name="T14" fmla="*/ 10408 w 10848"/>
                <a:gd name="T15" fmla="*/ 344 h 1656"/>
                <a:gd name="T16" fmla="*/ 10808 w 10848"/>
                <a:gd name="T17" fmla="*/ 80 h 1656"/>
                <a:gd name="T18" fmla="*/ 10832 w 10848"/>
                <a:gd name="T19" fmla="*/ 488 h 1656"/>
                <a:gd name="T20" fmla="*/ 10512 w 10848"/>
                <a:gd name="T21" fmla="*/ 744 h 1656"/>
                <a:gd name="T22" fmla="*/ 10024 w 10848"/>
                <a:gd name="T23" fmla="*/ 1016 h 1656"/>
                <a:gd name="T24" fmla="*/ 9184 w 10848"/>
                <a:gd name="T25" fmla="*/ 1240 h 1656"/>
                <a:gd name="T26" fmla="*/ 6520 w 10848"/>
                <a:gd name="T27" fmla="*/ 1488 h 1656"/>
                <a:gd name="T28" fmla="*/ 5336 w 10848"/>
                <a:gd name="T29" fmla="*/ 1280 h 1656"/>
                <a:gd name="T30" fmla="*/ 3808 w 10848"/>
                <a:gd name="T31" fmla="*/ 848 h 1656"/>
                <a:gd name="T32" fmla="*/ 880 w 10848"/>
                <a:gd name="T33" fmla="*/ 56 h 1656"/>
                <a:gd name="T34" fmla="*/ 392 w 10848"/>
                <a:gd name="T35" fmla="*/ 104 h 1656"/>
                <a:gd name="T36" fmla="*/ 0 w 10848"/>
                <a:gd name="T37" fmla="*/ 296 h 1656"/>
                <a:gd name="T38" fmla="*/ 16 w 10848"/>
                <a:gd name="T39" fmla="*/ 408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848" h="1656">
                  <a:moveTo>
                    <a:pt x="16" y="408"/>
                  </a:moveTo>
                  <a:cubicBezTo>
                    <a:pt x="184" y="280"/>
                    <a:pt x="480" y="264"/>
                    <a:pt x="688" y="216"/>
                  </a:cubicBezTo>
                  <a:cubicBezTo>
                    <a:pt x="992" y="160"/>
                    <a:pt x="1288" y="120"/>
                    <a:pt x="1600" y="144"/>
                  </a:cubicBezTo>
                  <a:cubicBezTo>
                    <a:pt x="2216" y="208"/>
                    <a:pt x="2872" y="376"/>
                    <a:pt x="3440" y="616"/>
                  </a:cubicBezTo>
                  <a:cubicBezTo>
                    <a:pt x="3840" y="784"/>
                    <a:pt x="4208" y="1032"/>
                    <a:pt x="4608" y="1208"/>
                  </a:cubicBezTo>
                  <a:cubicBezTo>
                    <a:pt x="5024" y="1408"/>
                    <a:pt x="5496" y="1440"/>
                    <a:pt x="5944" y="1512"/>
                  </a:cubicBezTo>
                  <a:cubicBezTo>
                    <a:pt x="6848" y="1656"/>
                    <a:pt x="7696" y="1440"/>
                    <a:pt x="8560" y="1200"/>
                  </a:cubicBezTo>
                  <a:cubicBezTo>
                    <a:pt x="9224" y="1008"/>
                    <a:pt x="9832" y="704"/>
                    <a:pt x="10408" y="344"/>
                  </a:cubicBezTo>
                  <a:cubicBezTo>
                    <a:pt x="10544" y="256"/>
                    <a:pt x="10680" y="168"/>
                    <a:pt x="10808" y="80"/>
                  </a:cubicBezTo>
                  <a:cubicBezTo>
                    <a:pt x="10832" y="176"/>
                    <a:pt x="10848" y="384"/>
                    <a:pt x="10832" y="488"/>
                  </a:cubicBezTo>
                  <a:cubicBezTo>
                    <a:pt x="10808" y="640"/>
                    <a:pt x="10648" y="664"/>
                    <a:pt x="10512" y="744"/>
                  </a:cubicBezTo>
                  <a:cubicBezTo>
                    <a:pt x="10344" y="840"/>
                    <a:pt x="10208" y="952"/>
                    <a:pt x="10024" y="1016"/>
                  </a:cubicBezTo>
                  <a:cubicBezTo>
                    <a:pt x="9752" y="1112"/>
                    <a:pt x="9464" y="1160"/>
                    <a:pt x="9184" y="1240"/>
                  </a:cubicBezTo>
                  <a:cubicBezTo>
                    <a:pt x="8320" y="1496"/>
                    <a:pt x="7416" y="1488"/>
                    <a:pt x="6520" y="1488"/>
                  </a:cubicBezTo>
                  <a:cubicBezTo>
                    <a:pt x="6104" y="1488"/>
                    <a:pt x="5736" y="1400"/>
                    <a:pt x="5336" y="1280"/>
                  </a:cubicBezTo>
                  <a:cubicBezTo>
                    <a:pt x="4832" y="1136"/>
                    <a:pt x="4320" y="992"/>
                    <a:pt x="3808" y="848"/>
                  </a:cubicBezTo>
                  <a:cubicBezTo>
                    <a:pt x="2848" y="560"/>
                    <a:pt x="1896" y="104"/>
                    <a:pt x="880" y="56"/>
                  </a:cubicBezTo>
                  <a:cubicBezTo>
                    <a:pt x="672" y="48"/>
                    <a:pt x="568" y="0"/>
                    <a:pt x="392" y="104"/>
                  </a:cubicBezTo>
                  <a:cubicBezTo>
                    <a:pt x="272" y="184"/>
                    <a:pt x="120" y="208"/>
                    <a:pt x="0" y="296"/>
                  </a:cubicBezTo>
                  <a:lnTo>
                    <a:pt x="16" y="408"/>
                  </a:lnTo>
                  <a:close/>
                </a:path>
              </a:pathLst>
            </a:custGeom>
            <a:solidFill>
              <a:schemeClr val="accent6">
                <a:lumMod val="75000"/>
                <a:alpha val="41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 name="更多资源下载：https://www.58pic.com/u/61536760">
            <a:extLst>
              <a:ext uri="{FF2B5EF4-FFF2-40B4-BE49-F238E27FC236}">
                <a16:creationId xmlns:a16="http://schemas.microsoft.com/office/drawing/2014/main" id="{BA86F5B0-BE1F-4236-898D-DC5095464704}"/>
              </a:ext>
            </a:extLst>
          </p:cNvPr>
          <p:cNvSpPr txBox="1"/>
          <p:nvPr userDrawn="1"/>
        </p:nvSpPr>
        <p:spPr>
          <a:xfrm>
            <a:off x="2378578" y="-10793573"/>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9" name="更多资源下载：https://www.58pic.com/u/61536760">
            <a:extLst>
              <a:ext uri="{FF2B5EF4-FFF2-40B4-BE49-F238E27FC236}">
                <a16:creationId xmlns:a16="http://schemas.microsoft.com/office/drawing/2014/main" id="{F8173AC5-DE76-496B-87BE-81B7CD1AD32A}"/>
              </a:ext>
            </a:extLst>
          </p:cNvPr>
          <p:cNvSpPr txBox="1"/>
          <p:nvPr userDrawn="1"/>
        </p:nvSpPr>
        <p:spPr>
          <a:xfrm>
            <a:off x="38852978" y="20296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0" name="更多资源下载：https://www.58pic.com/u/61536760">
            <a:extLst>
              <a:ext uri="{FF2B5EF4-FFF2-40B4-BE49-F238E27FC236}">
                <a16:creationId xmlns:a16="http://schemas.microsoft.com/office/drawing/2014/main" id="{F0DED289-F196-41EE-8718-AEF8CFC1C56B}"/>
              </a:ext>
            </a:extLst>
          </p:cNvPr>
          <p:cNvSpPr txBox="1"/>
          <p:nvPr userDrawn="1"/>
        </p:nvSpPr>
        <p:spPr>
          <a:xfrm>
            <a:off x="-24850222" y="18772027"/>
            <a:ext cx="1965874" cy="113995"/>
          </a:xfrm>
          <a:custGeom>
            <a:avLst/>
            <a:gdLst/>
            <a:ahLst/>
            <a:cxnLst/>
            <a:rect l="l" t="t" r="r" b="b"/>
            <a:pathLst>
              <a:path w="1965874" h="113995">
                <a:moveTo>
                  <a:pt x="891806" y="87487"/>
                </a:moveTo>
                <a:cubicBezTo>
                  <a:pt x="887684" y="90420"/>
                  <a:pt x="885624" y="93808"/>
                  <a:pt x="885624" y="97650"/>
                </a:cubicBezTo>
                <a:cubicBezTo>
                  <a:pt x="885624" y="100793"/>
                  <a:pt x="887126" y="103308"/>
                  <a:pt x="890130" y="105194"/>
                </a:cubicBezTo>
                <a:cubicBezTo>
                  <a:pt x="893134" y="107080"/>
                  <a:pt x="897290" y="108023"/>
                  <a:pt x="902598" y="108023"/>
                </a:cubicBezTo>
                <a:cubicBezTo>
                  <a:pt x="908046" y="108023"/>
                  <a:pt x="912586" y="106765"/>
                  <a:pt x="916218" y="104251"/>
                </a:cubicBezTo>
                <a:cubicBezTo>
                  <a:pt x="919572" y="101876"/>
                  <a:pt x="921248" y="99082"/>
                  <a:pt x="921248" y="95869"/>
                </a:cubicBezTo>
                <a:cubicBezTo>
                  <a:pt x="921248" y="90909"/>
                  <a:pt x="917302" y="88430"/>
                  <a:pt x="909408" y="88430"/>
                </a:cubicBezTo>
                <a:lnTo>
                  <a:pt x="899036" y="88430"/>
                </a:lnTo>
                <a:cubicBezTo>
                  <a:pt x="896870" y="88430"/>
                  <a:pt x="894460" y="88115"/>
                  <a:pt x="891806" y="87487"/>
                </a:cubicBezTo>
                <a:close/>
                <a:moveTo>
                  <a:pt x="429472" y="75438"/>
                </a:moveTo>
                <a:cubicBezTo>
                  <a:pt x="431288" y="75438"/>
                  <a:pt x="432824" y="76066"/>
                  <a:pt x="434082" y="77324"/>
                </a:cubicBezTo>
                <a:cubicBezTo>
                  <a:pt x="435340" y="78651"/>
                  <a:pt x="435968" y="80327"/>
                  <a:pt x="435968" y="82353"/>
                </a:cubicBezTo>
                <a:cubicBezTo>
                  <a:pt x="435968" y="84309"/>
                  <a:pt x="435340" y="85915"/>
                  <a:pt x="434082" y="87172"/>
                </a:cubicBezTo>
                <a:cubicBezTo>
                  <a:pt x="432824" y="88430"/>
                  <a:pt x="431288" y="89058"/>
                  <a:pt x="429472" y="89058"/>
                </a:cubicBezTo>
                <a:cubicBezTo>
                  <a:pt x="427726" y="89058"/>
                  <a:pt x="426224" y="88430"/>
                  <a:pt x="424966" y="87172"/>
                </a:cubicBezTo>
                <a:cubicBezTo>
                  <a:pt x="423710" y="85915"/>
                  <a:pt x="423080" y="84309"/>
                  <a:pt x="423080" y="82353"/>
                </a:cubicBezTo>
                <a:cubicBezTo>
                  <a:pt x="423080" y="80327"/>
                  <a:pt x="423710" y="78651"/>
                  <a:pt x="424966" y="77324"/>
                </a:cubicBezTo>
                <a:cubicBezTo>
                  <a:pt x="426224" y="76066"/>
                  <a:pt x="427726" y="75438"/>
                  <a:pt x="429472" y="75438"/>
                </a:cubicBezTo>
                <a:close/>
                <a:moveTo>
                  <a:pt x="335384" y="66846"/>
                </a:moveTo>
                <a:lnTo>
                  <a:pt x="335384" y="83191"/>
                </a:lnTo>
                <a:lnTo>
                  <a:pt x="392172" y="83191"/>
                </a:lnTo>
                <a:lnTo>
                  <a:pt x="392172" y="66846"/>
                </a:lnTo>
                <a:close/>
                <a:moveTo>
                  <a:pt x="856868" y="57731"/>
                </a:moveTo>
                <a:cubicBezTo>
                  <a:pt x="847158" y="58848"/>
                  <a:pt x="840174" y="60629"/>
                  <a:pt x="835914" y="63074"/>
                </a:cubicBezTo>
                <a:cubicBezTo>
                  <a:pt x="832002" y="65449"/>
                  <a:pt x="830046" y="68627"/>
                  <a:pt x="830046" y="72609"/>
                </a:cubicBezTo>
                <a:cubicBezTo>
                  <a:pt x="830046" y="78965"/>
                  <a:pt x="833538" y="82143"/>
                  <a:pt x="840524" y="82143"/>
                </a:cubicBezTo>
                <a:cubicBezTo>
                  <a:pt x="845552" y="82143"/>
                  <a:pt x="851000" y="79524"/>
                  <a:pt x="856868" y="74285"/>
                </a:cubicBezTo>
                <a:close/>
                <a:moveTo>
                  <a:pt x="482440" y="50606"/>
                </a:moveTo>
                <a:lnTo>
                  <a:pt x="482440" y="80781"/>
                </a:lnTo>
                <a:lnTo>
                  <a:pt x="496270" y="80781"/>
                </a:lnTo>
                <a:cubicBezTo>
                  <a:pt x="510870" y="80781"/>
                  <a:pt x="518168" y="75507"/>
                  <a:pt x="518168" y="64960"/>
                </a:cubicBezTo>
                <a:cubicBezTo>
                  <a:pt x="518168" y="55391"/>
                  <a:pt x="510870" y="50606"/>
                  <a:pt x="496270" y="50606"/>
                </a:cubicBezTo>
                <a:close/>
                <a:moveTo>
                  <a:pt x="1220056" y="49977"/>
                </a:moveTo>
                <a:cubicBezTo>
                  <a:pt x="1212652" y="54657"/>
                  <a:pt x="1208950" y="60664"/>
                  <a:pt x="1208950" y="67999"/>
                </a:cubicBezTo>
                <a:cubicBezTo>
                  <a:pt x="1208950" y="72190"/>
                  <a:pt x="1210522" y="75682"/>
                  <a:pt x="1213666" y="78476"/>
                </a:cubicBezTo>
                <a:cubicBezTo>
                  <a:pt x="1216878" y="81270"/>
                  <a:pt x="1220860" y="82667"/>
                  <a:pt x="1225610" y="82667"/>
                </a:cubicBezTo>
                <a:cubicBezTo>
                  <a:pt x="1230150" y="82667"/>
                  <a:pt x="1233886" y="81375"/>
                  <a:pt x="1236820" y="78790"/>
                </a:cubicBezTo>
                <a:cubicBezTo>
                  <a:pt x="1239614" y="76276"/>
                  <a:pt x="1241012" y="73063"/>
                  <a:pt x="1241012" y="69151"/>
                </a:cubicBezTo>
                <a:cubicBezTo>
                  <a:pt x="1241012" y="64401"/>
                  <a:pt x="1238916" y="60420"/>
                  <a:pt x="1234724" y="57207"/>
                </a:cubicBezTo>
                <a:cubicBezTo>
                  <a:pt x="1232140" y="55321"/>
                  <a:pt x="1227250" y="52911"/>
                  <a:pt x="1220056" y="49977"/>
                </a:cubicBezTo>
                <a:close/>
                <a:moveTo>
                  <a:pt x="335384" y="44215"/>
                </a:moveTo>
                <a:lnTo>
                  <a:pt x="335384" y="60350"/>
                </a:lnTo>
                <a:lnTo>
                  <a:pt x="392172" y="60350"/>
                </a:lnTo>
                <a:lnTo>
                  <a:pt x="392172" y="44215"/>
                </a:lnTo>
                <a:close/>
                <a:moveTo>
                  <a:pt x="62130" y="37299"/>
                </a:moveTo>
                <a:cubicBezTo>
                  <a:pt x="64786" y="49942"/>
                  <a:pt x="68662" y="60490"/>
                  <a:pt x="73760" y="68942"/>
                </a:cubicBezTo>
                <a:cubicBezTo>
                  <a:pt x="79558" y="60071"/>
                  <a:pt x="83644" y="49523"/>
                  <a:pt x="86020" y="37299"/>
                </a:cubicBezTo>
                <a:close/>
                <a:moveTo>
                  <a:pt x="961320" y="36880"/>
                </a:moveTo>
                <a:cubicBezTo>
                  <a:pt x="956220" y="36880"/>
                  <a:pt x="952100" y="38976"/>
                  <a:pt x="948956" y="43167"/>
                </a:cubicBezTo>
                <a:cubicBezTo>
                  <a:pt x="945742" y="47288"/>
                  <a:pt x="944136" y="52736"/>
                  <a:pt x="944136" y="59512"/>
                </a:cubicBezTo>
                <a:cubicBezTo>
                  <a:pt x="944136" y="66217"/>
                  <a:pt x="945742" y="71631"/>
                  <a:pt x="948956" y="75752"/>
                </a:cubicBezTo>
                <a:cubicBezTo>
                  <a:pt x="952100" y="79873"/>
                  <a:pt x="956220" y="81934"/>
                  <a:pt x="961320" y="81934"/>
                </a:cubicBezTo>
                <a:cubicBezTo>
                  <a:pt x="966418" y="81934"/>
                  <a:pt x="970574" y="79873"/>
                  <a:pt x="973788" y="75752"/>
                </a:cubicBezTo>
                <a:cubicBezTo>
                  <a:pt x="977000" y="71631"/>
                  <a:pt x="978608" y="66217"/>
                  <a:pt x="978608" y="59512"/>
                </a:cubicBezTo>
                <a:cubicBezTo>
                  <a:pt x="978608" y="52806"/>
                  <a:pt x="977000" y="47358"/>
                  <a:pt x="973788" y="43167"/>
                </a:cubicBezTo>
                <a:cubicBezTo>
                  <a:pt x="970574" y="38976"/>
                  <a:pt x="966418" y="36880"/>
                  <a:pt x="961320" y="36880"/>
                </a:cubicBezTo>
                <a:close/>
                <a:moveTo>
                  <a:pt x="655890" y="36566"/>
                </a:moveTo>
                <a:cubicBezTo>
                  <a:pt x="651560" y="36566"/>
                  <a:pt x="647822" y="38173"/>
                  <a:pt x="644680" y="41386"/>
                </a:cubicBezTo>
                <a:cubicBezTo>
                  <a:pt x="641396" y="44808"/>
                  <a:pt x="639476" y="49384"/>
                  <a:pt x="638918" y="55111"/>
                </a:cubicBezTo>
                <a:lnTo>
                  <a:pt x="670560" y="55111"/>
                </a:lnTo>
                <a:cubicBezTo>
                  <a:pt x="670560" y="42748"/>
                  <a:pt x="665670" y="36566"/>
                  <a:pt x="655890" y="36566"/>
                </a:cubicBezTo>
                <a:close/>
                <a:moveTo>
                  <a:pt x="901236" y="36042"/>
                </a:moveTo>
                <a:cubicBezTo>
                  <a:pt x="897604" y="36042"/>
                  <a:pt x="894600" y="37265"/>
                  <a:pt x="892224" y="39709"/>
                </a:cubicBezTo>
                <a:cubicBezTo>
                  <a:pt x="889780" y="42224"/>
                  <a:pt x="888558" y="45612"/>
                  <a:pt x="888558" y="49872"/>
                </a:cubicBezTo>
                <a:cubicBezTo>
                  <a:pt x="888558" y="53994"/>
                  <a:pt x="889816" y="57381"/>
                  <a:pt x="892330" y="60036"/>
                </a:cubicBezTo>
                <a:cubicBezTo>
                  <a:pt x="894774" y="62620"/>
                  <a:pt x="897744" y="63912"/>
                  <a:pt x="901236" y="63912"/>
                </a:cubicBezTo>
                <a:cubicBezTo>
                  <a:pt x="904728" y="63912"/>
                  <a:pt x="907696" y="62620"/>
                  <a:pt x="910142" y="60036"/>
                </a:cubicBezTo>
                <a:cubicBezTo>
                  <a:pt x="912656" y="57381"/>
                  <a:pt x="913914" y="53994"/>
                  <a:pt x="913914" y="49872"/>
                </a:cubicBezTo>
                <a:cubicBezTo>
                  <a:pt x="913914" y="45681"/>
                  <a:pt x="912656" y="42294"/>
                  <a:pt x="910142" y="39709"/>
                </a:cubicBezTo>
                <a:cubicBezTo>
                  <a:pt x="907766" y="37265"/>
                  <a:pt x="904798" y="36042"/>
                  <a:pt x="901236" y="36042"/>
                </a:cubicBezTo>
                <a:close/>
                <a:moveTo>
                  <a:pt x="429472" y="32689"/>
                </a:moveTo>
                <a:cubicBezTo>
                  <a:pt x="431288" y="32689"/>
                  <a:pt x="432824" y="33318"/>
                  <a:pt x="434082" y="34575"/>
                </a:cubicBezTo>
                <a:cubicBezTo>
                  <a:pt x="435340" y="35902"/>
                  <a:pt x="435968" y="37579"/>
                  <a:pt x="435968" y="39605"/>
                </a:cubicBezTo>
                <a:cubicBezTo>
                  <a:pt x="435968" y="41560"/>
                  <a:pt x="435340" y="43167"/>
                  <a:pt x="434082" y="44424"/>
                </a:cubicBezTo>
                <a:cubicBezTo>
                  <a:pt x="432824" y="45681"/>
                  <a:pt x="431288" y="46310"/>
                  <a:pt x="429472" y="46310"/>
                </a:cubicBezTo>
                <a:cubicBezTo>
                  <a:pt x="427726" y="46310"/>
                  <a:pt x="426224" y="45681"/>
                  <a:pt x="424966" y="44424"/>
                </a:cubicBezTo>
                <a:cubicBezTo>
                  <a:pt x="423710" y="43167"/>
                  <a:pt x="423080" y="41560"/>
                  <a:pt x="423080" y="39605"/>
                </a:cubicBezTo>
                <a:cubicBezTo>
                  <a:pt x="423080" y="37579"/>
                  <a:pt x="423710" y="35902"/>
                  <a:pt x="424966" y="34575"/>
                </a:cubicBezTo>
                <a:cubicBezTo>
                  <a:pt x="426224" y="33318"/>
                  <a:pt x="427726" y="32689"/>
                  <a:pt x="429472" y="32689"/>
                </a:cubicBezTo>
                <a:close/>
                <a:moveTo>
                  <a:pt x="1121644" y="31118"/>
                </a:moveTo>
                <a:lnTo>
                  <a:pt x="1130550" y="31118"/>
                </a:lnTo>
                <a:lnTo>
                  <a:pt x="1142600" y="63493"/>
                </a:lnTo>
                <a:lnTo>
                  <a:pt x="1148258" y="79419"/>
                </a:lnTo>
                <a:lnTo>
                  <a:pt x="1148780" y="79419"/>
                </a:lnTo>
                <a:cubicBezTo>
                  <a:pt x="1149130" y="78371"/>
                  <a:pt x="1149934" y="75682"/>
                  <a:pt x="1151190" y="71351"/>
                </a:cubicBezTo>
                <a:cubicBezTo>
                  <a:pt x="1152168" y="67999"/>
                  <a:pt x="1152972" y="65379"/>
                  <a:pt x="1153600" y="63493"/>
                </a:cubicBezTo>
                <a:lnTo>
                  <a:pt x="1164182" y="31118"/>
                </a:lnTo>
                <a:lnTo>
                  <a:pt x="1172564" y="31118"/>
                </a:lnTo>
                <a:lnTo>
                  <a:pt x="1150982" y="92935"/>
                </a:lnTo>
                <a:cubicBezTo>
                  <a:pt x="1146440" y="105927"/>
                  <a:pt x="1139560" y="112423"/>
                  <a:pt x="1130340" y="112423"/>
                </a:cubicBezTo>
                <a:cubicBezTo>
                  <a:pt x="1127896" y="112423"/>
                  <a:pt x="1125730" y="112039"/>
                  <a:pt x="1123844" y="111271"/>
                </a:cubicBezTo>
                <a:lnTo>
                  <a:pt x="1125626" y="104355"/>
                </a:lnTo>
                <a:cubicBezTo>
                  <a:pt x="1127162" y="104914"/>
                  <a:pt x="1128630" y="105194"/>
                  <a:pt x="1130026" y="105194"/>
                </a:cubicBezTo>
                <a:cubicBezTo>
                  <a:pt x="1135894" y="105194"/>
                  <a:pt x="1140294" y="100933"/>
                  <a:pt x="1143228" y="92411"/>
                </a:cubicBezTo>
                <a:lnTo>
                  <a:pt x="1144486" y="88011"/>
                </a:lnTo>
                <a:close/>
                <a:moveTo>
                  <a:pt x="567422" y="31118"/>
                </a:moveTo>
                <a:lnTo>
                  <a:pt x="575910" y="31118"/>
                </a:lnTo>
                <a:lnTo>
                  <a:pt x="575910" y="66008"/>
                </a:lnTo>
                <a:cubicBezTo>
                  <a:pt x="575910" y="71456"/>
                  <a:pt x="576782" y="75403"/>
                  <a:pt x="578528" y="77847"/>
                </a:cubicBezTo>
                <a:cubicBezTo>
                  <a:pt x="580274" y="80362"/>
                  <a:pt x="583138" y="81619"/>
                  <a:pt x="587120" y="81619"/>
                </a:cubicBezTo>
                <a:cubicBezTo>
                  <a:pt x="592290" y="81619"/>
                  <a:pt x="597598" y="78301"/>
                  <a:pt x="603046" y="71666"/>
                </a:cubicBezTo>
                <a:lnTo>
                  <a:pt x="603046" y="31118"/>
                </a:lnTo>
                <a:lnTo>
                  <a:pt x="611532" y="31118"/>
                </a:lnTo>
                <a:lnTo>
                  <a:pt x="611532" y="87696"/>
                </a:lnTo>
                <a:lnTo>
                  <a:pt x="604512" y="87696"/>
                </a:lnTo>
                <a:lnTo>
                  <a:pt x="603780" y="78686"/>
                </a:lnTo>
                <a:lnTo>
                  <a:pt x="603466" y="78686"/>
                </a:lnTo>
                <a:cubicBezTo>
                  <a:pt x="597458" y="85601"/>
                  <a:pt x="591172" y="89058"/>
                  <a:pt x="584606" y="89058"/>
                </a:cubicBezTo>
                <a:cubicBezTo>
                  <a:pt x="573150" y="89058"/>
                  <a:pt x="567422" y="81724"/>
                  <a:pt x="567422" y="67056"/>
                </a:cubicBezTo>
                <a:close/>
                <a:moveTo>
                  <a:pt x="1033548" y="29651"/>
                </a:moveTo>
                <a:cubicBezTo>
                  <a:pt x="1045072" y="29651"/>
                  <a:pt x="1050836" y="37020"/>
                  <a:pt x="1050836" y="51758"/>
                </a:cubicBezTo>
                <a:lnTo>
                  <a:pt x="1050836" y="87696"/>
                </a:lnTo>
                <a:lnTo>
                  <a:pt x="1042244" y="87696"/>
                </a:lnTo>
                <a:lnTo>
                  <a:pt x="1042244" y="52806"/>
                </a:lnTo>
                <a:cubicBezTo>
                  <a:pt x="1042244" y="42329"/>
                  <a:pt x="1038506" y="37090"/>
                  <a:pt x="1031032" y="37090"/>
                </a:cubicBezTo>
                <a:cubicBezTo>
                  <a:pt x="1026214" y="37090"/>
                  <a:pt x="1020834" y="40163"/>
                  <a:pt x="1014898" y="46310"/>
                </a:cubicBezTo>
                <a:lnTo>
                  <a:pt x="1014898" y="87696"/>
                </a:lnTo>
                <a:lnTo>
                  <a:pt x="1006410" y="87696"/>
                </a:lnTo>
                <a:lnTo>
                  <a:pt x="1006410" y="31118"/>
                </a:lnTo>
                <a:lnTo>
                  <a:pt x="1013326" y="31118"/>
                </a:lnTo>
                <a:lnTo>
                  <a:pt x="1014164" y="39395"/>
                </a:lnTo>
                <a:lnTo>
                  <a:pt x="1014478" y="39395"/>
                </a:lnTo>
                <a:cubicBezTo>
                  <a:pt x="1021114" y="32899"/>
                  <a:pt x="1027470" y="29651"/>
                  <a:pt x="1033548" y="29651"/>
                </a:cubicBezTo>
                <a:close/>
                <a:moveTo>
                  <a:pt x="961320" y="29651"/>
                </a:moveTo>
                <a:cubicBezTo>
                  <a:pt x="968584" y="29651"/>
                  <a:pt x="974660" y="32270"/>
                  <a:pt x="979550" y="37509"/>
                </a:cubicBezTo>
                <a:cubicBezTo>
                  <a:pt x="984788" y="43027"/>
                  <a:pt x="987408" y="50361"/>
                  <a:pt x="987408" y="59512"/>
                </a:cubicBezTo>
                <a:cubicBezTo>
                  <a:pt x="987408" y="68522"/>
                  <a:pt x="984788" y="75787"/>
                  <a:pt x="979550" y="81305"/>
                </a:cubicBezTo>
                <a:cubicBezTo>
                  <a:pt x="974660" y="86474"/>
                  <a:pt x="968584" y="89058"/>
                  <a:pt x="961320" y="89058"/>
                </a:cubicBezTo>
                <a:cubicBezTo>
                  <a:pt x="954124" y="89058"/>
                  <a:pt x="948082" y="86474"/>
                  <a:pt x="943194" y="81305"/>
                </a:cubicBezTo>
                <a:cubicBezTo>
                  <a:pt x="937954" y="75787"/>
                  <a:pt x="935334" y="68522"/>
                  <a:pt x="935334" y="59512"/>
                </a:cubicBezTo>
                <a:cubicBezTo>
                  <a:pt x="935334" y="50361"/>
                  <a:pt x="937954" y="43027"/>
                  <a:pt x="943194" y="37509"/>
                </a:cubicBezTo>
                <a:cubicBezTo>
                  <a:pt x="948012" y="32270"/>
                  <a:pt x="954054" y="29651"/>
                  <a:pt x="961320" y="29651"/>
                </a:cubicBezTo>
                <a:close/>
                <a:moveTo>
                  <a:pt x="901236" y="29651"/>
                </a:moveTo>
                <a:cubicBezTo>
                  <a:pt x="903820" y="29651"/>
                  <a:pt x="906440" y="30140"/>
                  <a:pt x="909094" y="31118"/>
                </a:cubicBezTo>
                <a:lnTo>
                  <a:pt x="928686" y="31118"/>
                </a:lnTo>
                <a:lnTo>
                  <a:pt x="928686" y="37719"/>
                </a:lnTo>
                <a:lnTo>
                  <a:pt x="916742" y="37719"/>
                </a:lnTo>
                <a:cubicBezTo>
                  <a:pt x="920026" y="40862"/>
                  <a:pt x="921666" y="44948"/>
                  <a:pt x="921666" y="49977"/>
                </a:cubicBezTo>
                <a:cubicBezTo>
                  <a:pt x="921666" y="55914"/>
                  <a:pt x="919676" y="60734"/>
                  <a:pt x="915694" y="64436"/>
                </a:cubicBezTo>
                <a:cubicBezTo>
                  <a:pt x="911852" y="67999"/>
                  <a:pt x="907034" y="69780"/>
                  <a:pt x="901236" y="69780"/>
                </a:cubicBezTo>
                <a:cubicBezTo>
                  <a:pt x="898092" y="69780"/>
                  <a:pt x="895194" y="69081"/>
                  <a:pt x="892540" y="67684"/>
                </a:cubicBezTo>
                <a:cubicBezTo>
                  <a:pt x="890024" y="69850"/>
                  <a:pt x="888768" y="72224"/>
                  <a:pt x="888768" y="74809"/>
                </a:cubicBezTo>
                <a:cubicBezTo>
                  <a:pt x="888768" y="79070"/>
                  <a:pt x="892120" y="81200"/>
                  <a:pt x="898826" y="81200"/>
                </a:cubicBezTo>
                <a:lnTo>
                  <a:pt x="910142" y="81200"/>
                </a:lnTo>
                <a:cubicBezTo>
                  <a:pt x="923134" y="81200"/>
                  <a:pt x="929630" y="85671"/>
                  <a:pt x="929630" y="94611"/>
                </a:cubicBezTo>
                <a:cubicBezTo>
                  <a:pt x="929630" y="99920"/>
                  <a:pt x="927080" y="104425"/>
                  <a:pt x="921982" y="108127"/>
                </a:cubicBezTo>
                <a:cubicBezTo>
                  <a:pt x="916602" y="112039"/>
                  <a:pt x="909758" y="113995"/>
                  <a:pt x="901446" y="113995"/>
                </a:cubicBezTo>
                <a:cubicBezTo>
                  <a:pt x="894390" y="113995"/>
                  <a:pt x="888768" y="112668"/>
                  <a:pt x="884576" y="110013"/>
                </a:cubicBezTo>
                <a:cubicBezTo>
                  <a:pt x="880246" y="107289"/>
                  <a:pt x="878080" y="103517"/>
                  <a:pt x="878080" y="98698"/>
                </a:cubicBezTo>
                <a:cubicBezTo>
                  <a:pt x="878080" y="93738"/>
                  <a:pt x="880874" y="89408"/>
                  <a:pt x="886462" y="85706"/>
                </a:cubicBezTo>
                <a:lnTo>
                  <a:pt x="886462" y="85286"/>
                </a:lnTo>
                <a:cubicBezTo>
                  <a:pt x="883040" y="83191"/>
                  <a:pt x="881328" y="80083"/>
                  <a:pt x="881328" y="75961"/>
                </a:cubicBezTo>
                <a:cubicBezTo>
                  <a:pt x="881328" y="72050"/>
                  <a:pt x="883424" y="68557"/>
                  <a:pt x="887614" y="65484"/>
                </a:cubicBezTo>
                <a:lnTo>
                  <a:pt x="887614" y="65065"/>
                </a:lnTo>
                <a:cubicBezTo>
                  <a:pt x="882726" y="61153"/>
                  <a:pt x="880280" y="56089"/>
                  <a:pt x="880280" y="49872"/>
                </a:cubicBezTo>
                <a:cubicBezTo>
                  <a:pt x="880280" y="43865"/>
                  <a:pt x="882342" y="38976"/>
                  <a:pt x="886462" y="35204"/>
                </a:cubicBezTo>
                <a:cubicBezTo>
                  <a:pt x="890444" y="31502"/>
                  <a:pt x="895368" y="29651"/>
                  <a:pt x="901236" y="29651"/>
                </a:cubicBezTo>
                <a:close/>
                <a:moveTo>
                  <a:pt x="846182" y="29651"/>
                </a:moveTo>
                <a:cubicBezTo>
                  <a:pt x="858964" y="29651"/>
                  <a:pt x="865354" y="37299"/>
                  <a:pt x="865354" y="52597"/>
                </a:cubicBezTo>
                <a:lnTo>
                  <a:pt x="865354" y="87696"/>
                </a:lnTo>
                <a:lnTo>
                  <a:pt x="858334" y="87696"/>
                </a:lnTo>
                <a:lnTo>
                  <a:pt x="857602" y="80781"/>
                </a:lnTo>
                <a:lnTo>
                  <a:pt x="857288" y="80781"/>
                </a:lnTo>
                <a:cubicBezTo>
                  <a:pt x="850792" y="86299"/>
                  <a:pt x="844434" y="89058"/>
                  <a:pt x="838218" y="89058"/>
                </a:cubicBezTo>
                <a:cubicBezTo>
                  <a:pt x="833398" y="89058"/>
                  <a:pt x="829486" y="87696"/>
                  <a:pt x="826484" y="84972"/>
                </a:cubicBezTo>
                <a:cubicBezTo>
                  <a:pt x="823340" y="82038"/>
                  <a:pt x="821768" y="78092"/>
                  <a:pt x="821768" y="73133"/>
                </a:cubicBezTo>
                <a:cubicBezTo>
                  <a:pt x="821768" y="66986"/>
                  <a:pt x="824598" y="62236"/>
                  <a:pt x="830256" y="58883"/>
                </a:cubicBezTo>
                <a:cubicBezTo>
                  <a:pt x="835704" y="55670"/>
                  <a:pt x="844574" y="53365"/>
                  <a:pt x="856868" y="51968"/>
                </a:cubicBezTo>
                <a:cubicBezTo>
                  <a:pt x="857008" y="41840"/>
                  <a:pt x="852992" y="36776"/>
                  <a:pt x="844818" y="36776"/>
                </a:cubicBezTo>
                <a:cubicBezTo>
                  <a:pt x="839300" y="36776"/>
                  <a:pt x="833574" y="38871"/>
                  <a:pt x="827636" y="43062"/>
                </a:cubicBezTo>
                <a:lnTo>
                  <a:pt x="824178" y="37090"/>
                </a:lnTo>
                <a:cubicBezTo>
                  <a:pt x="831722" y="32131"/>
                  <a:pt x="839056" y="29651"/>
                  <a:pt x="846182" y="29651"/>
                </a:cubicBezTo>
                <a:close/>
                <a:moveTo>
                  <a:pt x="811434" y="29651"/>
                </a:moveTo>
                <a:cubicBezTo>
                  <a:pt x="813738" y="29651"/>
                  <a:pt x="815730" y="30070"/>
                  <a:pt x="817406" y="30908"/>
                </a:cubicBezTo>
                <a:lnTo>
                  <a:pt x="815730" y="38347"/>
                </a:lnTo>
                <a:cubicBezTo>
                  <a:pt x="813844" y="37719"/>
                  <a:pt x="812062" y="37404"/>
                  <a:pt x="810386" y="37404"/>
                </a:cubicBezTo>
                <a:cubicBezTo>
                  <a:pt x="804170" y="37404"/>
                  <a:pt x="799314" y="41875"/>
                  <a:pt x="795822" y="50815"/>
                </a:cubicBezTo>
                <a:lnTo>
                  <a:pt x="795822" y="87696"/>
                </a:lnTo>
                <a:lnTo>
                  <a:pt x="787336" y="87696"/>
                </a:lnTo>
                <a:lnTo>
                  <a:pt x="787336" y="31118"/>
                </a:lnTo>
                <a:lnTo>
                  <a:pt x="794250" y="31118"/>
                </a:lnTo>
                <a:lnTo>
                  <a:pt x="795090" y="41490"/>
                </a:lnTo>
                <a:lnTo>
                  <a:pt x="795404" y="41490"/>
                </a:lnTo>
                <a:cubicBezTo>
                  <a:pt x="799664" y="33597"/>
                  <a:pt x="805008" y="29651"/>
                  <a:pt x="811434" y="29651"/>
                </a:cubicBezTo>
                <a:close/>
                <a:moveTo>
                  <a:pt x="655786" y="29651"/>
                </a:moveTo>
                <a:cubicBezTo>
                  <a:pt x="662840" y="29651"/>
                  <a:pt x="668324" y="32026"/>
                  <a:pt x="672236" y="36776"/>
                </a:cubicBezTo>
                <a:cubicBezTo>
                  <a:pt x="676148" y="41456"/>
                  <a:pt x="678102" y="47917"/>
                  <a:pt x="678102" y="56159"/>
                </a:cubicBezTo>
                <a:cubicBezTo>
                  <a:pt x="678102" y="58394"/>
                  <a:pt x="677964" y="60105"/>
                  <a:pt x="677684" y="61293"/>
                </a:cubicBezTo>
                <a:lnTo>
                  <a:pt x="639022" y="61293"/>
                </a:lnTo>
                <a:cubicBezTo>
                  <a:pt x="639302" y="67579"/>
                  <a:pt x="641188" y="72644"/>
                  <a:pt x="644680" y="76485"/>
                </a:cubicBezTo>
                <a:cubicBezTo>
                  <a:pt x="648172" y="80327"/>
                  <a:pt x="652748" y="82248"/>
                  <a:pt x="658406" y="82248"/>
                </a:cubicBezTo>
                <a:cubicBezTo>
                  <a:pt x="663434" y="82248"/>
                  <a:pt x="668220" y="80711"/>
                  <a:pt x="672760" y="77638"/>
                </a:cubicBezTo>
                <a:lnTo>
                  <a:pt x="675902" y="83296"/>
                </a:lnTo>
                <a:cubicBezTo>
                  <a:pt x="669896" y="87137"/>
                  <a:pt x="663714" y="89058"/>
                  <a:pt x="657358" y="89058"/>
                </a:cubicBezTo>
                <a:cubicBezTo>
                  <a:pt x="649674" y="89058"/>
                  <a:pt x="643352" y="86439"/>
                  <a:pt x="638394" y="81200"/>
                </a:cubicBezTo>
                <a:cubicBezTo>
                  <a:pt x="633154" y="75752"/>
                  <a:pt x="630536" y="68522"/>
                  <a:pt x="630536" y="59512"/>
                </a:cubicBezTo>
                <a:cubicBezTo>
                  <a:pt x="630536" y="50641"/>
                  <a:pt x="633120" y="43341"/>
                  <a:pt x="638288" y="37614"/>
                </a:cubicBezTo>
                <a:cubicBezTo>
                  <a:pt x="643178" y="32305"/>
                  <a:pt x="649010" y="29651"/>
                  <a:pt x="655786" y="29651"/>
                </a:cubicBezTo>
                <a:close/>
                <a:moveTo>
                  <a:pt x="231970" y="22526"/>
                </a:moveTo>
                <a:cubicBezTo>
                  <a:pt x="237140" y="29791"/>
                  <a:pt x="240528" y="36391"/>
                  <a:pt x="242134" y="42329"/>
                </a:cubicBezTo>
                <a:lnTo>
                  <a:pt x="235638" y="44948"/>
                </a:lnTo>
                <a:cubicBezTo>
                  <a:pt x="233892" y="38662"/>
                  <a:pt x="230678" y="31956"/>
                  <a:pt x="225998" y="24831"/>
                </a:cubicBezTo>
                <a:close/>
                <a:moveTo>
                  <a:pt x="285406" y="22002"/>
                </a:moveTo>
                <a:lnTo>
                  <a:pt x="292636" y="24412"/>
                </a:lnTo>
                <a:cubicBezTo>
                  <a:pt x="288026" y="33353"/>
                  <a:pt x="283974" y="40303"/>
                  <a:pt x="280482" y="45262"/>
                </a:cubicBezTo>
                <a:lnTo>
                  <a:pt x="274614" y="43167"/>
                </a:lnTo>
                <a:cubicBezTo>
                  <a:pt x="279084" y="36252"/>
                  <a:pt x="282682" y="29197"/>
                  <a:pt x="285406" y="22002"/>
                </a:cubicBezTo>
                <a:close/>
                <a:moveTo>
                  <a:pt x="335384" y="21164"/>
                </a:moveTo>
                <a:lnTo>
                  <a:pt x="335384" y="37719"/>
                </a:lnTo>
                <a:lnTo>
                  <a:pt x="392172" y="37719"/>
                </a:lnTo>
                <a:lnTo>
                  <a:pt x="392172" y="21164"/>
                </a:lnTo>
                <a:close/>
                <a:moveTo>
                  <a:pt x="1289360" y="20955"/>
                </a:moveTo>
                <a:cubicBezTo>
                  <a:pt x="1287754" y="24098"/>
                  <a:pt x="1285728" y="27800"/>
                  <a:pt x="1283284" y="32061"/>
                </a:cubicBezTo>
                <a:lnTo>
                  <a:pt x="1264738" y="59512"/>
                </a:lnTo>
                <a:lnTo>
                  <a:pt x="1289256" y="59512"/>
                </a:lnTo>
                <a:lnTo>
                  <a:pt x="1289256" y="34575"/>
                </a:lnTo>
                <a:cubicBezTo>
                  <a:pt x="1289256" y="30524"/>
                  <a:pt x="1289466" y="25984"/>
                  <a:pt x="1289884" y="20955"/>
                </a:cubicBezTo>
                <a:close/>
                <a:moveTo>
                  <a:pt x="1625440" y="18126"/>
                </a:moveTo>
                <a:lnTo>
                  <a:pt x="1625440" y="80572"/>
                </a:lnTo>
                <a:lnTo>
                  <a:pt x="1634870" y="80572"/>
                </a:lnTo>
                <a:cubicBezTo>
                  <a:pt x="1644020" y="80572"/>
                  <a:pt x="1650970" y="77778"/>
                  <a:pt x="1655720" y="72190"/>
                </a:cubicBezTo>
                <a:cubicBezTo>
                  <a:pt x="1660260" y="66741"/>
                  <a:pt x="1662530" y="59023"/>
                  <a:pt x="1662530" y="49034"/>
                </a:cubicBezTo>
                <a:cubicBezTo>
                  <a:pt x="1662530" y="28429"/>
                  <a:pt x="1653310" y="18126"/>
                  <a:pt x="1634870" y="18126"/>
                </a:cubicBezTo>
                <a:close/>
                <a:moveTo>
                  <a:pt x="720566" y="18126"/>
                </a:moveTo>
                <a:lnTo>
                  <a:pt x="720566" y="80572"/>
                </a:lnTo>
                <a:lnTo>
                  <a:pt x="729996" y="80572"/>
                </a:lnTo>
                <a:cubicBezTo>
                  <a:pt x="739146" y="80572"/>
                  <a:pt x="746096" y="77778"/>
                  <a:pt x="750846" y="72190"/>
                </a:cubicBezTo>
                <a:cubicBezTo>
                  <a:pt x="755386" y="66741"/>
                  <a:pt x="757656" y="59023"/>
                  <a:pt x="757656" y="49034"/>
                </a:cubicBezTo>
                <a:cubicBezTo>
                  <a:pt x="757656" y="28429"/>
                  <a:pt x="748436" y="18126"/>
                  <a:pt x="729996" y="18126"/>
                </a:cubicBezTo>
                <a:close/>
                <a:moveTo>
                  <a:pt x="482440" y="17916"/>
                </a:moveTo>
                <a:lnTo>
                  <a:pt x="482440" y="43900"/>
                </a:lnTo>
                <a:lnTo>
                  <a:pt x="494176" y="43900"/>
                </a:lnTo>
                <a:cubicBezTo>
                  <a:pt x="507098" y="43900"/>
                  <a:pt x="513558" y="39535"/>
                  <a:pt x="513558" y="30803"/>
                </a:cubicBezTo>
                <a:cubicBezTo>
                  <a:pt x="513558" y="26193"/>
                  <a:pt x="511986" y="22875"/>
                  <a:pt x="508844" y="20850"/>
                </a:cubicBezTo>
                <a:cubicBezTo>
                  <a:pt x="505840" y="18894"/>
                  <a:pt x="501126" y="17916"/>
                  <a:pt x="494700" y="17916"/>
                </a:cubicBezTo>
                <a:close/>
                <a:moveTo>
                  <a:pt x="155694" y="16659"/>
                </a:moveTo>
                <a:cubicBezTo>
                  <a:pt x="159048" y="36077"/>
                  <a:pt x="164636" y="51549"/>
                  <a:pt x="172458" y="63074"/>
                </a:cubicBezTo>
                <a:cubicBezTo>
                  <a:pt x="181540" y="50431"/>
                  <a:pt x="187756" y="34959"/>
                  <a:pt x="191108" y="16659"/>
                </a:cubicBezTo>
                <a:close/>
                <a:moveTo>
                  <a:pt x="1556156" y="16344"/>
                </a:moveTo>
                <a:cubicBezTo>
                  <a:pt x="1552314" y="16344"/>
                  <a:pt x="1549136" y="18021"/>
                  <a:pt x="1546622" y="21374"/>
                </a:cubicBezTo>
                <a:cubicBezTo>
                  <a:pt x="1544036" y="24726"/>
                  <a:pt x="1542744" y="29057"/>
                  <a:pt x="1542744" y="34366"/>
                </a:cubicBezTo>
                <a:cubicBezTo>
                  <a:pt x="1542744" y="39814"/>
                  <a:pt x="1543896" y="44075"/>
                  <a:pt x="1546202" y="47148"/>
                </a:cubicBezTo>
                <a:cubicBezTo>
                  <a:pt x="1548716" y="50431"/>
                  <a:pt x="1552278" y="52073"/>
                  <a:pt x="1556890" y="52073"/>
                </a:cubicBezTo>
                <a:cubicBezTo>
                  <a:pt x="1562896" y="52073"/>
                  <a:pt x="1568414" y="48545"/>
                  <a:pt x="1573444" y="41490"/>
                </a:cubicBezTo>
                <a:cubicBezTo>
                  <a:pt x="1572536" y="24726"/>
                  <a:pt x="1566772" y="16344"/>
                  <a:pt x="1556156" y="16344"/>
                </a:cubicBezTo>
                <a:close/>
                <a:moveTo>
                  <a:pt x="1225504" y="16344"/>
                </a:moveTo>
                <a:cubicBezTo>
                  <a:pt x="1221872" y="16344"/>
                  <a:pt x="1218868" y="17532"/>
                  <a:pt x="1216494" y="19907"/>
                </a:cubicBezTo>
                <a:cubicBezTo>
                  <a:pt x="1214120" y="22352"/>
                  <a:pt x="1212932" y="25460"/>
                  <a:pt x="1212932" y="29232"/>
                </a:cubicBezTo>
                <a:cubicBezTo>
                  <a:pt x="1212932" y="33493"/>
                  <a:pt x="1214748" y="37090"/>
                  <a:pt x="1218380" y="40024"/>
                </a:cubicBezTo>
                <a:cubicBezTo>
                  <a:pt x="1220894" y="42049"/>
                  <a:pt x="1225016" y="44180"/>
                  <a:pt x="1230744" y="46415"/>
                </a:cubicBezTo>
                <a:cubicBezTo>
                  <a:pt x="1236332" y="41665"/>
                  <a:pt x="1239126" y="36356"/>
                  <a:pt x="1239126" y="30489"/>
                </a:cubicBezTo>
                <a:cubicBezTo>
                  <a:pt x="1239126" y="26438"/>
                  <a:pt x="1237938" y="23120"/>
                  <a:pt x="1235564" y="20535"/>
                </a:cubicBezTo>
                <a:cubicBezTo>
                  <a:pt x="1233048" y="17741"/>
                  <a:pt x="1229696" y="16344"/>
                  <a:pt x="1225504" y="16344"/>
                </a:cubicBezTo>
                <a:close/>
                <a:moveTo>
                  <a:pt x="1912018" y="11001"/>
                </a:moveTo>
                <a:lnTo>
                  <a:pt x="1920926" y="11001"/>
                </a:lnTo>
                <a:lnTo>
                  <a:pt x="1949948" y="60664"/>
                </a:lnTo>
                <a:lnTo>
                  <a:pt x="1958226" y="76381"/>
                </a:lnTo>
                <a:lnTo>
                  <a:pt x="1958748" y="76381"/>
                </a:lnTo>
                <a:cubicBezTo>
                  <a:pt x="1957980" y="65135"/>
                  <a:pt x="1957596" y="57172"/>
                  <a:pt x="1957596" y="52492"/>
                </a:cubicBezTo>
                <a:lnTo>
                  <a:pt x="1957596" y="11001"/>
                </a:lnTo>
                <a:lnTo>
                  <a:pt x="1965874" y="11001"/>
                </a:lnTo>
                <a:lnTo>
                  <a:pt x="1965874" y="87696"/>
                </a:lnTo>
                <a:lnTo>
                  <a:pt x="1956862" y="87696"/>
                </a:lnTo>
                <a:lnTo>
                  <a:pt x="1928050" y="38033"/>
                </a:lnTo>
                <a:lnTo>
                  <a:pt x="1919668" y="22317"/>
                </a:lnTo>
                <a:lnTo>
                  <a:pt x="1919144" y="22317"/>
                </a:lnTo>
                <a:cubicBezTo>
                  <a:pt x="1919842" y="35029"/>
                  <a:pt x="1920192" y="42818"/>
                  <a:pt x="1920192" y="45681"/>
                </a:cubicBezTo>
                <a:lnTo>
                  <a:pt x="1920192" y="87696"/>
                </a:lnTo>
                <a:lnTo>
                  <a:pt x="1912018" y="87696"/>
                </a:lnTo>
                <a:close/>
                <a:moveTo>
                  <a:pt x="1807244" y="11001"/>
                </a:moveTo>
                <a:lnTo>
                  <a:pt x="1815940" y="11001"/>
                </a:lnTo>
                <a:lnTo>
                  <a:pt x="1815940" y="87696"/>
                </a:lnTo>
                <a:lnTo>
                  <a:pt x="1807244" y="87696"/>
                </a:lnTo>
                <a:close/>
                <a:moveTo>
                  <a:pt x="1692944" y="11001"/>
                </a:moveTo>
                <a:lnTo>
                  <a:pt x="1736636" y="11001"/>
                </a:lnTo>
                <a:lnTo>
                  <a:pt x="1736636" y="18335"/>
                </a:lnTo>
                <a:lnTo>
                  <a:pt x="1701640" y="18335"/>
                </a:lnTo>
                <a:lnTo>
                  <a:pt x="1701640" y="43586"/>
                </a:lnTo>
                <a:lnTo>
                  <a:pt x="1731082" y="43586"/>
                </a:lnTo>
                <a:lnTo>
                  <a:pt x="1731082" y="50920"/>
                </a:lnTo>
                <a:lnTo>
                  <a:pt x="1701640" y="50920"/>
                </a:lnTo>
                <a:lnTo>
                  <a:pt x="1701640" y="80362"/>
                </a:lnTo>
                <a:lnTo>
                  <a:pt x="1737788" y="80362"/>
                </a:lnTo>
                <a:lnTo>
                  <a:pt x="1737788" y="87696"/>
                </a:lnTo>
                <a:lnTo>
                  <a:pt x="1692944" y="87696"/>
                </a:lnTo>
                <a:close/>
                <a:moveTo>
                  <a:pt x="1616744" y="11001"/>
                </a:moveTo>
                <a:lnTo>
                  <a:pt x="1635604" y="11001"/>
                </a:lnTo>
                <a:cubicBezTo>
                  <a:pt x="1647268" y="11001"/>
                  <a:pt x="1656174" y="14319"/>
                  <a:pt x="1662322" y="20955"/>
                </a:cubicBezTo>
                <a:cubicBezTo>
                  <a:pt x="1668398" y="27520"/>
                  <a:pt x="1671436" y="36880"/>
                  <a:pt x="1671436" y="49034"/>
                </a:cubicBezTo>
                <a:cubicBezTo>
                  <a:pt x="1671436" y="61258"/>
                  <a:pt x="1668434" y="70723"/>
                  <a:pt x="1662426" y="77428"/>
                </a:cubicBezTo>
                <a:cubicBezTo>
                  <a:pt x="1656280" y="84274"/>
                  <a:pt x="1647442" y="87696"/>
                  <a:pt x="1635918" y="87696"/>
                </a:cubicBezTo>
                <a:lnTo>
                  <a:pt x="1616744" y="87696"/>
                </a:lnTo>
                <a:close/>
                <a:moveTo>
                  <a:pt x="1484232" y="11001"/>
                </a:moveTo>
                <a:lnTo>
                  <a:pt x="1520904" y="11001"/>
                </a:lnTo>
                <a:lnTo>
                  <a:pt x="1520904" y="18335"/>
                </a:lnTo>
                <a:lnTo>
                  <a:pt x="1491776" y="18335"/>
                </a:lnTo>
                <a:lnTo>
                  <a:pt x="1489680" y="41595"/>
                </a:lnTo>
                <a:cubicBezTo>
                  <a:pt x="1493522" y="39430"/>
                  <a:pt x="1497504" y="38347"/>
                  <a:pt x="1501624" y="38347"/>
                </a:cubicBezTo>
                <a:cubicBezTo>
                  <a:pt x="1508400" y="38347"/>
                  <a:pt x="1513814" y="40303"/>
                  <a:pt x="1517866" y="44215"/>
                </a:cubicBezTo>
                <a:cubicBezTo>
                  <a:pt x="1522336" y="48545"/>
                  <a:pt x="1524570" y="54762"/>
                  <a:pt x="1524570" y="62865"/>
                </a:cubicBezTo>
                <a:cubicBezTo>
                  <a:pt x="1524570" y="70827"/>
                  <a:pt x="1522022" y="77289"/>
                  <a:pt x="1516922" y="82248"/>
                </a:cubicBezTo>
                <a:cubicBezTo>
                  <a:pt x="1512242" y="86788"/>
                  <a:pt x="1506550" y="89058"/>
                  <a:pt x="1499844" y="89058"/>
                </a:cubicBezTo>
                <a:cubicBezTo>
                  <a:pt x="1490484" y="89058"/>
                  <a:pt x="1482416" y="85671"/>
                  <a:pt x="1475640" y="78895"/>
                </a:cubicBezTo>
                <a:lnTo>
                  <a:pt x="1479936" y="73237"/>
                </a:lnTo>
                <a:cubicBezTo>
                  <a:pt x="1485594" y="79035"/>
                  <a:pt x="1491986" y="81934"/>
                  <a:pt x="1499110" y="81934"/>
                </a:cubicBezTo>
                <a:cubicBezTo>
                  <a:pt x="1503860" y="81934"/>
                  <a:pt x="1507842" y="80222"/>
                  <a:pt x="1511054" y="76800"/>
                </a:cubicBezTo>
                <a:cubicBezTo>
                  <a:pt x="1514338" y="73307"/>
                  <a:pt x="1515980" y="68732"/>
                  <a:pt x="1515980" y="63074"/>
                </a:cubicBezTo>
                <a:cubicBezTo>
                  <a:pt x="1515980" y="57486"/>
                  <a:pt x="1514478" y="53051"/>
                  <a:pt x="1511474" y="49768"/>
                </a:cubicBezTo>
                <a:cubicBezTo>
                  <a:pt x="1508540" y="46555"/>
                  <a:pt x="1504558" y="44948"/>
                  <a:pt x="1499530" y="44948"/>
                </a:cubicBezTo>
                <a:cubicBezTo>
                  <a:pt x="1495478" y="44948"/>
                  <a:pt x="1491148" y="46485"/>
                  <a:pt x="1486538" y="49558"/>
                </a:cubicBezTo>
                <a:lnTo>
                  <a:pt x="1481822" y="46624"/>
                </a:lnTo>
                <a:close/>
                <a:moveTo>
                  <a:pt x="1430216" y="11001"/>
                </a:moveTo>
                <a:lnTo>
                  <a:pt x="1477678" y="11001"/>
                </a:lnTo>
                <a:lnTo>
                  <a:pt x="1477678" y="16135"/>
                </a:lnTo>
                <a:cubicBezTo>
                  <a:pt x="1469158" y="27171"/>
                  <a:pt x="1463254" y="38277"/>
                  <a:pt x="1459972" y="49453"/>
                </a:cubicBezTo>
                <a:cubicBezTo>
                  <a:pt x="1457318" y="58674"/>
                  <a:pt x="1455642" y="71421"/>
                  <a:pt x="1454942" y="87696"/>
                </a:cubicBezTo>
                <a:lnTo>
                  <a:pt x="1446038" y="87696"/>
                </a:lnTo>
                <a:cubicBezTo>
                  <a:pt x="1447224" y="59966"/>
                  <a:pt x="1454488" y="36845"/>
                  <a:pt x="1467830" y="18335"/>
                </a:cubicBezTo>
                <a:lnTo>
                  <a:pt x="1430216" y="18335"/>
                </a:lnTo>
                <a:close/>
                <a:moveTo>
                  <a:pt x="1379458" y="11001"/>
                </a:moveTo>
                <a:lnTo>
                  <a:pt x="1416128" y="11001"/>
                </a:lnTo>
                <a:lnTo>
                  <a:pt x="1416128" y="18335"/>
                </a:lnTo>
                <a:lnTo>
                  <a:pt x="1387002" y="18335"/>
                </a:lnTo>
                <a:lnTo>
                  <a:pt x="1384906" y="41595"/>
                </a:lnTo>
                <a:cubicBezTo>
                  <a:pt x="1388748" y="39430"/>
                  <a:pt x="1392728" y="38347"/>
                  <a:pt x="1396850" y="38347"/>
                </a:cubicBezTo>
                <a:cubicBezTo>
                  <a:pt x="1403626" y="38347"/>
                  <a:pt x="1409038" y="40303"/>
                  <a:pt x="1413090" y="44215"/>
                </a:cubicBezTo>
                <a:cubicBezTo>
                  <a:pt x="1417560" y="48545"/>
                  <a:pt x="1419796" y="54762"/>
                  <a:pt x="1419796" y="62865"/>
                </a:cubicBezTo>
                <a:cubicBezTo>
                  <a:pt x="1419796" y="70827"/>
                  <a:pt x="1417246" y="77289"/>
                  <a:pt x="1412148" y="82248"/>
                </a:cubicBezTo>
                <a:cubicBezTo>
                  <a:pt x="1407468" y="86788"/>
                  <a:pt x="1401774" y="89058"/>
                  <a:pt x="1395068" y="89058"/>
                </a:cubicBezTo>
                <a:cubicBezTo>
                  <a:pt x="1385708" y="89058"/>
                  <a:pt x="1377642" y="85671"/>
                  <a:pt x="1370866" y="78895"/>
                </a:cubicBezTo>
                <a:lnTo>
                  <a:pt x="1375162" y="73237"/>
                </a:lnTo>
                <a:cubicBezTo>
                  <a:pt x="1380820" y="79035"/>
                  <a:pt x="1387210" y="81934"/>
                  <a:pt x="1394336" y="81934"/>
                </a:cubicBezTo>
                <a:cubicBezTo>
                  <a:pt x="1399086" y="81934"/>
                  <a:pt x="1403066" y="80222"/>
                  <a:pt x="1406280" y="76800"/>
                </a:cubicBezTo>
                <a:cubicBezTo>
                  <a:pt x="1409562" y="73307"/>
                  <a:pt x="1411204" y="68732"/>
                  <a:pt x="1411204" y="63074"/>
                </a:cubicBezTo>
                <a:cubicBezTo>
                  <a:pt x="1411204" y="57486"/>
                  <a:pt x="1409702" y="53051"/>
                  <a:pt x="1406698" y="49768"/>
                </a:cubicBezTo>
                <a:cubicBezTo>
                  <a:pt x="1403766" y="46555"/>
                  <a:pt x="1399784" y="44948"/>
                  <a:pt x="1394754" y="44948"/>
                </a:cubicBezTo>
                <a:cubicBezTo>
                  <a:pt x="1390704" y="44948"/>
                  <a:pt x="1386372" y="46485"/>
                  <a:pt x="1381762" y="49558"/>
                </a:cubicBezTo>
                <a:lnTo>
                  <a:pt x="1377048" y="46624"/>
                </a:lnTo>
                <a:close/>
                <a:moveTo>
                  <a:pt x="1288208" y="11001"/>
                </a:moveTo>
                <a:lnTo>
                  <a:pt x="1297324" y="11001"/>
                </a:lnTo>
                <a:lnTo>
                  <a:pt x="1297324" y="59512"/>
                </a:lnTo>
                <a:lnTo>
                  <a:pt x="1307800" y="59512"/>
                </a:lnTo>
                <a:lnTo>
                  <a:pt x="1307800" y="66322"/>
                </a:lnTo>
                <a:lnTo>
                  <a:pt x="1297324" y="66322"/>
                </a:lnTo>
                <a:lnTo>
                  <a:pt x="1297324" y="87696"/>
                </a:lnTo>
                <a:lnTo>
                  <a:pt x="1289256" y="87696"/>
                </a:lnTo>
                <a:lnTo>
                  <a:pt x="1289256" y="66322"/>
                </a:lnTo>
                <a:lnTo>
                  <a:pt x="1255622" y="66322"/>
                </a:lnTo>
                <a:lnTo>
                  <a:pt x="1255622" y="60769"/>
                </a:lnTo>
                <a:close/>
                <a:moveTo>
                  <a:pt x="711870" y="11001"/>
                </a:moveTo>
                <a:lnTo>
                  <a:pt x="730728" y="11001"/>
                </a:lnTo>
                <a:cubicBezTo>
                  <a:pt x="742394" y="11001"/>
                  <a:pt x="751300" y="14319"/>
                  <a:pt x="757446" y="20955"/>
                </a:cubicBezTo>
                <a:cubicBezTo>
                  <a:pt x="763524" y="27520"/>
                  <a:pt x="766562" y="36880"/>
                  <a:pt x="766562" y="49034"/>
                </a:cubicBezTo>
                <a:cubicBezTo>
                  <a:pt x="766562" y="61258"/>
                  <a:pt x="763558" y="70723"/>
                  <a:pt x="757550" y="77428"/>
                </a:cubicBezTo>
                <a:cubicBezTo>
                  <a:pt x="751404" y="84274"/>
                  <a:pt x="742568" y="87696"/>
                  <a:pt x="731042" y="87696"/>
                </a:cubicBezTo>
                <a:lnTo>
                  <a:pt x="711870" y="87696"/>
                </a:lnTo>
                <a:close/>
                <a:moveTo>
                  <a:pt x="473744" y="11001"/>
                </a:moveTo>
                <a:lnTo>
                  <a:pt x="495956" y="11001"/>
                </a:lnTo>
                <a:cubicBezTo>
                  <a:pt x="513418" y="11001"/>
                  <a:pt x="522150" y="17253"/>
                  <a:pt x="522150" y="29756"/>
                </a:cubicBezTo>
                <a:cubicBezTo>
                  <a:pt x="522150" y="38347"/>
                  <a:pt x="518344" y="43900"/>
                  <a:pt x="510730" y="46415"/>
                </a:cubicBezTo>
                <a:lnTo>
                  <a:pt x="510730" y="46834"/>
                </a:lnTo>
                <a:cubicBezTo>
                  <a:pt x="521346" y="48860"/>
                  <a:pt x="526656" y="55006"/>
                  <a:pt x="526656" y="65274"/>
                </a:cubicBezTo>
                <a:cubicBezTo>
                  <a:pt x="526656" y="72539"/>
                  <a:pt x="523966" y="78162"/>
                  <a:pt x="518588" y="82143"/>
                </a:cubicBezTo>
                <a:cubicBezTo>
                  <a:pt x="513488" y="85845"/>
                  <a:pt x="506504" y="87696"/>
                  <a:pt x="497632" y="87696"/>
                </a:cubicBezTo>
                <a:lnTo>
                  <a:pt x="473744" y="87696"/>
                </a:lnTo>
                <a:close/>
                <a:moveTo>
                  <a:pt x="1225714" y="9848"/>
                </a:moveTo>
                <a:cubicBezTo>
                  <a:pt x="1232140" y="9848"/>
                  <a:pt x="1237240" y="11734"/>
                  <a:pt x="1241012" y="15506"/>
                </a:cubicBezTo>
                <a:cubicBezTo>
                  <a:pt x="1244714" y="19208"/>
                  <a:pt x="1246564" y="24063"/>
                  <a:pt x="1246564" y="30070"/>
                </a:cubicBezTo>
                <a:cubicBezTo>
                  <a:pt x="1246564" y="37055"/>
                  <a:pt x="1243106" y="43272"/>
                  <a:pt x="1236192" y="48720"/>
                </a:cubicBezTo>
                <a:lnTo>
                  <a:pt x="1236192" y="49244"/>
                </a:lnTo>
                <a:cubicBezTo>
                  <a:pt x="1244854" y="54273"/>
                  <a:pt x="1249184" y="60979"/>
                  <a:pt x="1249184" y="69361"/>
                </a:cubicBezTo>
                <a:cubicBezTo>
                  <a:pt x="1249184" y="74949"/>
                  <a:pt x="1247018" y="79594"/>
                  <a:pt x="1242688" y="83296"/>
                </a:cubicBezTo>
                <a:cubicBezTo>
                  <a:pt x="1238218" y="87137"/>
                  <a:pt x="1232490" y="89058"/>
                  <a:pt x="1225504" y="89058"/>
                </a:cubicBezTo>
                <a:cubicBezTo>
                  <a:pt x="1218450" y="89058"/>
                  <a:pt x="1212652" y="87137"/>
                  <a:pt x="1208112" y="83296"/>
                </a:cubicBezTo>
                <a:cubicBezTo>
                  <a:pt x="1203502" y="79454"/>
                  <a:pt x="1201196" y="74564"/>
                  <a:pt x="1201196" y="68627"/>
                </a:cubicBezTo>
                <a:cubicBezTo>
                  <a:pt x="1201196" y="59617"/>
                  <a:pt x="1205946" y="52492"/>
                  <a:pt x="1215446" y="47253"/>
                </a:cubicBezTo>
                <a:lnTo>
                  <a:pt x="1215446" y="46834"/>
                </a:lnTo>
                <a:cubicBezTo>
                  <a:pt x="1208532" y="42154"/>
                  <a:pt x="1205074" y="36287"/>
                  <a:pt x="1205074" y="29232"/>
                </a:cubicBezTo>
                <a:cubicBezTo>
                  <a:pt x="1205074" y="23504"/>
                  <a:pt x="1207064" y="18824"/>
                  <a:pt x="1211046" y="15192"/>
                </a:cubicBezTo>
                <a:cubicBezTo>
                  <a:pt x="1214888" y="11630"/>
                  <a:pt x="1219778" y="9848"/>
                  <a:pt x="1225714" y="9848"/>
                </a:cubicBezTo>
                <a:close/>
                <a:moveTo>
                  <a:pt x="1866098" y="9639"/>
                </a:moveTo>
                <a:cubicBezTo>
                  <a:pt x="1874620" y="9639"/>
                  <a:pt x="1881920" y="12747"/>
                  <a:pt x="1887998" y="18964"/>
                </a:cubicBezTo>
                <a:lnTo>
                  <a:pt x="1883178" y="24622"/>
                </a:lnTo>
                <a:cubicBezTo>
                  <a:pt x="1878568" y="19732"/>
                  <a:pt x="1872944" y="17287"/>
                  <a:pt x="1866308" y="17287"/>
                </a:cubicBezTo>
                <a:cubicBezTo>
                  <a:pt x="1858346" y="17287"/>
                  <a:pt x="1852024" y="20116"/>
                  <a:pt x="1847344" y="25774"/>
                </a:cubicBezTo>
                <a:cubicBezTo>
                  <a:pt x="1842594" y="31502"/>
                  <a:pt x="1840220" y="39290"/>
                  <a:pt x="1840220" y="49139"/>
                </a:cubicBezTo>
                <a:cubicBezTo>
                  <a:pt x="1840220" y="59128"/>
                  <a:pt x="1842490" y="66986"/>
                  <a:pt x="1847030" y="72713"/>
                </a:cubicBezTo>
                <a:cubicBezTo>
                  <a:pt x="1851640" y="78511"/>
                  <a:pt x="1858066" y="81410"/>
                  <a:pt x="1866308" y="81410"/>
                </a:cubicBezTo>
                <a:cubicBezTo>
                  <a:pt x="1872664" y="81410"/>
                  <a:pt x="1877520" y="79803"/>
                  <a:pt x="1880872" y="76590"/>
                </a:cubicBezTo>
                <a:lnTo>
                  <a:pt x="1880872" y="55635"/>
                </a:lnTo>
                <a:lnTo>
                  <a:pt x="1864214" y="55635"/>
                </a:lnTo>
                <a:lnTo>
                  <a:pt x="1864214" y="48406"/>
                </a:lnTo>
                <a:lnTo>
                  <a:pt x="1888940" y="48406"/>
                </a:lnTo>
                <a:lnTo>
                  <a:pt x="1888940" y="80257"/>
                </a:lnTo>
                <a:cubicBezTo>
                  <a:pt x="1883282" y="86125"/>
                  <a:pt x="1875458" y="89058"/>
                  <a:pt x="1865470" y="89058"/>
                </a:cubicBezTo>
                <a:cubicBezTo>
                  <a:pt x="1855272" y="89058"/>
                  <a:pt x="1847066" y="85531"/>
                  <a:pt x="1840848" y="78476"/>
                </a:cubicBezTo>
                <a:cubicBezTo>
                  <a:pt x="1834492" y="71281"/>
                  <a:pt x="1831314" y="61572"/>
                  <a:pt x="1831314" y="49349"/>
                </a:cubicBezTo>
                <a:cubicBezTo>
                  <a:pt x="1831314" y="37195"/>
                  <a:pt x="1834596" y="27486"/>
                  <a:pt x="1841162" y="20221"/>
                </a:cubicBezTo>
                <a:cubicBezTo>
                  <a:pt x="1847518" y="13166"/>
                  <a:pt x="1855830" y="9639"/>
                  <a:pt x="1866098" y="9639"/>
                </a:cubicBezTo>
                <a:close/>
                <a:moveTo>
                  <a:pt x="1771888" y="9639"/>
                </a:moveTo>
                <a:cubicBezTo>
                  <a:pt x="1780828" y="9639"/>
                  <a:pt x="1788266" y="12782"/>
                  <a:pt x="1794204" y="19069"/>
                </a:cubicBezTo>
                <a:lnTo>
                  <a:pt x="1789594" y="24622"/>
                </a:lnTo>
                <a:cubicBezTo>
                  <a:pt x="1784496" y="19732"/>
                  <a:pt x="1778592" y="17287"/>
                  <a:pt x="1771888" y="17287"/>
                </a:cubicBezTo>
                <a:cubicBezTo>
                  <a:pt x="1767416" y="17287"/>
                  <a:pt x="1763820" y="18335"/>
                  <a:pt x="1761096" y="20431"/>
                </a:cubicBezTo>
                <a:cubicBezTo>
                  <a:pt x="1758372" y="22596"/>
                  <a:pt x="1757010" y="25460"/>
                  <a:pt x="1757010" y="29022"/>
                </a:cubicBezTo>
                <a:cubicBezTo>
                  <a:pt x="1757010" y="32515"/>
                  <a:pt x="1758406" y="35414"/>
                  <a:pt x="1761200" y="37719"/>
                </a:cubicBezTo>
                <a:cubicBezTo>
                  <a:pt x="1762806" y="39046"/>
                  <a:pt x="1765670" y="40582"/>
                  <a:pt x="1769792" y="42329"/>
                </a:cubicBezTo>
                <a:lnTo>
                  <a:pt x="1780898" y="47044"/>
                </a:lnTo>
                <a:cubicBezTo>
                  <a:pt x="1791516" y="51723"/>
                  <a:pt x="1796824" y="58569"/>
                  <a:pt x="1796824" y="67579"/>
                </a:cubicBezTo>
                <a:cubicBezTo>
                  <a:pt x="1796824" y="73726"/>
                  <a:pt x="1794518" y="78825"/>
                  <a:pt x="1789908" y="82877"/>
                </a:cubicBezTo>
                <a:cubicBezTo>
                  <a:pt x="1785088" y="86998"/>
                  <a:pt x="1778802" y="89058"/>
                  <a:pt x="1771050" y="89058"/>
                </a:cubicBezTo>
                <a:cubicBezTo>
                  <a:pt x="1760432" y="89058"/>
                  <a:pt x="1751562" y="85251"/>
                  <a:pt x="1744436" y="77638"/>
                </a:cubicBezTo>
                <a:lnTo>
                  <a:pt x="1749674" y="71666"/>
                </a:lnTo>
                <a:cubicBezTo>
                  <a:pt x="1755682" y="78162"/>
                  <a:pt x="1762842" y="81410"/>
                  <a:pt x="1771154" y="81410"/>
                </a:cubicBezTo>
                <a:cubicBezTo>
                  <a:pt x="1776322" y="81410"/>
                  <a:pt x="1780444" y="80187"/>
                  <a:pt x="1783518" y="77743"/>
                </a:cubicBezTo>
                <a:cubicBezTo>
                  <a:pt x="1786520" y="75368"/>
                  <a:pt x="1788022" y="72190"/>
                  <a:pt x="1788022" y="68208"/>
                </a:cubicBezTo>
                <a:cubicBezTo>
                  <a:pt x="1788022" y="64506"/>
                  <a:pt x="1786766" y="61502"/>
                  <a:pt x="1784250" y="59197"/>
                </a:cubicBezTo>
                <a:cubicBezTo>
                  <a:pt x="1782644" y="57800"/>
                  <a:pt x="1779536" y="56089"/>
                  <a:pt x="1774926" y="54063"/>
                </a:cubicBezTo>
                <a:lnTo>
                  <a:pt x="1763820" y="49139"/>
                </a:lnTo>
                <a:cubicBezTo>
                  <a:pt x="1753412" y="44669"/>
                  <a:pt x="1748208" y="38173"/>
                  <a:pt x="1748208" y="29651"/>
                </a:cubicBezTo>
                <a:cubicBezTo>
                  <a:pt x="1748208" y="23853"/>
                  <a:pt x="1750444" y="19069"/>
                  <a:pt x="1754914" y="15297"/>
                </a:cubicBezTo>
                <a:cubicBezTo>
                  <a:pt x="1759384" y="11525"/>
                  <a:pt x="1765042" y="9639"/>
                  <a:pt x="1771888" y="9639"/>
                </a:cubicBezTo>
                <a:close/>
                <a:moveTo>
                  <a:pt x="1556156" y="9639"/>
                </a:moveTo>
                <a:cubicBezTo>
                  <a:pt x="1563838" y="9639"/>
                  <a:pt x="1569916" y="12677"/>
                  <a:pt x="1574386" y="18754"/>
                </a:cubicBezTo>
                <a:cubicBezTo>
                  <a:pt x="1579206" y="25111"/>
                  <a:pt x="1581616" y="34121"/>
                  <a:pt x="1581616" y="45786"/>
                </a:cubicBezTo>
                <a:cubicBezTo>
                  <a:pt x="1581616" y="60455"/>
                  <a:pt x="1578822" y="71596"/>
                  <a:pt x="1573234" y="79209"/>
                </a:cubicBezTo>
                <a:cubicBezTo>
                  <a:pt x="1568344" y="85775"/>
                  <a:pt x="1561954" y="89058"/>
                  <a:pt x="1554060" y="89058"/>
                </a:cubicBezTo>
                <a:cubicBezTo>
                  <a:pt x="1546936" y="89058"/>
                  <a:pt x="1540928" y="86509"/>
                  <a:pt x="1536038" y="81410"/>
                </a:cubicBezTo>
                <a:lnTo>
                  <a:pt x="1540754" y="76066"/>
                </a:lnTo>
                <a:cubicBezTo>
                  <a:pt x="1544316" y="79978"/>
                  <a:pt x="1548682" y="81934"/>
                  <a:pt x="1553850" y="81934"/>
                </a:cubicBezTo>
                <a:cubicBezTo>
                  <a:pt x="1559368" y="81934"/>
                  <a:pt x="1563804" y="79489"/>
                  <a:pt x="1567158" y="74599"/>
                </a:cubicBezTo>
                <a:cubicBezTo>
                  <a:pt x="1571068" y="68942"/>
                  <a:pt x="1573198" y="60315"/>
                  <a:pt x="1573548" y="48720"/>
                </a:cubicBezTo>
                <a:cubicBezTo>
                  <a:pt x="1568240" y="55216"/>
                  <a:pt x="1562232" y="58464"/>
                  <a:pt x="1555526" y="58464"/>
                </a:cubicBezTo>
                <a:cubicBezTo>
                  <a:pt x="1549030" y="58464"/>
                  <a:pt x="1543932" y="56438"/>
                  <a:pt x="1540230" y="52387"/>
                </a:cubicBezTo>
                <a:cubicBezTo>
                  <a:pt x="1536458" y="48126"/>
                  <a:pt x="1534572" y="42119"/>
                  <a:pt x="1534572" y="34366"/>
                </a:cubicBezTo>
                <a:cubicBezTo>
                  <a:pt x="1534572" y="27171"/>
                  <a:pt x="1536702" y="21199"/>
                  <a:pt x="1540964" y="16449"/>
                </a:cubicBezTo>
                <a:cubicBezTo>
                  <a:pt x="1545084" y="11909"/>
                  <a:pt x="1550148" y="9639"/>
                  <a:pt x="1556156" y="9639"/>
                </a:cubicBezTo>
                <a:close/>
                <a:moveTo>
                  <a:pt x="194356" y="9639"/>
                </a:moveTo>
                <a:lnTo>
                  <a:pt x="198652" y="11001"/>
                </a:lnTo>
                <a:cubicBezTo>
                  <a:pt x="195160" y="34680"/>
                  <a:pt x="187826" y="53959"/>
                  <a:pt x="176650" y="68837"/>
                </a:cubicBezTo>
                <a:cubicBezTo>
                  <a:pt x="182866" y="76660"/>
                  <a:pt x="191354" y="83889"/>
                  <a:pt x="202110" y="90525"/>
                </a:cubicBezTo>
                <a:cubicBezTo>
                  <a:pt x="199944" y="92132"/>
                  <a:pt x="198304" y="94018"/>
                  <a:pt x="197186" y="96183"/>
                </a:cubicBezTo>
                <a:cubicBezTo>
                  <a:pt x="186638" y="89338"/>
                  <a:pt x="178292" y="82108"/>
                  <a:pt x="172144" y="74495"/>
                </a:cubicBezTo>
                <a:cubicBezTo>
                  <a:pt x="164112" y="83645"/>
                  <a:pt x="154682" y="90665"/>
                  <a:pt x="143856" y="95554"/>
                </a:cubicBezTo>
                <a:cubicBezTo>
                  <a:pt x="142668" y="93179"/>
                  <a:pt x="141236" y="91259"/>
                  <a:pt x="139560" y="89792"/>
                </a:cubicBezTo>
                <a:cubicBezTo>
                  <a:pt x="150246" y="85391"/>
                  <a:pt x="159712" y="78406"/>
                  <a:pt x="167954" y="68837"/>
                </a:cubicBezTo>
                <a:cubicBezTo>
                  <a:pt x="159362" y="56264"/>
                  <a:pt x="153146" y="38871"/>
                  <a:pt x="149304" y="16659"/>
                </a:cubicBezTo>
                <a:lnTo>
                  <a:pt x="145322" y="16659"/>
                </a:lnTo>
                <a:lnTo>
                  <a:pt x="145322" y="9953"/>
                </a:lnTo>
                <a:lnTo>
                  <a:pt x="193100" y="9953"/>
                </a:lnTo>
                <a:close/>
                <a:moveTo>
                  <a:pt x="1337918" y="9534"/>
                </a:moveTo>
                <a:cubicBezTo>
                  <a:pt x="1344414" y="9604"/>
                  <a:pt x="1349618" y="11280"/>
                  <a:pt x="1353530" y="14563"/>
                </a:cubicBezTo>
                <a:cubicBezTo>
                  <a:pt x="1357652" y="17986"/>
                  <a:pt x="1359712" y="22666"/>
                  <a:pt x="1359712" y="28603"/>
                </a:cubicBezTo>
                <a:cubicBezTo>
                  <a:pt x="1359712" y="37753"/>
                  <a:pt x="1355136" y="43970"/>
                  <a:pt x="1345986" y="47253"/>
                </a:cubicBezTo>
                <a:lnTo>
                  <a:pt x="1345986" y="47672"/>
                </a:lnTo>
                <a:cubicBezTo>
                  <a:pt x="1350736" y="48790"/>
                  <a:pt x="1354578" y="50990"/>
                  <a:pt x="1357512" y="54273"/>
                </a:cubicBezTo>
                <a:cubicBezTo>
                  <a:pt x="1360724" y="57835"/>
                  <a:pt x="1362332" y="62166"/>
                  <a:pt x="1362332" y="67265"/>
                </a:cubicBezTo>
                <a:cubicBezTo>
                  <a:pt x="1362332" y="73901"/>
                  <a:pt x="1359992" y="79244"/>
                  <a:pt x="1355312" y="83296"/>
                </a:cubicBezTo>
                <a:cubicBezTo>
                  <a:pt x="1350842" y="87137"/>
                  <a:pt x="1345148" y="89058"/>
                  <a:pt x="1338234" y="89058"/>
                </a:cubicBezTo>
                <a:cubicBezTo>
                  <a:pt x="1328454" y="89058"/>
                  <a:pt x="1320352" y="85566"/>
                  <a:pt x="1313926" y="78581"/>
                </a:cubicBezTo>
                <a:lnTo>
                  <a:pt x="1318326" y="73028"/>
                </a:lnTo>
                <a:cubicBezTo>
                  <a:pt x="1324124" y="78965"/>
                  <a:pt x="1330584" y="81934"/>
                  <a:pt x="1337710" y="81934"/>
                </a:cubicBezTo>
                <a:cubicBezTo>
                  <a:pt x="1342458" y="81934"/>
                  <a:pt x="1346300" y="80606"/>
                  <a:pt x="1349234" y="77952"/>
                </a:cubicBezTo>
                <a:cubicBezTo>
                  <a:pt x="1352238" y="75158"/>
                  <a:pt x="1353740" y="71526"/>
                  <a:pt x="1353740" y="67056"/>
                </a:cubicBezTo>
                <a:cubicBezTo>
                  <a:pt x="1353740" y="56438"/>
                  <a:pt x="1345638" y="51130"/>
                  <a:pt x="1329432" y="51130"/>
                </a:cubicBezTo>
                <a:lnTo>
                  <a:pt x="1329432" y="44424"/>
                </a:lnTo>
                <a:cubicBezTo>
                  <a:pt x="1343822" y="44424"/>
                  <a:pt x="1351016" y="39360"/>
                  <a:pt x="1351016" y="29232"/>
                </a:cubicBezTo>
                <a:cubicBezTo>
                  <a:pt x="1351016" y="25390"/>
                  <a:pt x="1349828" y="22317"/>
                  <a:pt x="1347454" y="20012"/>
                </a:cubicBezTo>
                <a:cubicBezTo>
                  <a:pt x="1345008" y="17707"/>
                  <a:pt x="1341726" y="16519"/>
                  <a:pt x="1337604" y="16449"/>
                </a:cubicBezTo>
                <a:cubicBezTo>
                  <a:pt x="1331806" y="16519"/>
                  <a:pt x="1326428" y="19104"/>
                  <a:pt x="1321470" y="24203"/>
                </a:cubicBezTo>
                <a:lnTo>
                  <a:pt x="1316754" y="18650"/>
                </a:lnTo>
                <a:cubicBezTo>
                  <a:pt x="1323320" y="12642"/>
                  <a:pt x="1330374" y="9604"/>
                  <a:pt x="1337918" y="9534"/>
                </a:cubicBezTo>
                <a:close/>
                <a:moveTo>
                  <a:pt x="1101660" y="4295"/>
                </a:moveTo>
                <a:lnTo>
                  <a:pt x="1110148" y="4295"/>
                </a:lnTo>
                <a:lnTo>
                  <a:pt x="1110148" y="77952"/>
                </a:lnTo>
                <a:cubicBezTo>
                  <a:pt x="1110148" y="80606"/>
                  <a:pt x="1111020" y="81934"/>
                  <a:pt x="1112766" y="81934"/>
                </a:cubicBezTo>
                <a:cubicBezTo>
                  <a:pt x="1113396" y="81934"/>
                  <a:pt x="1114058" y="81864"/>
                  <a:pt x="1114758" y="81724"/>
                </a:cubicBezTo>
                <a:lnTo>
                  <a:pt x="1116014" y="88325"/>
                </a:lnTo>
                <a:cubicBezTo>
                  <a:pt x="1114408" y="88814"/>
                  <a:pt x="1112696" y="89058"/>
                  <a:pt x="1110880" y="89058"/>
                </a:cubicBezTo>
                <a:cubicBezTo>
                  <a:pt x="1104734" y="89058"/>
                  <a:pt x="1101660" y="85147"/>
                  <a:pt x="1101660" y="77324"/>
                </a:cubicBezTo>
                <a:close/>
                <a:moveTo>
                  <a:pt x="539686" y="4295"/>
                </a:moveTo>
                <a:lnTo>
                  <a:pt x="548172" y="4295"/>
                </a:lnTo>
                <a:lnTo>
                  <a:pt x="548172" y="77952"/>
                </a:lnTo>
                <a:cubicBezTo>
                  <a:pt x="548172" y="80606"/>
                  <a:pt x="549046" y="81934"/>
                  <a:pt x="550792" y="81934"/>
                </a:cubicBezTo>
                <a:cubicBezTo>
                  <a:pt x="551420" y="81934"/>
                  <a:pt x="552084" y="81864"/>
                  <a:pt x="552782" y="81724"/>
                </a:cubicBezTo>
                <a:lnTo>
                  <a:pt x="554040" y="88325"/>
                </a:lnTo>
                <a:cubicBezTo>
                  <a:pt x="552434" y="88814"/>
                  <a:pt x="550722" y="89058"/>
                  <a:pt x="548906" y="89058"/>
                </a:cubicBezTo>
                <a:cubicBezTo>
                  <a:pt x="542758" y="89058"/>
                  <a:pt x="539686" y="85147"/>
                  <a:pt x="539686" y="77324"/>
                </a:cubicBezTo>
                <a:close/>
                <a:moveTo>
                  <a:pt x="1090374" y="2933"/>
                </a:moveTo>
                <a:cubicBezTo>
                  <a:pt x="1093586" y="2933"/>
                  <a:pt x="1096626" y="3562"/>
                  <a:pt x="1099488" y="4819"/>
                </a:cubicBezTo>
                <a:lnTo>
                  <a:pt x="1097602" y="11420"/>
                </a:lnTo>
                <a:cubicBezTo>
                  <a:pt x="1095438" y="10372"/>
                  <a:pt x="1093272" y="9848"/>
                  <a:pt x="1091106" y="9848"/>
                </a:cubicBezTo>
                <a:cubicBezTo>
                  <a:pt x="1085658" y="9848"/>
                  <a:pt x="1082934" y="13690"/>
                  <a:pt x="1082934" y="21374"/>
                </a:cubicBezTo>
                <a:lnTo>
                  <a:pt x="1082934" y="31118"/>
                </a:lnTo>
                <a:lnTo>
                  <a:pt x="1095088" y="31118"/>
                </a:lnTo>
                <a:lnTo>
                  <a:pt x="1095088" y="38138"/>
                </a:lnTo>
                <a:lnTo>
                  <a:pt x="1082934" y="38138"/>
                </a:lnTo>
                <a:lnTo>
                  <a:pt x="1082934" y="87696"/>
                </a:lnTo>
                <a:lnTo>
                  <a:pt x="1074342" y="87696"/>
                </a:lnTo>
                <a:lnTo>
                  <a:pt x="1074342" y="38138"/>
                </a:lnTo>
                <a:lnTo>
                  <a:pt x="1066590" y="38138"/>
                </a:lnTo>
                <a:lnTo>
                  <a:pt x="1066590" y="31642"/>
                </a:lnTo>
                <a:lnTo>
                  <a:pt x="1074342" y="31118"/>
                </a:lnTo>
                <a:lnTo>
                  <a:pt x="1074342" y="21269"/>
                </a:lnTo>
                <a:cubicBezTo>
                  <a:pt x="1074342" y="9045"/>
                  <a:pt x="1079686" y="2933"/>
                  <a:pt x="1090374" y="2933"/>
                </a:cubicBezTo>
                <a:close/>
                <a:moveTo>
                  <a:pt x="90524" y="1047"/>
                </a:moveTo>
                <a:lnTo>
                  <a:pt x="95134" y="7019"/>
                </a:lnTo>
                <a:cubicBezTo>
                  <a:pt x="83750" y="9674"/>
                  <a:pt x="69954" y="11665"/>
                  <a:pt x="53748" y="12992"/>
                </a:cubicBezTo>
                <a:lnTo>
                  <a:pt x="53748" y="30908"/>
                </a:lnTo>
                <a:lnTo>
                  <a:pt x="88010" y="30908"/>
                </a:lnTo>
                <a:lnTo>
                  <a:pt x="89268" y="30594"/>
                </a:lnTo>
                <a:lnTo>
                  <a:pt x="93354" y="31851"/>
                </a:lnTo>
                <a:cubicBezTo>
                  <a:pt x="90840" y="49244"/>
                  <a:pt x="85670" y="63598"/>
                  <a:pt x="77846" y="74914"/>
                </a:cubicBezTo>
                <a:cubicBezTo>
                  <a:pt x="83016" y="81829"/>
                  <a:pt x="89302" y="86928"/>
                  <a:pt x="96706" y="90211"/>
                </a:cubicBezTo>
                <a:cubicBezTo>
                  <a:pt x="94680" y="91957"/>
                  <a:pt x="93110" y="93843"/>
                  <a:pt x="91992" y="95869"/>
                </a:cubicBezTo>
                <a:cubicBezTo>
                  <a:pt x="84798" y="92097"/>
                  <a:pt x="78720" y="86893"/>
                  <a:pt x="73760" y="80257"/>
                </a:cubicBezTo>
                <a:cubicBezTo>
                  <a:pt x="68172" y="86893"/>
                  <a:pt x="61642" y="92097"/>
                  <a:pt x="54168" y="95869"/>
                </a:cubicBezTo>
                <a:cubicBezTo>
                  <a:pt x="53050" y="93773"/>
                  <a:pt x="51654" y="91887"/>
                  <a:pt x="49976" y="90211"/>
                </a:cubicBezTo>
                <a:cubicBezTo>
                  <a:pt x="57520" y="86858"/>
                  <a:pt x="64122" y="81619"/>
                  <a:pt x="69780" y="74495"/>
                </a:cubicBezTo>
                <a:cubicBezTo>
                  <a:pt x="63982" y="64785"/>
                  <a:pt x="59512" y="52387"/>
                  <a:pt x="56368" y="37299"/>
                </a:cubicBezTo>
                <a:lnTo>
                  <a:pt x="53748" y="37299"/>
                </a:lnTo>
                <a:lnTo>
                  <a:pt x="53748" y="43586"/>
                </a:lnTo>
                <a:cubicBezTo>
                  <a:pt x="53748" y="67335"/>
                  <a:pt x="50360" y="84832"/>
                  <a:pt x="43586" y="96078"/>
                </a:cubicBezTo>
                <a:cubicBezTo>
                  <a:pt x="41978" y="94472"/>
                  <a:pt x="40128" y="93179"/>
                  <a:pt x="38032" y="92202"/>
                </a:cubicBezTo>
                <a:cubicBezTo>
                  <a:pt x="44110" y="81724"/>
                  <a:pt x="47148" y="65519"/>
                  <a:pt x="47148" y="43586"/>
                </a:cubicBezTo>
                <a:lnTo>
                  <a:pt x="47148" y="7543"/>
                </a:lnTo>
                <a:cubicBezTo>
                  <a:pt x="66148" y="5867"/>
                  <a:pt x="80606" y="3702"/>
                  <a:pt x="90524" y="1047"/>
                </a:cubicBezTo>
                <a:close/>
                <a:moveTo>
                  <a:pt x="254602" y="209"/>
                </a:moveTo>
                <a:lnTo>
                  <a:pt x="261832" y="209"/>
                </a:lnTo>
                <a:lnTo>
                  <a:pt x="261832" y="12992"/>
                </a:lnTo>
                <a:lnTo>
                  <a:pt x="300284" y="12992"/>
                </a:lnTo>
                <a:lnTo>
                  <a:pt x="300284" y="19697"/>
                </a:lnTo>
                <a:lnTo>
                  <a:pt x="261832" y="19697"/>
                </a:lnTo>
                <a:lnTo>
                  <a:pt x="261832" y="46520"/>
                </a:lnTo>
                <a:lnTo>
                  <a:pt x="304580" y="46520"/>
                </a:lnTo>
                <a:lnTo>
                  <a:pt x="304580" y="53120"/>
                </a:lnTo>
                <a:lnTo>
                  <a:pt x="266862" y="53120"/>
                </a:lnTo>
                <a:cubicBezTo>
                  <a:pt x="277828" y="67859"/>
                  <a:pt x="291134" y="78651"/>
                  <a:pt x="306780" y="85496"/>
                </a:cubicBezTo>
                <a:cubicBezTo>
                  <a:pt x="305174" y="86893"/>
                  <a:pt x="303568" y="88814"/>
                  <a:pt x="301960" y="91259"/>
                </a:cubicBezTo>
                <a:cubicBezTo>
                  <a:pt x="286244" y="83505"/>
                  <a:pt x="272868" y="71910"/>
                  <a:pt x="261832" y="56473"/>
                </a:cubicBezTo>
                <a:lnTo>
                  <a:pt x="261832" y="95554"/>
                </a:lnTo>
                <a:lnTo>
                  <a:pt x="254602" y="95554"/>
                </a:lnTo>
                <a:lnTo>
                  <a:pt x="254602" y="56788"/>
                </a:lnTo>
                <a:cubicBezTo>
                  <a:pt x="243916" y="71666"/>
                  <a:pt x="230714" y="83051"/>
                  <a:pt x="214998" y="90944"/>
                </a:cubicBezTo>
                <a:cubicBezTo>
                  <a:pt x="213530" y="88709"/>
                  <a:pt x="211890" y="86788"/>
                  <a:pt x="210074" y="85182"/>
                </a:cubicBezTo>
                <a:cubicBezTo>
                  <a:pt x="225860" y="78406"/>
                  <a:pt x="239060" y="67719"/>
                  <a:pt x="249678" y="53120"/>
                </a:cubicBezTo>
                <a:lnTo>
                  <a:pt x="212168" y="53120"/>
                </a:lnTo>
                <a:lnTo>
                  <a:pt x="212168" y="46520"/>
                </a:lnTo>
                <a:lnTo>
                  <a:pt x="254602" y="46520"/>
                </a:lnTo>
                <a:lnTo>
                  <a:pt x="254602" y="19697"/>
                </a:lnTo>
                <a:lnTo>
                  <a:pt x="217198" y="19697"/>
                </a:lnTo>
                <a:lnTo>
                  <a:pt x="217198" y="12992"/>
                </a:lnTo>
                <a:lnTo>
                  <a:pt x="254602" y="12992"/>
                </a:lnTo>
                <a:close/>
                <a:moveTo>
                  <a:pt x="124052" y="104"/>
                </a:moveTo>
                <a:lnTo>
                  <a:pt x="130864" y="104"/>
                </a:lnTo>
                <a:lnTo>
                  <a:pt x="130864" y="22526"/>
                </a:lnTo>
                <a:lnTo>
                  <a:pt x="145112" y="22526"/>
                </a:lnTo>
                <a:lnTo>
                  <a:pt x="145112" y="29127"/>
                </a:lnTo>
                <a:lnTo>
                  <a:pt x="130864" y="29127"/>
                </a:lnTo>
                <a:lnTo>
                  <a:pt x="130864" y="33318"/>
                </a:lnTo>
                <a:cubicBezTo>
                  <a:pt x="134216" y="36671"/>
                  <a:pt x="140084" y="43411"/>
                  <a:pt x="148466" y="53540"/>
                </a:cubicBezTo>
                <a:lnTo>
                  <a:pt x="144064" y="59721"/>
                </a:lnTo>
                <a:cubicBezTo>
                  <a:pt x="141132" y="54972"/>
                  <a:pt x="136730" y="48860"/>
                  <a:pt x="130864" y="41386"/>
                </a:cubicBezTo>
                <a:lnTo>
                  <a:pt x="130864" y="95450"/>
                </a:lnTo>
                <a:lnTo>
                  <a:pt x="124052" y="95450"/>
                </a:lnTo>
                <a:lnTo>
                  <a:pt x="124052" y="41281"/>
                </a:lnTo>
                <a:cubicBezTo>
                  <a:pt x="119302" y="56508"/>
                  <a:pt x="113854" y="68173"/>
                  <a:pt x="107708" y="76276"/>
                </a:cubicBezTo>
                <a:cubicBezTo>
                  <a:pt x="106660" y="73831"/>
                  <a:pt x="105264" y="71596"/>
                  <a:pt x="103516" y="69570"/>
                </a:cubicBezTo>
                <a:cubicBezTo>
                  <a:pt x="111550" y="60071"/>
                  <a:pt x="117732" y="46590"/>
                  <a:pt x="122062" y="29127"/>
                </a:cubicBezTo>
                <a:lnTo>
                  <a:pt x="106346" y="29127"/>
                </a:lnTo>
                <a:lnTo>
                  <a:pt x="106346" y="22526"/>
                </a:lnTo>
                <a:lnTo>
                  <a:pt x="124052" y="22526"/>
                </a:lnTo>
                <a:close/>
                <a:moveTo>
                  <a:pt x="358958" y="0"/>
                </a:moveTo>
                <a:lnTo>
                  <a:pt x="366816" y="1152"/>
                </a:lnTo>
                <a:cubicBezTo>
                  <a:pt x="364930" y="6461"/>
                  <a:pt x="363184" y="10896"/>
                  <a:pt x="361578" y="14459"/>
                </a:cubicBezTo>
                <a:lnTo>
                  <a:pt x="399402" y="14459"/>
                </a:lnTo>
                <a:lnTo>
                  <a:pt x="399402" y="95240"/>
                </a:lnTo>
                <a:lnTo>
                  <a:pt x="392172" y="95240"/>
                </a:lnTo>
                <a:lnTo>
                  <a:pt x="392172" y="89792"/>
                </a:lnTo>
                <a:lnTo>
                  <a:pt x="335384" y="89792"/>
                </a:lnTo>
                <a:lnTo>
                  <a:pt x="335384" y="95764"/>
                </a:lnTo>
                <a:lnTo>
                  <a:pt x="328364" y="95764"/>
                </a:lnTo>
                <a:lnTo>
                  <a:pt x="328364" y="14459"/>
                </a:lnTo>
                <a:lnTo>
                  <a:pt x="354558" y="14459"/>
                </a:lnTo>
                <a:cubicBezTo>
                  <a:pt x="356304" y="9988"/>
                  <a:pt x="357770" y="5168"/>
                  <a:pt x="358958" y="0"/>
                </a:cubicBezTo>
                <a:close/>
                <a:moveTo>
                  <a:pt x="26298" y="0"/>
                </a:moveTo>
                <a:lnTo>
                  <a:pt x="32688" y="0"/>
                </a:lnTo>
                <a:lnTo>
                  <a:pt x="32688" y="29337"/>
                </a:lnTo>
                <a:lnTo>
                  <a:pt x="42224" y="29337"/>
                </a:lnTo>
                <a:lnTo>
                  <a:pt x="42224" y="35623"/>
                </a:lnTo>
                <a:lnTo>
                  <a:pt x="14354" y="35623"/>
                </a:lnTo>
                <a:lnTo>
                  <a:pt x="14354" y="43796"/>
                </a:lnTo>
                <a:cubicBezTo>
                  <a:pt x="14354" y="47078"/>
                  <a:pt x="14318" y="49558"/>
                  <a:pt x="14248" y="51235"/>
                </a:cubicBezTo>
                <a:lnTo>
                  <a:pt x="35728" y="51235"/>
                </a:lnTo>
                <a:lnTo>
                  <a:pt x="35728" y="95554"/>
                </a:lnTo>
                <a:lnTo>
                  <a:pt x="29336" y="95554"/>
                </a:lnTo>
                <a:lnTo>
                  <a:pt x="29336" y="57521"/>
                </a:lnTo>
                <a:lnTo>
                  <a:pt x="14038" y="57521"/>
                </a:lnTo>
                <a:cubicBezTo>
                  <a:pt x="13130" y="74006"/>
                  <a:pt x="10128" y="86788"/>
                  <a:pt x="5028" y="95869"/>
                </a:cubicBezTo>
                <a:cubicBezTo>
                  <a:pt x="3632" y="94332"/>
                  <a:pt x="1954" y="92935"/>
                  <a:pt x="0" y="91678"/>
                </a:cubicBezTo>
                <a:cubicBezTo>
                  <a:pt x="5238" y="81549"/>
                  <a:pt x="7858" y="65589"/>
                  <a:pt x="7858" y="43796"/>
                </a:cubicBezTo>
                <a:lnTo>
                  <a:pt x="7858" y="2305"/>
                </a:lnTo>
                <a:lnTo>
                  <a:pt x="14354" y="2305"/>
                </a:lnTo>
                <a:lnTo>
                  <a:pt x="14354" y="29337"/>
                </a:lnTo>
                <a:lnTo>
                  <a:pt x="26298" y="29337"/>
                </a:lnTo>
                <a:close/>
              </a:path>
            </a:pathLst>
          </a:custGeom>
          <a:solidFill>
            <a:srgbClr val="E6E6E6"/>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fontAlgn="base"/>
            <a:endParaRPr lang="zh-CN" altLang="en-US" sz="800" dirty="0">
              <a:solidFill>
                <a:srgbClr val="E6E6E6"/>
              </a:solidFill>
            </a:endParaRPr>
          </a:p>
        </p:txBody>
      </p:sp>
      <p:sp>
        <p:nvSpPr>
          <p:cNvPr id="11" name="更多资源下载：https://www.58pic.com/u/61536760">
            <a:extLst>
              <a:ext uri="{FF2B5EF4-FFF2-40B4-BE49-F238E27FC236}">
                <a16:creationId xmlns:a16="http://schemas.microsoft.com/office/drawing/2014/main" id="{2C557DC0-406A-4F6C-8986-055ADA64445E}"/>
              </a:ext>
            </a:extLst>
          </p:cNvPr>
          <p:cNvSpPr/>
          <p:nvPr userDrawn="1"/>
        </p:nvSpPr>
        <p:spPr>
          <a:xfrm>
            <a:off x="-401932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2" name="更多资源下载：https://www.58pic.com/u/61536760">
            <a:extLst>
              <a:ext uri="{FF2B5EF4-FFF2-40B4-BE49-F238E27FC236}">
                <a16:creationId xmlns:a16="http://schemas.microsoft.com/office/drawing/2014/main" id="{A56733D2-D77C-4682-941A-75BE281D13D6}"/>
              </a:ext>
            </a:extLst>
          </p:cNvPr>
          <p:cNvSpPr/>
          <p:nvPr userDrawn="1"/>
        </p:nvSpPr>
        <p:spPr>
          <a:xfrm>
            <a:off x="-41412404" y="6488668"/>
            <a:ext cx="1197764" cy="369332"/>
          </a:xfrm>
          <a:prstGeom prst="rect">
            <a:avLst/>
          </a:prstGeom>
        </p:spPr>
        <p:txBody>
          <a:bodyPr wrap="none">
            <a:spAutoFit/>
          </a:bodyPr>
          <a:lstStyle/>
          <a:p>
            <a:r>
              <a:rPr lang="en-US" altLang="zh-CN" dirty="0">
                <a:solidFill>
                  <a:srgbClr val="E6E6E6"/>
                </a:solidFill>
              </a:rPr>
              <a:t>61536760</a:t>
            </a:r>
            <a:endParaRPr lang="zh-CN" altLang="en-US" dirty="0">
              <a:solidFill>
                <a:srgbClr val="E6E6E6"/>
              </a:solidFill>
            </a:endParaRPr>
          </a:p>
        </p:txBody>
      </p:sp>
      <p:sp>
        <p:nvSpPr>
          <p:cNvPr id="13" name="更多资源下载：https://www.58pic.com/u/61536760">
            <a:extLst>
              <a:ext uri="{FF2B5EF4-FFF2-40B4-BE49-F238E27FC236}">
                <a16:creationId xmlns:a16="http://schemas.microsoft.com/office/drawing/2014/main" id="{7747249D-23D4-4019-B578-13D7646AB683}"/>
              </a:ext>
            </a:extLst>
          </p:cNvPr>
          <p:cNvSpPr txBox="1"/>
          <p:nvPr userDrawn="1"/>
        </p:nvSpPr>
        <p:spPr>
          <a:xfrm>
            <a:off x="48555921" y="-20510500"/>
            <a:ext cx="3056879" cy="461665"/>
          </a:xfrm>
          <a:prstGeom prst="rect">
            <a:avLst/>
          </a:prstGeom>
          <a:noFill/>
        </p:spPr>
        <p:txBody>
          <a:bodyPr wrap="square" rtlCol="0">
            <a:spAutoFit/>
          </a:bodyPr>
          <a:lstStyle/>
          <a:p>
            <a:pPr fontAlgn="base"/>
            <a:r>
              <a:rPr lang="zh-CN" altLang="en-US" sz="800" b="0" i="0" u="none" strike="noStrike" kern="1200" dirty="0">
                <a:solidFill>
                  <a:srgbClr val="E6E6E6"/>
                </a:solidFill>
                <a:effectLst/>
                <a:latin typeface="+mn-lt"/>
                <a:ea typeface="+mn-ea"/>
                <a:cs typeface="+mn-cs"/>
              </a:rPr>
              <a:t>千图</a:t>
            </a:r>
            <a:r>
              <a:rPr lang="en-US" altLang="zh-CN" sz="800" b="0" i="0" u="none" strike="noStrike" kern="1200" dirty="0">
                <a:solidFill>
                  <a:srgbClr val="E6E6E6"/>
                </a:solidFill>
                <a:effectLst/>
                <a:latin typeface="+mn-lt"/>
                <a:ea typeface="+mn-ea"/>
                <a:cs typeface="+mn-cs"/>
              </a:rPr>
              <a:t>:Blue Dragonfly</a:t>
            </a:r>
          </a:p>
          <a:p>
            <a:br>
              <a:rPr lang="en-US" altLang="zh-CN" sz="800" dirty="0">
                <a:solidFill>
                  <a:srgbClr val="E6E6E6"/>
                </a:solidFill>
              </a:rPr>
            </a:br>
            <a:r>
              <a:rPr lang="en-US" altLang="zh-CN" sz="800" dirty="0">
                <a:solidFill>
                  <a:srgbClr val="E6E6E6"/>
                </a:solidFill>
              </a:rPr>
              <a:t>DESIGN</a:t>
            </a:r>
            <a:endParaRPr lang="zh-CN" altLang="en-US" sz="800" dirty="0">
              <a:solidFill>
                <a:srgbClr val="E6E6E6"/>
              </a:solidFill>
            </a:endParaRPr>
          </a:p>
        </p:txBody>
      </p:sp>
      <p:sp>
        <p:nvSpPr>
          <p:cNvPr id="19" name="Freeform 5">
            <a:extLst>
              <a:ext uri="{FF2B5EF4-FFF2-40B4-BE49-F238E27FC236}">
                <a16:creationId xmlns:a16="http://schemas.microsoft.com/office/drawing/2014/main" id="{08E46232-49D7-40B2-AFBE-862D5A7F25FC}"/>
              </a:ext>
            </a:extLst>
          </p:cNvPr>
          <p:cNvSpPr>
            <a:spLocks/>
          </p:cNvSpPr>
          <p:nvPr userDrawn="1"/>
        </p:nvSpPr>
        <p:spPr bwMode="auto">
          <a:xfrm>
            <a:off x="185622" y="240243"/>
            <a:ext cx="11732073" cy="6373076"/>
          </a:xfrm>
          <a:custGeom>
            <a:avLst/>
            <a:gdLst>
              <a:gd name="T0" fmla="*/ 132 w 3258"/>
              <a:gd name="T1" fmla="*/ 84 h 1758"/>
              <a:gd name="T2" fmla="*/ 78 w 3258"/>
              <a:gd name="T3" fmla="*/ 930 h 1758"/>
              <a:gd name="T4" fmla="*/ 54 w 3258"/>
              <a:gd name="T5" fmla="*/ 1572 h 1758"/>
              <a:gd name="T6" fmla="*/ 144 w 3258"/>
              <a:gd name="T7" fmla="*/ 1758 h 1758"/>
              <a:gd name="T8" fmla="*/ 948 w 3258"/>
              <a:gd name="T9" fmla="*/ 1746 h 1758"/>
              <a:gd name="T10" fmla="*/ 1896 w 3258"/>
              <a:gd name="T11" fmla="*/ 1722 h 1758"/>
              <a:gd name="T12" fmla="*/ 2886 w 3258"/>
              <a:gd name="T13" fmla="*/ 1698 h 1758"/>
              <a:gd name="T14" fmla="*/ 3132 w 3258"/>
              <a:gd name="T15" fmla="*/ 1698 h 1758"/>
              <a:gd name="T16" fmla="*/ 3156 w 3258"/>
              <a:gd name="T17" fmla="*/ 1422 h 1758"/>
              <a:gd name="T18" fmla="*/ 3234 w 3258"/>
              <a:gd name="T19" fmla="*/ 222 h 1758"/>
              <a:gd name="T20" fmla="*/ 3114 w 3258"/>
              <a:gd name="T21" fmla="*/ 12 h 1758"/>
              <a:gd name="T22" fmla="*/ 2454 w 3258"/>
              <a:gd name="T23" fmla="*/ 30 h 1758"/>
              <a:gd name="T24" fmla="*/ 1188 w 3258"/>
              <a:gd name="T25" fmla="*/ 78 h 1758"/>
              <a:gd name="T26" fmla="*/ 126 w 3258"/>
              <a:gd name="T27" fmla="*/ 90 h 1758"/>
              <a:gd name="T28" fmla="*/ 132 w 3258"/>
              <a:gd name="T29" fmla="*/ 84 h 1758"/>
              <a:gd name="connsiteX0" fmla="*/ 294 w 9929"/>
              <a:gd name="connsiteY0" fmla="*/ 335 h 9857"/>
              <a:gd name="connsiteX1" fmla="*/ 128 w 9929"/>
              <a:gd name="connsiteY1" fmla="*/ 5147 h 9857"/>
              <a:gd name="connsiteX2" fmla="*/ 55 w 9929"/>
              <a:gd name="connsiteY2" fmla="*/ 8799 h 9857"/>
              <a:gd name="connsiteX3" fmla="*/ 331 w 9929"/>
              <a:gd name="connsiteY3" fmla="*/ 9857 h 9857"/>
              <a:gd name="connsiteX4" fmla="*/ 2799 w 9929"/>
              <a:gd name="connsiteY4" fmla="*/ 9789 h 9857"/>
              <a:gd name="connsiteX5" fmla="*/ 5709 w 9929"/>
              <a:gd name="connsiteY5" fmla="*/ 9652 h 9857"/>
              <a:gd name="connsiteX6" fmla="*/ 8747 w 9929"/>
              <a:gd name="connsiteY6" fmla="*/ 9516 h 9857"/>
              <a:gd name="connsiteX7" fmla="*/ 9502 w 9929"/>
              <a:gd name="connsiteY7" fmla="*/ 9516 h 9857"/>
              <a:gd name="connsiteX8" fmla="*/ 9576 w 9929"/>
              <a:gd name="connsiteY8" fmla="*/ 7946 h 9857"/>
              <a:gd name="connsiteX9" fmla="*/ 9815 w 9929"/>
              <a:gd name="connsiteY9" fmla="*/ 1120 h 9857"/>
              <a:gd name="connsiteX10" fmla="*/ 7421 w 9929"/>
              <a:gd name="connsiteY10" fmla="*/ 28 h 9857"/>
              <a:gd name="connsiteX11" fmla="*/ 3535 w 9929"/>
              <a:gd name="connsiteY11" fmla="*/ 301 h 9857"/>
              <a:gd name="connsiteX12" fmla="*/ 276 w 9929"/>
              <a:gd name="connsiteY12" fmla="*/ 369 h 9857"/>
              <a:gd name="connsiteX13" fmla="*/ 294 w 9929"/>
              <a:gd name="connsiteY13" fmla="*/ 335 h 9857"/>
              <a:gd name="connsiteX0" fmla="*/ 296 w 10000"/>
              <a:gd name="connsiteY0" fmla="*/ 317 h 9977"/>
              <a:gd name="connsiteX1" fmla="*/ 129 w 10000"/>
              <a:gd name="connsiteY1" fmla="*/ 5199 h 9977"/>
              <a:gd name="connsiteX2" fmla="*/ 55 w 10000"/>
              <a:gd name="connsiteY2" fmla="*/ 8904 h 9977"/>
              <a:gd name="connsiteX3" fmla="*/ 333 w 10000"/>
              <a:gd name="connsiteY3" fmla="*/ 9977 h 9977"/>
              <a:gd name="connsiteX4" fmla="*/ 2819 w 10000"/>
              <a:gd name="connsiteY4" fmla="*/ 9908 h 9977"/>
              <a:gd name="connsiteX5" fmla="*/ 5750 w 10000"/>
              <a:gd name="connsiteY5" fmla="*/ 9769 h 9977"/>
              <a:gd name="connsiteX6" fmla="*/ 8810 w 10000"/>
              <a:gd name="connsiteY6" fmla="*/ 9631 h 9977"/>
              <a:gd name="connsiteX7" fmla="*/ 9570 w 10000"/>
              <a:gd name="connsiteY7" fmla="*/ 9631 h 9977"/>
              <a:gd name="connsiteX8" fmla="*/ 9644 w 10000"/>
              <a:gd name="connsiteY8" fmla="*/ 8038 h 9977"/>
              <a:gd name="connsiteX9" fmla="*/ 9885 w 10000"/>
              <a:gd name="connsiteY9" fmla="*/ 1113 h 9977"/>
              <a:gd name="connsiteX10" fmla="*/ 9173 w 10000"/>
              <a:gd name="connsiteY10" fmla="*/ 190 h 9977"/>
              <a:gd name="connsiteX11" fmla="*/ 7474 w 10000"/>
              <a:gd name="connsiteY11" fmla="*/ 5 h 9977"/>
              <a:gd name="connsiteX12" fmla="*/ 3560 w 10000"/>
              <a:gd name="connsiteY12" fmla="*/ 282 h 9977"/>
              <a:gd name="connsiteX13" fmla="*/ 278 w 10000"/>
              <a:gd name="connsiteY13" fmla="*/ 351 h 9977"/>
              <a:gd name="connsiteX14" fmla="*/ 296 w 10000"/>
              <a:gd name="connsiteY14" fmla="*/ 317 h 9977"/>
              <a:gd name="connsiteX0" fmla="*/ 296 w 9988"/>
              <a:gd name="connsiteY0" fmla="*/ 318 h 10000"/>
              <a:gd name="connsiteX1" fmla="*/ 129 w 9988"/>
              <a:gd name="connsiteY1" fmla="*/ 5211 h 10000"/>
              <a:gd name="connsiteX2" fmla="*/ 55 w 9988"/>
              <a:gd name="connsiteY2" fmla="*/ 8925 h 10000"/>
              <a:gd name="connsiteX3" fmla="*/ 333 w 9988"/>
              <a:gd name="connsiteY3" fmla="*/ 10000 h 10000"/>
              <a:gd name="connsiteX4" fmla="*/ 2819 w 9988"/>
              <a:gd name="connsiteY4" fmla="*/ 9931 h 10000"/>
              <a:gd name="connsiteX5" fmla="*/ 5750 w 9988"/>
              <a:gd name="connsiteY5" fmla="*/ 9792 h 10000"/>
              <a:gd name="connsiteX6" fmla="*/ 8810 w 9988"/>
              <a:gd name="connsiteY6" fmla="*/ 9653 h 10000"/>
              <a:gd name="connsiteX7" fmla="*/ 9570 w 9988"/>
              <a:gd name="connsiteY7" fmla="*/ 9653 h 10000"/>
              <a:gd name="connsiteX8" fmla="*/ 9644 w 9988"/>
              <a:gd name="connsiteY8" fmla="*/ 8057 h 10000"/>
              <a:gd name="connsiteX9" fmla="*/ 9960 w 9988"/>
              <a:gd name="connsiteY9" fmla="*/ 2762 h 10000"/>
              <a:gd name="connsiteX10" fmla="*/ 9885 w 9988"/>
              <a:gd name="connsiteY10" fmla="*/ 1116 h 10000"/>
              <a:gd name="connsiteX11" fmla="*/ 9173 w 9988"/>
              <a:gd name="connsiteY11" fmla="*/ 190 h 10000"/>
              <a:gd name="connsiteX12" fmla="*/ 7474 w 9988"/>
              <a:gd name="connsiteY12" fmla="*/ 5 h 10000"/>
              <a:gd name="connsiteX13" fmla="*/ 3560 w 9988"/>
              <a:gd name="connsiteY13" fmla="*/ 283 h 10000"/>
              <a:gd name="connsiteX14" fmla="*/ 278 w 9988"/>
              <a:gd name="connsiteY14" fmla="*/ 352 h 10000"/>
              <a:gd name="connsiteX15" fmla="*/ 296 w 9988"/>
              <a:gd name="connsiteY15" fmla="*/ 318 h 10000"/>
              <a:gd name="connsiteX0" fmla="*/ 296 w 9984"/>
              <a:gd name="connsiteY0" fmla="*/ 399 h 10081"/>
              <a:gd name="connsiteX1" fmla="*/ 129 w 9984"/>
              <a:gd name="connsiteY1" fmla="*/ 5292 h 10081"/>
              <a:gd name="connsiteX2" fmla="*/ 55 w 9984"/>
              <a:gd name="connsiteY2" fmla="*/ 9006 h 10081"/>
              <a:gd name="connsiteX3" fmla="*/ 333 w 9984"/>
              <a:gd name="connsiteY3" fmla="*/ 10081 h 10081"/>
              <a:gd name="connsiteX4" fmla="*/ 2822 w 9984"/>
              <a:gd name="connsiteY4" fmla="*/ 10012 h 10081"/>
              <a:gd name="connsiteX5" fmla="*/ 5757 w 9984"/>
              <a:gd name="connsiteY5" fmla="*/ 9873 h 10081"/>
              <a:gd name="connsiteX6" fmla="*/ 8821 w 9984"/>
              <a:gd name="connsiteY6" fmla="*/ 9734 h 10081"/>
              <a:gd name="connsiteX7" fmla="*/ 9581 w 9984"/>
              <a:gd name="connsiteY7" fmla="*/ 9734 h 10081"/>
              <a:gd name="connsiteX8" fmla="*/ 9656 w 9984"/>
              <a:gd name="connsiteY8" fmla="*/ 8138 h 10081"/>
              <a:gd name="connsiteX9" fmla="*/ 9972 w 9984"/>
              <a:gd name="connsiteY9" fmla="*/ 2843 h 10081"/>
              <a:gd name="connsiteX10" fmla="*/ 9184 w 9984"/>
              <a:gd name="connsiteY10" fmla="*/ 271 h 10081"/>
              <a:gd name="connsiteX11" fmla="*/ 7483 w 9984"/>
              <a:gd name="connsiteY11" fmla="*/ 86 h 10081"/>
              <a:gd name="connsiteX12" fmla="*/ 3564 w 9984"/>
              <a:gd name="connsiteY12" fmla="*/ 364 h 10081"/>
              <a:gd name="connsiteX13" fmla="*/ 278 w 9984"/>
              <a:gd name="connsiteY13" fmla="*/ 433 h 10081"/>
              <a:gd name="connsiteX14" fmla="*/ 296 w 9984"/>
              <a:gd name="connsiteY14" fmla="*/ 399 h 10081"/>
              <a:gd name="connsiteX0" fmla="*/ 296 w 10000"/>
              <a:gd name="connsiteY0" fmla="*/ 314 h 9918"/>
              <a:gd name="connsiteX1" fmla="*/ 129 w 10000"/>
              <a:gd name="connsiteY1" fmla="*/ 5167 h 9918"/>
              <a:gd name="connsiteX2" fmla="*/ 55 w 10000"/>
              <a:gd name="connsiteY2" fmla="*/ 8852 h 9918"/>
              <a:gd name="connsiteX3" fmla="*/ 334 w 10000"/>
              <a:gd name="connsiteY3" fmla="*/ 9918 h 9918"/>
              <a:gd name="connsiteX4" fmla="*/ 2827 w 10000"/>
              <a:gd name="connsiteY4" fmla="*/ 9850 h 9918"/>
              <a:gd name="connsiteX5" fmla="*/ 5766 w 10000"/>
              <a:gd name="connsiteY5" fmla="*/ 9712 h 9918"/>
              <a:gd name="connsiteX6" fmla="*/ 8835 w 10000"/>
              <a:gd name="connsiteY6" fmla="*/ 9574 h 9918"/>
              <a:gd name="connsiteX7" fmla="*/ 9596 w 10000"/>
              <a:gd name="connsiteY7" fmla="*/ 9574 h 9918"/>
              <a:gd name="connsiteX8" fmla="*/ 9671 w 10000"/>
              <a:gd name="connsiteY8" fmla="*/ 7991 h 9918"/>
              <a:gd name="connsiteX9" fmla="*/ 9988 w 10000"/>
              <a:gd name="connsiteY9" fmla="*/ 2738 h 9918"/>
              <a:gd name="connsiteX10" fmla="*/ 9672 w 10000"/>
              <a:gd name="connsiteY10" fmla="*/ 899 h 9918"/>
              <a:gd name="connsiteX11" fmla="*/ 9199 w 10000"/>
              <a:gd name="connsiteY11" fmla="*/ 187 h 9918"/>
              <a:gd name="connsiteX12" fmla="*/ 7495 w 10000"/>
              <a:gd name="connsiteY12" fmla="*/ 3 h 9918"/>
              <a:gd name="connsiteX13" fmla="*/ 3570 w 10000"/>
              <a:gd name="connsiteY13" fmla="*/ 279 h 9918"/>
              <a:gd name="connsiteX14" fmla="*/ 278 w 10000"/>
              <a:gd name="connsiteY14" fmla="*/ 348 h 9918"/>
              <a:gd name="connsiteX15" fmla="*/ 296 w 10000"/>
              <a:gd name="connsiteY15" fmla="*/ 314 h 9918"/>
              <a:gd name="connsiteX0" fmla="*/ 296 w 10000"/>
              <a:gd name="connsiteY0" fmla="*/ 317 h 10000"/>
              <a:gd name="connsiteX1" fmla="*/ 129 w 10000"/>
              <a:gd name="connsiteY1" fmla="*/ 5210 h 10000"/>
              <a:gd name="connsiteX2" fmla="*/ 55 w 10000"/>
              <a:gd name="connsiteY2" fmla="*/ 8925 h 10000"/>
              <a:gd name="connsiteX3" fmla="*/ 334 w 10000"/>
              <a:gd name="connsiteY3" fmla="*/ 10000 h 10000"/>
              <a:gd name="connsiteX4" fmla="*/ 2827 w 10000"/>
              <a:gd name="connsiteY4" fmla="*/ 9931 h 10000"/>
              <a:gd name="connsiteX5" fmla="*/ 5766 w 10000"/>
              <a:gd name="connsiteY5" fmla="*/ 9792 h 10000"/>
              <a:gd name="connsiteX6" fmla="*/ 8835 w 10000"/>
              <a:gd name="connsiteY6" fmla="*/ 9653 h 10000"/>
              <a:gd name="connsiteX7" fmla="*/ 9596 w 10000"/>
              <a:gd name="connsiteY7" fmla="*/ 9653 h 10000"/>
              <a:gd name="connsiteX8" fmla="*/ 9671 w 10000"/>
              <a:gd name="connsiteY8" fmla="*/ 8057 h 10000"/>
              <a:gd name="connsiteX9" fmla="*/ 9988 w 10000"/>
              <a:gd name="connsiteY9" fmla="*/ 2761 h 10000"/>
              <a:gd name="connsiteX10" fmla="*/ 9893 w 10000"/>
              <a:gd name="connsiteY10" fmla="*/ 368 h 10000"/>
              <a:gd name="connsiteX11" fmla="*/ 9199 w 10000"/>
              <a:gd name="connsiteY11" fmla="*/ 189 h 10000"/>
              <a:gd name="connsiteX12" fmla="*/ 7495 w 10000"/>
              <a:gd name="connsiteY12" fmla="*/ 3 h 10000"/>
              <a:gd name="connsiteX13" fmla="*/ 3570 w 10000"/>
              <a:gd name="connsiteY13" fmla="*/ 281 h 10000"/>
              <a:gd name="connsiteX14" fmla="*/ 278 w 10000"/>
              <a:gd name="connsiteY14" fmla="*/ 351 h 10000"/>
              <a:gd name="connsiteX15" fmla="*/ 296 w 10000"/>
              <a:gd name="connsiteY15" fmla="*/ 317 h 10000"/>
              <a:gd name="connsiteX0" fmla="*/ 296 w 10014"/>
              <a:gd name="connsiteY0" fmla="*/ 317 h 10000"/>
              <a:gd name="connsiteX1" fmla="*/ 129 w 10014"/>
              <a:gd name="connsiteY1" fmla="*/ 5210 h 10000"/>
              <a:gd name="connsiteX2" fmla="*/ 55 w 10014"/>
              <a:gd name="connsiteY2" fmla="*/ 8925 h 10000"/>
              <a:gd name="connsiteX3" fmla="*/ 334 w 10014"/>
              <a:gd name="connsiteY3" fmla="*/ 10000 h 10000"/>
              <a:gd name="connsiteX4" fmla="*/ 2827 w 10014"/>
              <a:gd name="connsiteY4" fmla="*/ 9931 h 10000"/>
              <a:gd name="connsiteX5" fmla="*/ 5766 w 10014"/>
              <a:gd name="connsiteY5" fmla="*/ 9792 h 10000"/>
              <a:gd name="connsiteX6" fmla="*/ 8835 w 10014"/>
              <a:gd name="connsiteY6" fmla="*/ 9653 h 10000"/>
              <a:gd name="connsiteX7" fmla="*/ 9596 w 10014"/>
              <a:gd name="connsiteY7" fmla="*/ 9653 h 10000"/>
              <a:gd name="connsiteX8" fmla="*/ 9988 w 10014"/>
              <a:gd name="connsiteY8" fmla="*/ 2761 h 10000"/>
              <a:gd name="connsiteX9" fmla="*/ 9893 w 10014"/>
              <a:gd name="connsiteY9" fmla="*/ 368 h 10000"/>
              <a:gd name="connsiteX10" fmla="*/ 9199 w 10014"/>
              <a:gd name="connsiteY10" fmla="*/ 189 h 10000"/>
              <a:gd name="connsiteX11" fmla="*/ 7495 w 10014"/>
              <a:gd name="connsiteY11" fmla="*/ 3 h 10000"/>
              <a:gd name="connsiteX12" fmla="*/ 3570 w 10014"/>
              <a:gd name="connsiteY12" fmla="*/ 281 h 10000"/>
              <a:gd name="connsiteX13" fmla="*/ 278 w 10014"/>
              <a:gd name="connsiteY13" fmla="*/ 351 h 10000"/>
              <a:gd name="connsiteX14" fmla="*/ 296 w 10014"/>
              <a:gd name="connsiteY14" fmla="*/ 317 h 10000"/>
              <a:gd name="connsiteX0" fmla="*/ 296 w 9946"/>
              <a:gd name="connsiteY0" fmla="*/ 317 h 10000"/>
              <a:gd name="connsiteX1" fmla="*/ 129 w 9946"/>
              <a:gd name="connsiteY1" fmla="*/ 5210 h 10000"/>
              <a:gd name="connsiteX2" fmla="*/ 55 w 9946"/>
              <a:gd name="connsiteY2" fmla="*/ 8925 h 10000"/>
              <a:gd name="connsiteX3" fmla="*/ 334 w 9946"/>
              <a:gd name="connsiteY3" fmla="*/ 10000 h 10000"/>
              <a:gd name="connsiteX4" fmla="*/ 2827 w 9946"/>
              <a:gd name="connsiteY4" fmla="*/ 9931 h 10000"/>
              <a:gd name="connsiteX5" fmla="*/ 5766 w 9946"/>
              <a:gd name="connsiteY5" fmla="*/ 9792 h 10000"/>
              <a:gd name="connsiteX6" fmla="*/ 8835 w 9946"/>
              <a:gd name="connsiteY6" fmla="*/ 9653 h 10000"/>
              <a:gd name="connsiteX7" fmla="*/ 9596 w 9946"/>
              <a:gd name="connsiteY7" fmla="*/ 9653 h 10000"/>
              <a:gd name="connsiteX8" fmla="*/ 9830 w 9946"/>
              <a:gd name="connsiteY8" fmla="*/ 2881 h 10000"/>
              <a:gd name="connsiteX9" fmla="*/ 9893 w 9946"/>
              <a:gd name="connsiteY9" fmla="*/ 368 h 10000"/>
              <a:gd name="connsiteX10" fmla="*/ 9199 w 9946"/>
              <a:gd name="connsiteY10" fmla="*/ 189 h 10000"/>
              <a:gd name="connsiteX11" fmla="*/ 7495 w 9946"/>
              <a:gd name="connsiteY11" fmla="*/ 3 h 10000"/>
              <a:gd name="connsiteX12" fmla="*/ 3570 w 9946"/>
              <a:gd name="connsiteY12" fmla="*/ 281 h 10000"/>
              <a:gd name="connsiteX13" fmla="*/ 278 w 9946"/>
              <a:gd name="connsiteY13" fmla="*/ 351 h 10000"/>
              <a:gd name="connsiteX14" fmla="*/ 296 w 9946"/>
              <a:gd name="connsiteY14" fmla="*/ 317 h 10000"/>
              <a:gd name="connsiteX0" fmla="*/ 139 w 10000"/>
              <a:gd name="connsiteY0" fmla="*/ 138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1 h 10000"/>
              <a:gd name="connsiteX9" fmla="*/ 9947 w 10000"/>
              <a:gd name="connsiteY9" fmla="*/ 368 h 10000"/>
              <a:gd name="connsiteX10" fmla="*/ 9249 w 10000"/>
              <a:gd name="connsiteY10" fmla="*/ 189 h 10000"/>
              <a:gd name="connsiteX11" fmla="*/ 7536 w 10000"/>
              <a:gd name="connsiteY11" fmla="*/ 3 h 10000"/>
              <a:gd name="connsiteX12" fmla="*/ 3589 w 10000"/>
              <a:gd name="connsiteY12" fmla="*/ 281 h 10000"/>
              <a:gd name="connsiteX13" fmla="*/ 280 w 10000"/>
              <a:gd name="connsiteY13" fmla="*/ 351 h 10000"/>
              <a:gd name="connsiteX14" fmla="*/ 139 w 10000"/>
              <a:gd name="connsiteY14" fmla="*/ 138 h 10000"/>
              <a:gd name="connsiteX0" fmla="*/ 139 w 10000"/>
              <a:gd name="connsiteY0" fmla="*/ 137 h 9999"/>
              <a:gd name="connsiteX1" fmla="*/ 130 w 10000"/>
              <a:gd name="connsiteY1" fmla="*/ 5209 h 9999"/>
              <a:gd name="connsiteX2" fmla="*/ 55 w 10000"/>
              <a:gd name="connsiteY2" fmla="*/ 8924 h 9999"/>
              <a:gd name="connsiteX3" fmla="*/ 336 w 10000"/>
              <a:gd name="connsiteY3" fmla="*/ 9999 h 9999"/>
              <a:gd name="connsiteX4" fmla="*/ 2842 w 10000"/>
              <a:gd name="connsiteY4" fmla="*/ 9930 h 9999"/>
              <a:gd name="connsiteX5" fmla="*/ 5797 w 10000"/>
              <a:gd name="connsiteY5" fmla="*/ 9791 h 9999"/>
              <a:gd name="connsiteX6" fmla="*/ 8883 w 10000"/>
              <a:gd name="connsiteY6" fmla="*/ 9652 h 9999"/>
              <a:gd name="connsiteX7" fmla="*/ 9648 w 10000"/>
              <a:gd name="connsiteY7" fmla="*/ 9652 h 9999"/>
              <a:gd name="connsiteX8" fmla="*/ 9883 w 10000"/>
              <a:gd name="connsiteY8" fmla="*/ 2880 h 9999"/>
              <a:gd name="connsiteX9" fmla="*/ 9947 w 10000"/>
              <a:gd name="connsiteY9" fmla="*/ 367 h 9999"/>
              <a:gd name="connsiteX10" fmla="*/ 9249 w 10000"/>
              <a:gd name="connsiteY10" fmla="*/ 188 h 9999"/>
              <a:gd name="connsiteX11" fmla="*/ 7536 w 10000"/>
              <a:gd name="connsiteY11" fmla="*/ 2 h 9999"/>
              <a:gd name="connsiteX12" fmla="*/ 3526 w 10000"/>
              <a:gd name="connsiteY12" fmla="*/ 101 h 9999"/>
              <a:gd name="connsiteX13" fmla="*/ 280 w 10000"/>
              <a:gd name="connsiteY13" fmla="*/ 350 h 9999"/>
              <a:gd name="connsiteX14" fmla="*/ 139 w 10000"/>
              <a:gd name="connsiteY14" fmla="*/ 137 h 9999"/>
              <a:gd name="connsiteX0" fmla="*/ 286 w 10006"/>
              <a:gd name="connsiteY0" fmla="*/ 350 h 10000"/>
              <a:gd name="connsiteX1" fmla="*/ 136 w 10006"/>
              <a:gd name="connsiteY1" fmla="*/ 5210 h 10000"/>
              <a:gd name="connsiteX2" fmla="*/ 61 w 10006"/>
              <a:gd name="connsiteY2" fmla="*/ 8925 h 10000"/>
              <a:gd name="connsiteX3" fmla="*/ 342 w 10006"/>
              <a:gd name="connsiteY3" fmla="*/ 10000 h 10000"/>
              <a:gd name="connsiteX4" fmla="*/ 2848 w 10006"/>
              <a:gd name="connsiteY4" fmla="*/ 9931 h 10000"/>
              <a:gd name="connsiteX5" fmla="*/ 5803 w 10006"/>
              <a:gd name="connsiteY5" fmla="*/ 9792 h 10000"/>
              <a:gd name="connsiteX6" fmla="*/ 8889 w 10006"/>
              <a:gd name="connsiteY6" fmla="*/ 9653 h 10000"/>
              <a:gd name="connsiteX7" fmla="*/ 9654 w 10006"/>
              <a:gd name="connsiteY7" fmla="*/ 9653 h 10000"/>
              <a:gd name="connsiteX8" fmla="*/ 9889 w 10006"/>
              <a:gd name="connsiteY8" fmla="*/ 2880 h 10000"/>
              <a:gd name="connsiteX9" fmla="*/ 9953 w 10006"/>
              <a:gd name="connsiteY9" fmla="*/ 367 h 10000"/>
              <a:gd name="connsiteX10" fmla="*/ 9255 w 10006"/>
              <a:gd name="connsiteY10" fmla="*/ 188 h 10000"/>
              <a:gd name="connsiteX11" fmla="*/ 7542 w 10006"/>
              <a:gd name="connsiteY11" fmla="*/ 2 h 10000"/>
              <a:gd name="connsiteX12" fmla="*/ 3532 w 10006"/>
              <a:gd name="connsiteY12" fmla="*/ 101 h 10000"/>
              <a:gd name="connsiteX13" fmla="*/ 286 w 10006"/>
              <a:gd name="connsiteY13" fmla="*/ 350 h 10000"/>
              <a:gd name="connsiteX0" fmla="*/ 280 w 10000"/>
              <a:gd name="connsiteY0" fmla="*/ 350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280 w 10000"/>
              <a:gd name="connsiteY13" fmla="*/ 350 h 10000"/>
              <a:gd name="connsiteX0" fmla="*/ 58 w 10000"/>
              <a:gd name="connsiteY0" fmla="*/ 0 h 10009"/>
              <a:gd name="connsiteX1" fmla="*/ 130 w 10000"/>
              <a:gd name="connsiteY1" fmla="*/ 5219 h 10009"/>
              <a:gd name="connsiteX2" fmla="*/ 55 w 10000"/>
              <a:gd name="connsiteY2" fmla="*/ 8934 h 10009"/>
              <a:gd name="connsiteX3" fmla="*/ 336 w 10000"/>
              <a:gd name="connsiteY3" fmla="*/ 10009 h 10009"/>
              <a:gd name="connsiteX4" fmla="*/ 2842 w 10000"/>
              <a:gd name="connsiteY4" fmla="*/ 9940 h 10009"/>
              <a:gd name="connsiteX5" fmla="*/ 5797 w 10000"/>
              <a:gd name="connsiteY5" fmla="*/ 9801 h 10009"/>
              <a:gd name="connsiteX6" fmla="*/ 8883 w 10000"/>
              <a:gd name="connsiteY6" fmla="*/ 9662 h 10009"/>
              <a:gd name="connsiteX7" fmla="*/ 9648 w 10000"/>
              <a:gd name="connsiteY7" fmla="*/ 9662 h 10009"/>
              <a:gd name="connsiteX8" fmla="*/ 9883 w 10000"/>
              <a:gd name="connsiteY8" fmla="*/ 2889 h 10009"/>
              <a:gd name="connsiteX9" fmla="*/ 9947 w 10000"/>
              <a:gd name="connsiteY9" fmla="*/ 376 h 10009"/>
              <a:gd name="connsiteX10" fmla="*/ 9249 w 10000"/>
              <a:gd name="connsiteY10" fmla="*/ 197 h 10009"/>
              <a:gd name="connsiteX11" fmla="*/ 7536 w 10000"/>
              <a:gd name="connsiteY11" fmla="*/ 11 h 10009"/>
              <a:gd name="connsiteX12" fmla="*/ 3526 w 10000"/>
              <a:gd name="connsiteY12" fmla="*/ 110 h 10009"/>
              <a:gd name="connsiteX13" fmla="*/ 58 w 10000"/>
              <a:gd name="connsiteY13" fmla="*/ 0 h 10009"/>
              <a:gd name="connsiteX0" fmla="*/ 58 w 10000"/>
              <a:gd name="connsiteY0" fmla="*/ 51 h 10000"/>
              <a:gd name="connsiteX1" fmla="*/ 130 w 10000"/>
              <a:gd name="connsiteY1" fmla="*/ 5210 h 10000"/>
              <a:gd name="connsiteX2" fmla="*/ 55 w 10000"/>
              <a:gd name="connsiteY2" fmla="*/ 8925 h 10000"/>
              <a:gd name="connsiteX3" fmla="*/ 336 w 10000"/>
              <a:gd name="connsiteY3" fmla="*/ 10000 h 10000"/>
              <a:gd name="connsiteX4" fmla="*/ 2842 w 10000"/>
              <a:gd name="connsiteY4" fmla="*/ 9931 h 10000"/>
              <a:gd name="connsiteX5" fmla="*/ 5797 w 10000"/>
              <a:gd name="connsiteY5" fmla="*/ 9792 h 10000"/>
              <a:gd name="connsiteX6" fmla="*/ 8883 w 10000"/>
              <a:gd name="connsiteY6" fmla="*/ 9653 h 10000"/>
              <a:gd name="connsiteX7" fmla="*/ 9648 w 10000"/>
              <a:gd name="connsiteY7" fmla="*/ 9653 h 10000"/>
              <a:gd name="connsiteX8" fmla="*/ 9883 w 10000"/>
              <a:gd name="connsiteY8" fmla="*/ 2880 h 10000"/>
              <a:gd name="connsiteX9" fmla="*/ 9947 w 10000"/>
              <a:gd name="connsiteY9" fmla="*/ 367 h 10000"/>
              <a:gd name="connsiteX10" fmla="*/ 9249 w 10000"/>
              <a:gd name="connsiteY10" fmla="*/ 188 h 10000"/>
              <a:gd name="connsiteX11" fmla="*/ 7536 w 10000"/>
              <a:gd name="connsiteY11" fmla="*/ 2 h 10000"/>
              <a:gd name="connsiteX12" fmla="*/ 3526 w 10000"/>
              <a:gd name="connsiteY12" fmla="*/ 101 h 10000"/>
              <a:gd name="connsiteX13" fmla="*/ 58 w 10000"/>
              <a:gd name="connsiteY13" fmla="*/ 51 h 10000"/>
              <a:gd name="connsiteX0" fmla="*/ 58 w 9895"/>
              <a:gd name="connsiteY0" fmla="*/ 73 h 10022"/>
              <a:gd name="connsiteX1" fmla="*/ 130 w 9895"/>
              <a:gd name="connsiteY1" fmla="*/ 5232 h 10022"/>
              <a:gd name="connsiteX2" fmla="*/ 55 w 9895"/>
              <a:gd name="connsiteY2" fmla="*/ 8947 h 10022"/>
              <a:gd name="connsiteX3" fmla="*/ 336 w 9895"/>
              <a:gd name="connsiteY3" fmla="*/ 10022 h 10022"/>
              <a:gd name="connsiteX4" fmla="*/ 2842 w 9895"/>
              <a:gd name="connsiteY4" fmla="*/ 9953 h 10022"/>
              <a:gd name="connsiteX5" fmla="*/ 5797 w 9895"/>
              <a:gd name="connsiteY5" fmla="*/ 9814 h 10022"/>
              <a:gd name="connsiteX6" fmla="*/ 8883 w 9895"/>
              <a:gd name="connsiteY6" fmla="*/ 9675 h 10022"/>
              <a:gd name="connsiteX7" fmla="*/ 9648 w 9895"/>
              <a:gd name="connsiteY7" fmla="*/ 9675 h 10022"/>
              <a:gd name="connsiteX8" fmla="*/ 9883 w 9895"/>
              <a:gd name="connsiteY8" fmla="*/ 2902 h 10022"/>
              <a:gd name="connsiteX9" fmla="*/ 9693 w 9895"/>
              <a:gd name="connsiteY9" fmla="*/ 150 h 10022"/>
              <a:gd name="connsiteX10" fmla="*/ 9249 w 9895"/>
              <a:gd name="connsiteY10" fmla="*/ 210 h 10022"/>
              <a:gd name="connsiteX11" fmla="*/ 7536 w 9895"/>
              <a:gd name="connsiteY11" fmla="*/ 24 h 10022"/>
              <a:gd name="connsiteX12" fmla="*/ 3526 w 9895"/>
              <a:gd name="connsiteY12" fmla="*/ 123 h 10022"/>
              <a:gd name="connsiteX13" fmla="*/ 58 w 9895"/>
              <a:gd name="connsiteY13" fmla="*/ 73 h 10022"/>
              <a:gd name="connsiteX0" fmla="*/ 59 w 9897"/>
              <a:gd name="connsiteY0" fmla="*/ 73 h 10000"/>
              <a:gd name="connsiteX1" fmla="*/ 131 w 9897"/>
              <a:gd name="connsiteY1" fmla="*/ 5221 h 10000"/>
              <a:gd name="connsiteX2" fmla="*/ 56 w 9897"/>
              <a:gd name="connsiteY2" fmla="*/ 8927 h 10000"/>
              <a:gd name="connsiteX3" fmla="*/ 340 w 9897"/>
              <a:gd name="connsiteY3" fmla="*/ 10000 h 10000"/>
              <a:gd name="connsiteX4" fmla="*/ 2872 w 9897"/>
              <a:gd name="connsiteY4" fmla="*/ 9931 h 10000"/>
              <a:gd name="connsiteX5" fmla="*/ 5859 w 9897"/>
              <a:gd name="connsiteY5" fmla="*/ 9792 h 10000"/>
              <a:gd name="connsiteX6" fmla="*/ 8977 w 9897"/>
              <a:gd name="connsiteY6" fmla="*/ 9654 h 10000"/>
              <a:gd name="connsiteX7" fmla="*/ 9750 w 9897"/>
              <a:gd name="connsiteY7" fmla="*/ 9654 h 10000"/>
              <a:gd name="connsiteX8" fmla="*/ 9860 w 9897"/>
              <a:gd name="connsiteY8" fmla="*/ 2896 h 10000"/>
              <a:gd name="connsiteX9" fmla="*/ 9796 w 9897"/>
              <a:gd name="connsiteY9" fmla="*/ 150 h 10000"/>
              <a:gd name="connsiteX10" fmla="*/ 9347 w 9897"/>
              <a:gd name="connsiteY10" fmla="*/ 210 h 10000"/>
              <a:gd name="connsiteX11" fmla="*/ 7616 w 9897"/>
              <a:gd name="connsiteY11" fmla="*/ 24 h 10000"/>
              <a:gd name="connsiteX12" fmla="*/ 3563 w 9897"/>
              <a:gd name="connsiteY12" fmla="*/ 123 h 10000"/>
              <a:gd name="connsiteX13" fmla="*/ 59 w 9897"/>
              <a:gd name="connsiteY13" fmla="*/ 73 h 10000"/>
              <a:gd name="connsiteX0" fmla="*/ 60 w 10000"/>
              <a:gd name="connsiteY0" fmla="*/ 172 h 10099"/>
              <a:gd name="connsiteX1" fmla="*/ 132 w 10000"/>
              <a:gd name="connsiteY1" fmla="*/ 5320 h 10099"/>
              <a:gd name="connsiteX2" fmla="*/ 57 w 10000"/>
              <a:gd name="connsiteY2" fmla="*/ 9026 h 10099"/>
              <a:gd name="connsiteX3" fmla="*/ 344 w 10000"/>
              <a:gd name="connsiteY3" fmla="*/ 10099 h 10099"/>
              <a:gd name="connsiteX4" fmla="*/ 2902 w 10000"/>
              <a:gd name="connsiteY4" fmla="*/ 10030 h 10099"/>
              <a:gd name="connsiteX5" fmla="*/ 5920 w 10000"/>
              <a:gd name="connsiteY5" fmla="*/ 9891 h 10099"/>
              <a:gd name="connsiteX6" fmla="*/ 9070 w 10000"/>
              <a:gd name="connsiteY6" fmla="*/ 9753 h 10099"/>
              <a:gd name="connsiteX7" fmla="*/ 9851 w 10000"/>
              <a:gd name="connsiteY7" fmla="*/ 9753 h 10099"/>
              <a:gd name="connsiteX8" fmla="*/ 9963 w 10000"/>
              <a:gd name="connsiteY8" fmla="*/ 2995 h 10099"/>
              <a:gd name="connsiteX9" fmla="*/ 9898 w 10000"/>
              <a:gd name="connsiteY9" fmla="*/ 249 h 10099"/>
              <a:gd name="connsiteX10" fmla="*/ 7695 w 10000"/>
              <a:gd name="connsiteY10" fmla="*/ 123 h 10099"/>
              <a:gd name="connsiteX11" fmla="*/ 3600 w 10000"/>
              <a:gd name="connsiteY11" fmla="*/ 222 h 10099"/>
              <a:gd name="connsiteX12" fmla="*/ 60 w 10000"/>
              <a:gd name="connsiteY12" fmla="*/ 172 h 10099"/>
              <a:gd name="connsiteX0" fmla="*/ 60 w 9978"/>
              <a:gd name="connsiteY0" fmla="*/ 61 h 9988"/>
              <a:gd name="connsiteX1" fmla="*/ 132 w 9978"/>
              <a:gd name="connsiteY1" fmla="*/ 5209 h 9988"/>
              <a:gd name="connsiteX2" fmla="*/ 57 w 9978"/>
              <a:gd name="connsiteY2" fmla="*/ 8915 h 9988"/>
              <a:gd name="connsiteX3" fmla="*/ 344 w 9978"/>
              <a:gd name="connsiteY3" fmla="*/ 9988 h 9988"/>
              <a:gd name="connsiteX4" fmla="*/ 2902 w 9978"/>
              <a:gd name="connsiteY4" fmla="*/ 9919 h 9988"/>
              <a:gd name="connsiteX5" fmla="*/ 5920 w 9978"/>
              <a:gd name="connsiteY5" fmla="*/ 9780 h 9988"/>
              <a:gd name="connsiteX6" fmla="*/ 9070 w 9978"/>
              <a:gd name="connsiteY6" fmla="*/ 9642 h 9988"/>
              <a:gd name="connsiteX7" fmla="*/ 9851 w 9978"/>
              <a:gd name="connsiteY7" fmla="*/ 9642 h 9988"/>
              <a:gd name="connsiteX8" fmla="*/ 9963 w 9978"/>
              <a:gd name="connsiteY8" fmla="*/ 2884 h 9988"/>
              <a:gd name="connsiteX9" fmla="*/ 9801 w 9978"/>
              <a:gd name="connsiteY9" fmla="*/ 436 h 9988"/>
              <a:gd name="connsiteX10" fmla="*/ 7695 w 9978"/>
              <a:gd name="connsiteY10" fmla="*/ 12 h 9988"/>
              <a:gd name="connsiteX11" fmla="*/ 3600 w 9978"/>
              <a:gd name="connsiteY11" fmla="*/ 111 h 9988"/>
              <a:gd name="connsiteX12" fmla="*/ 60 w 9978"/>
              <a:gd name="connsiteY12" fmla="*/ 61 h 9988"/>
              <a:gd name="connsiteX0" fmla="*/ 60 w 9995"/>
              <a:gd name="connsiteY0" fmla="*/ 61 h 10000"/>
              <a:gd name="connsiteX1" fmla="*/ 132 w 9995"/>
              <a:gd name="connsiteY1" fmla="*/ 5215 h 10000"/>
              <a:gd name="connsiteX2" fmla="*/ 57 w 9995"/>
              <a:gd name="connsiteY2" fmla="*/ 8926 h 10000"/>
              <a:gd name="connsiteX3" fmla="*/ 345 w 9995"/>
              <a:gd name="connsiteY3" fmla="*/ 10000 h 10000"/>
              <a:gd name="connsiteX4" fmla="*/ 2908 w 9995"/>
              <a:gd name="connsiteY4" fmla="*/ 9931 h 10000"/>
              <a:gd name="connsiteX5" fmla="*/ 5933 w 9995"/>
              <a:gd name="connsiteY5" fmla="*/ 9792 h 10000"/>
              <a:gd name="connsiteX6" fmla="*/ 9090 w 9995"/>
              <a:gd name="connsiteY6" fmla="*/ 9654 h 10000"/>
              <a:gd name="connsiteX7" fmla="*/ 9873 w 9995"/>
              <a:gd name="connsiteY7" fmla="*/ 9654 h 10000"/>
              <a:gd name="connsiteX8" fmla="*/ 9985 w 9995"/>
              <a:gd name="connsiteY8" fmla="*/ 2887 h 10000"/>
              <a:gd name="connsiteX9" fmla="*/ 9823 w 9995"/>
              <a:gd name="connsiteY9" fmla="*/ 437 h 10000"/>
              <a:gd name="connsiteX10" fmla="*/ 7712 w 9995"/>
              <a:gd name="connsiteY10" fmla="*/ 12 h 10000"/>
              <a:gd name="connsiteX11" fmla="*/ 3608 w 9995"/>
              <a:gd name="connsiteY11" fmla="*/ 111 h 10000"/>
              <a:gd name="connsiteX12" fmla="*/ 60 w 9995"/>
              <a:gd name="connsiteY12" fmla="*/ 61 h 10000"/>
              <a:gd name="connsiteX0" fmla="*/ 60 w 10000"/>
              <a:gd name="connsiteY0" fmla="*/ 61 h 10000"/>
              <a:gd name="connsiteX1" fmla="*/ 132 w 10000"/>
              <a:gd name="connsiteY1" fmla="*/ 5215 h 10000"/>
              <a:gd name="connsiteX2" fmla="*/ 57 w 10000"/>
              <a:gd name="connsiteY2" fmla="*/ 8926 h 10000"/>
              <a:gd name="connsiteX3" fmla="*/ 345 w 10000"/>
              <a:gd name="connsiteY3" fmla="*/ 10000 h 10000"/>
              <a:gd name="connsiteX4" fmla="*/ 2909 w 10000"/>
              <a:gd name="connsiteY4" fmla="*/ 9931 h 10000"/>
              <a:gd name="connsiteX5" fmla="*/ 5936 w 10000"/>
              <a:gd name="connsiteY5" fmla="*/ 9792 h 10000"/>
              <a:gd name="connsiteX6" fmla="*/ 9095 w 10000"/>
              <a:gd name="connsiteY6" fmla="*/ 9654 h 10000"/>
              <a:gd name="connsiteX7" fmla="*/ 9878 w 10000"/>
              <a:gd name="connsiteY7" fmla="*/ 9654 h 10000"/>
              <a:gd name="connsiteX8" fmla="*/ 9990 w 10000"/>
              <a:gd name="connsiteY8" fmla="*/ 2887 h 10000"/>
              <a:gd name="connsiteX9" fmla="*/ 9828 w 10000"/>
              <a:gd name="connsiteY9" fmla="*/ 437 h 10000"/>
              <a:gd name="connsiteX10" fmla="*/ 7716 w 10000"/>
              <a:gd name="connsiteY10" fmla="*/ 12 h 10000"/>
              <a:gd name="connsiteX11" fmla="*/ 3610 w 10000"/>
              <a:gd name="connsiteY11" fmla="*/ 111 h 10000"/>
              <a:gd name="connsiteX12" fmla="*/ 60 w 10000"/>
              <a:gd name="connsiteY12" fmla="*/ 61 h 10000"/>
              <a:gd name="connsiteX0" fmla="*/ 60 w 10021"/>
              <a:gd name="connsiteY0" fmla="*/ 75 h 10014"/>
              <a:gd name="connsiteX1" fmla="*/ 132 w 10021"/>
              <a:gd name="connsiteY1" fmla="*/ 5229 h 10014"/>
              <a:gd name="connsiteX2" fmla="*/ 57 w 10021"/>
              <a:gd name="connsiteY2" fmla="*/ 8940 h 10014"/>
              <a:gd name="connsiteX3" fmla="*/ 345 w 10021"/>
              <a:gd name="connsiteY3" fmla="*/ 10014 h 10014"/>
              <a:gd name="connsiteX4" fmla="*/ 2909 w 10021"/>
              <a:gd name="connsiteY4" fmla="*/ 9945 h 10014"/>
              <a:gd name="connsiteX5" fmla="*/ 5936 w 10021"/>
              <a:gd name="connsiteY5" fmla="*/ 9806 h 10014"/>
              <a:gd name="connsiteX6" fmla="*/ 9095 w 10021"/>
              <a:gd name="connsiteY6" fmla="*/ 9668 h 10014"/>
              <a:gd name="connsiteX7" fmla="*/ 9878 w 10021"/>
              <a:gd name="connsiteY7" fmla="*/ 9668 h 10014"/>
              <a:gd name="connsiteX8" fmla="*/ 9990 w 10021"/>
              <a:gd name="connsiteY8" fmla="*/ 2901 h 10014"/>
              <a:gd name="connsiteX9" fmla="*/ 9961 w 10021"/>
              <a:gd name="connsiteY9" fmla="*/ 311 h 10014"/>
              <a:gd name="connsiteX10" fmla="*/ 7716 w 10021"/>
              <a:gd name="connsiteY10" fmla="*/ 26 h 10014"/>
              <a:gd name="connsiteX11" fmla="*/ 3610 w 10021"/>
              <a:gd name="connsiteY11" fmla="*/ 125 h 10014"/>
              <a:gd name="connsiteX12" fmla="*/ 60 w 10021"/>
              <a:gd name="connsiteY12" fmla="*/ 75 h 10014"/>
              <a:gd name="connsiteX0" fmla="*/ 60 w 10005"/>
              <a:gd name="connsiteY0" fmla="*/ 59 h 9998"/>
              <a:gd name="connsiteX1" fmla="*/ 132 w 10005"/>
              <a:gd name="connsiteY1" fmla="*/ 5213 h 9998"/>
              <a:gd name="connsiteX2" fmla="*/ 57 w 10005"/>
              <a:gd name="connsiteY2" fmla="*/ 8924 h 9998"/>
              <a:gd name="connsiteX3" fmla="*/ 345 w 10005"/>
              <a:gd name="connsiteY3" fmla="*/ 9998 h 9998"/>
              <a:gd name="connsiteX4" fmla="*/ 2909 w 10005"/>
              <a:gd name="connsiteY4" fmla="*/ 9929 h 9998"/>
              <a:gd name="connsiteX5" fmla="*/ 5936 w 10005"/>
              <a:gd name="connsiteY5" fmla="*/ 9790 h 9998"/>
              <a:gd name="connsiteX6" fmla="*/ 9095 w 10005"/>
              <a:gd name="connsiteY6" fmla="*/ 9652 h 9998"/>
              <a:gd name="connsiteX7" fmla="*/ 9878 w 10005"/>
              <a:gd name="connsiteY7" fmla="*/ 9652 h 9998"/>
              <a:gd name="connsiteX8" fmla="*/ 9990 w 10005"/>
              <a:gd name="connsiteY8" fmla="*/ 2885 h 9998"/>
              <a:gd name="connsiteX9" fmla="*/ 9894 w 10005"/>
              <a:gd name="connsiteY9" fmla="*/ 330 h 9998"/>
              <a:gd name="connsiteX10" fmla="*/ 7716 w 10005"/>
              <a:gd name="connsiteY10" fmla="*/ 10 h 9998"/>
              <a:gd name="connsiteX11" fmla="*/ 3610 w 10005"/>
              <a:gd name="connsiteY11" fmla="*/ 109 h 9998"/>
              <a:gd name="connsiteX12" fmla="*/ 60 w 10005"/>
              <a:gd name="connsiteY12" fmla="*/ 59 h 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5" h="9998">
                <a:moveTo>
                  <a:pt x="60" y="59"/>
                </a:moveTo>
                <a:cubicBezTo>
                  <a:pt x="-32" y="850"/>
                  <a:pt x="171" y="3786"/>
                  <a:pt x="132" y="5213"/>
                </a:cubicBezTo>
                <a:cubicBezTo>
                  <a:pt x="114" y="6461"/>
                  <a:pt x="171" y="7708"/>
                  <a:pt x="57" y="8924"/>
                </a:cubicBezTo>
                <a:cubicBezTo>
                  <a:pt x="-1" y="9582"/>
                  <a:pt x="-115" y="9998"/>
                  <a:pt x="345" y="9998"/>
                </a:cubicBezTo>
                <a:cubicBezTo>
                  <a:pt x="1205" y="9929"/>
                  <a:pt x="2048" y="9929"/>
                  <a:pt x="2909" y="9929"/>
                </a:cubicBezTo>
                <a:cubicBezTo>
                  <a:pt x="3926" y="9929"/>
                  <a:pt x="4940" y="9895"/>
                  <a:pt x="5936" y="9790"/>
                </a:cubicBezTo>
                <a:cubicBezTo>
                  <a:pt x="6987" y="9687"/>
                  <a:pt x="8040" y="9652"/>
                  <a:pt x="9095" y="9652"/>
                </a:cubicBezTo>
                <a:cubicBezTo>
                  <a:pt x="9249" y="9652"/>
                  <a:pt x="9744" y="9825"/>
                  <a:pt x="9878" y="9652"/>
                </a:cubicBezTo>
                <a:cubicBezTo>
                  <a:pt x="10075" y="8503"/>
                  <a:pt x="9939" y="4430"/>
                  <a:pt x="9990" y="2885"/>
                </a:cubicBezTo>
                <a:cubicBezTo>
                  <a:pt x="10040" y="1340"/>
                  <a:pt x="9962" y="220"/>
                  <a:pt x="9894" y="330"/>
                </a:cubicBezTo>
                <a:cubicBezTo>
                  <a:pt x="9807" y="-150"/>
                  <a:pt x="8763" y="47"/>
                  <a:pt x="7716" y="10"/>
                </a:cubicBezTo>
                <a:cubicBezTo>
                  <a:pt x="6669" y="-27"/>
                  <a:pt x="4952" y="109"/>
                  <a:pt x="3610" y="109"/>
                </a:cubicBezTo>
                <a:cubicBezTo>
                  <a:pt x="2481" y="109"/>
                  <a:pt x="1189" y="163"/>
                  <a:pt x="60" y="59"/>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20" name="图片 19">
            <a:extLst>
              <a:ext uri="{FF2B5EF4-FFF2-40B4-BE49-F238E27FC236}">
                <a16:creationId xmlns:a16="http://schemas.microsoft.com/office/drawing/2014/main" id="{CFB7A2A4-4273-438A-9EDD-BF737306A752}"/>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rot="1472351">
            <a:off x="10774684" y="263012"/>
            <a:ext cx="1417316" cy="1001365"/>
          </a:xfrm>
          <a:prstGeom prst="rect">
            <a:avLst/>
          </a:prstGeom>
        </p:spPr>
      </p:pic>
      <p:pic>
        <p:nvPicPr>
          <p:cNvPr id="21" name="图片 20">
            <a:extLst>
              <a:ext uri="{FF2B5EF4-FFF2-40B4-BE49-F238E27FC236}">
                <a16:creationId xmlns:a16="http://schemas.microsoft.com/office/drawing/2014/main" id="{370C2D70-C32A-4FC4-B542-148D5B23BDD5}"/>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0673671" y="5323064"/>
            <a:ext cx="1121507" cy="1324734"/>
          </a:xfrm>
          <a:prstGeom prst="rect">
            <a:avLst/>
          </a:prstGeom>
        </p:spPr>
      </p:pic>
      <p:pic>
        <p:nvPicPr>
          <p:cNvPr id="22" name="图片 21">
            <a:extLst>
              <a:ext uri="{FF2B5EF4-FFF2-40B4-BE49-F238E27FC236}">
                <a16:creationId xmlns:a16="http://schemas.microsoft.com/office/drawing/2014/main" id="{7A6E5857-AB1D-4911-A8D9-2C67C251AD3F}"/>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rot="18948338">
            <a:off x="342974" y="5349183"/>
            <a:ext cx="1388557" cy="1742686"/>
          </a:xfrm>
          <a:prstGeom prst="rect">
            <a:avLst/>
          </a:prstGeom>
        </p:spPr>
      </p:pic>
    </p:spTree>
    <p:extLst>
      <p:ext uri="{BB962C8B-B14F-4D97-AF65-F5344CB8AC3E}">
        <p14:creationId xmlns:p14="http://schemas.microsoft.com/office/powerpoint/2010/main" val="1151269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6.xml"/><Relationship Id="rId7"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商务企业宣传">
            <a:hlinkClick r:id="" action="ppaction://media"/>
            <a:extLst>
              <a:ext uri="{FF2B5EF4-FFF2-40B4-BE49-F238E27FC236}">
                <a16:creationId xmlns:a16="http://schemas.microsoft.com/office/drawing/2014/main" id="{855217EE-9029-4525-9FD7-FAB43E25237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404488" y="9772650"/>
            <a:ext cx="609600" cy="609600"/>
          </a:xfrm>
          <a:prstGeom prst="rect">
            <a:avLst/>
          </a:prstGeom>
        </p:spPr>
      </p:pic>
      <p:pic>
        <p:nvPicPr>
          <p:cNvPr id="2" name="Picture 1">
            <a:extLst>
              <a:ext uri="{FF2B5EF4-FFF2-40B4-BE49-F238E27FC236}">
                <a16:creationId xmlns:a16="http://schemas.microsoft.com/office/drawing/2014/main" id="{2FA64D8A-6490-D8D9-A089-D705BA50BA81}"/>
              </a:ext>
            </a:extLst>
          </p:cNvPr>
          <p:cNvPicPr>
            <a:picLocks noChangeAspect="1"/>
          </p:cNvPicPr>
          <p:nvPr/>
        </p:nvPicPr>
        <p:blipFill>
          <a:blip r:embed="rId6"/>
          <a:stretch>
            <a:fillRect/>
          </a:stretch>
        </p:blipFill>
        <p:spPr>
          <a:xfrm>
            <a:off x="2904686" y="2264776"/>
            <a:ext cx="6096528" cy="786452"/>
          </a:xfrm>
          <a:prstGeom prst="rect">
            <a:avLst/>
          </a:prstGeom>
        </p:spPr>
      </p:pic>
      <p:sp>
        <p:nvSpPr>
          <p:cNvPr id="4" name="TextBox 3">
            <a:extLst>
              <a:ext uri="{FF2B5EF4-FFF2-40B4-BE49-F238E27FC236}">
                <a16:creationId xmlns:a16="http://schemas.microsoft.com/office/drawing/2014/main" id="{50437419-E4AA-D598-EA6A-3B00CCCFB6C9}"/>
              </a:ext>
            </a:extLst>
          </p:cNvPr>
          <p:cNvSpPr txBox="1"/>
          <p:nvPr/>
        </p:nvSpPr>
        <p:spPr>
          <a:xfrm>
            <a:off x="2855964" y="1681009"/>
            <a:ext cx="6515100" cy="584775"/>
          </a:xfrm>
          <a:prstGeom prst="rect">
            <a:avLst/>
          </a:prstGeom>
          <a:noFill/>
        </p:spPr>
        <p:txBody>
          <a:bodyPr wrap="square" rtlCol="0">
            <a:spAutoFit/>
          </a:bodyPr>
          <a:lstStyle/>
          <a:p>
            <a:pPr algn="ctr"/>
            <a:r>
              <a:rPr lang="en-US" sz="3200" dirty="0" err="1"/>
              <a:t>Thứ</a:t>
            </a:r>
            <a:r>
              <a:rPr lang="en-US" sz="3200" dirty="0"/>
              <a:t>….</a:t>
            </a:r>
            <a:r>
              <a:rPr lang="en-US" sz="3200" dirty="0" err="1"/>
              <a:t>ngày</a:t>
            </a:r>
            <a:r>
              <a:rPr lang="en-US" sz="3200" dirty="0"/>
              <a:t>….</a:t>
            </a:r>
            <a:r>
              <a:rPr lang="en-US" sz="3200" dirty="0" err="1"/>
              <a:t>tháng</a:t>
            </a:r>
            <a:r>
              <a:rPr lang="en-US" sz="3200" dirty="0"/>
              <a:t>….</a:t>
            </a:r>
            <a:r>
              <a:rPr lang="en-US" sz="3200" dirty="0" err="1"/>
              <a:t>năm</a:t>
            </a:r>
            <a:r>
              <a:rPr lang="en-US" sz="3200" dirty="0"/>
              <a:t>……</a:t>
            </a:r>
          </a:p>
        </p:txBody>
      </p:sp>
      <p:pic>
        <p:nvPicPr>
          <p:cNvPr id="5" name="Picture 4">
            <a:extLst>
              <a:ext uri="{FF2B5EF4-FFF2-40B4-BE49-F238E27FC236}">
                <a16:creationId xmlns:a16="http://schemas.microsoft.com/office/drawing/2014/main" id="{E19EA94C-BE55-F0C1-CD65-B8DB43CBF288}"/>
              </a:ext>
            </a:extLst>
          </p:cNvPr>
          <p:cNvPicPr>
            <a:picLocks noChangeAspect="1"/>
          </p:cNvPicPr>
          <p:nvPr/>
        </p:nvPicPr>
        <p:blipFill>
          <a:blip r:embed="rId7"/>
          <a:stretch>
            <a:fillRect/>
          </a:stretch>
        </p:blipFill>
        <p:spPr>
          <a:xfrm>
            <a:off x="2024978" y="3657462"/>
            <a:ext cx="8510754" cy="2353260"/>
          </a:xfrm>
          <a:prstGeom prst="rect">
            <a:avLst/>
          </a:prstGeom>
        </p:spPr>
      </p:pic>
      <p:pic>
        <p:nvPicPr>
          <p:cNvPr id="7" name="Picture 6">
            <a:extLst>
              <a:ext uri="{FF2B5EF4-FFF2-40B4-BE49-F238E27FC236}">
                <a16:creationId xmlns:a16="http://schemas.microsoft.com/office/drawing/2014/main" id="{8E1344E9-E571-AD70-6B21-265E21FD0964}"/>
              </a:ext>
            </a:extLst>
          </p:cNvPr>
          <p:cNvPicPr>
            <a:picLocks noChangeAspect="1"/>
          </p:cNvPicPr>
          <p:nvPr/>
        </p:nvPicPr>
        <p:blipFill>
          <a:blip r:embed="rId8"/>
          <a:stretch>
            <a:fillRect/>
          </a:stretch>
        </p:blipFill>
        <p:spPr>
          <a:xfrm>
            <a:off x="4446500" y="3157198"/>
            <a:ext cx="3200677" cy="877900"/>
          </a:xfrm>
          <a:prstGeom prst="rect">
            <a:avLst/>
          </a:prstGeom>
        </p:spPr>
      </p:pic>
    </p:spTree>
    <p:extLst>
      <p:ext uri="{BB962C8B-B14F-4D97-AF65-F5344CB8AC3E}">
        <p14:creationId xmlns:p14="http://schemas.microsoft.com/office/powerpoint/2010/main" val="363671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repeatCount="indefinite" fill="remove"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2585323"/>
          </a:xfrm>
          <a:prstGeom prst="rect">
            <a:avLst/>
          </a:prstGeom>
        </p:spPr>
        <p:txBody>
          <a:bodyPr wrap="square">
            <a:spAutoFit/>
          </a:bodyPr>
          <a:lstStyle/>
          <a:p>
            <a:pPr algn="ctr" defTabSz="457200"/>
            <a:r>
              <a:rPr lang="en-US" altLang="zh-CN" sz="5400" b="1" dirty="0" err="1">
                <a:solidFill>
                  <a:srgbClr val="095F33"/>
                </a:solidFill>
                <a:latin typeface="Calibri" panose="020F0502020204030204" pitchFamily="34" charset="0"/>
                <a:cs typeface="Calibri" panose="020F0502020204030204" pitchFamily="34" charset="0"/>
              </a:rPr>
              <a:t>Hoạt</a:t>
            </a:r>
            <a:r>
              <a:rPr lang="en-US" altLang="zh-CN" sz="5400" b="1" dirty="0">
                <a:solidFill>
                  <a:srgbClr val="095F33"/>
                </a:solidFill>
                <a:latin typeface="Calibri" panose="020F0502020204030204" pitchFamily="34" charset="0"/>
                <a:cs typeface="Calibri" panose="020F0502020204030204" pitchFamily="34" charset="0"/>
              </a:rPr>
              <a:t> </a:t>
            </a:r>
            <a:r>
              <a:rPr lang="en-US" altLang="zh-CN" sz="5400" b="1" dirty="0" err="1">
                <a:solidFill>
                  <a:srgbClr val="095F33"/>
                </a:solidFill>
                <a:latin typeface="Calibri" panose="020F0502020204030204" pitchFamily="34" charset="0"/>
                <a:cs typeface="Calibri" panose="020F0502020204030204" pitchFamily="34" charset="0"/>
              </a:rPr>
              <a:t>động</a:t>
            </a:r>
            <a:r>
              <a:rPr lang="en-US" altLang="zh-CN" sz="5400" b="1" dirty="0">
                <a:solidFill>
                  <a:srgbClr val="095F33"/>
                </a:solidFill>
                <a:latin typeface="Calibri" panose="020F0502020204030204" pitchFamily="34" charset="0"/>
                <a:cs typeface="Calibri" panose="020F0502020204030204" pitchFamily="34" charset="0"/>
              </a:rPr>
              <a:t> 3: </a:t>
            </a:r>
            <a:r>
              <a:rPr lang="en-US" altLang="zh-CN" sz="5400" dirty="0" err="1">
                <a:solidFill>
                  <a:srgbClr val="095F33"/>
                </a:solidFill>
                <a:latin typeface="Calibri" panose="020F0502020204030204" pitchFamily="34" charset="0"/>
                <a:cs typeface="Calibri" panose="020F0502020204030204" pitchFamily="34" charset="0"/>
              </a:rPr>
              <a:t>Dấu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hiệu</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nhận</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biết</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thực</a:t>
            </a:r>
            <a:r>
              <a:rPr lang="en-US" altLang="zh-CN" sz="5400" dirty="0">
                <a:solidFill>
                  <a:srgbClr val="095F33"/>
                </a:solidFill>
                <a:latin typeface="Calibri" panose="020F0502020204030204" pitchFamily="34" charset="0"/>
                <a:cs typeface="Calibri" panose="020F0502020204030204" pitchFamily="34" charset="0"/>
              </a:rPr>
              <a:t> </a:t>
            </a:r>
            <a:r>
              <a:rPr lang="en-US" altLang="zh-CN" sz="5400" dirty="0" err="1">
                <a:solidFill>
                  <a:srgbClr val="095F33"/>
                </a:solidFill>
                <a:latin typeface="Calibri" panose="020F0502020204030204" pitchFamily="34" charset="0"/>
                <a:cs typeface="Calibri" panose="020F0502020204030204" pitchFamily="34" charset="0"/>
              </a:rPr>
              <a:t>phẩm</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r>
              <a:rPr lang="en-US" altLang="zh-CN" sz="5400" dirty="0">
                <a:solidFill>
                  <a:srgbClr val="095F33"/>
                </a:solidFill>
                <a:latin typeface="Calibri" panose="020F0502020204030204" pitchFamily="34" charset="0"/>
                <a:cs typeface="Calibri" panose="020F0502020204030204" pitchFamily="34" charset="0"/>
              </a:rPr>
              <a:t> hay </a:t>
            </a:r>
            <a:r>
              <a:rPr lang="en-US" altLang="zh-CN" sz="5400" dirty="0" err="1">
                <a:solidFill>
                  <a:srgbClr val="095F33"/>
                </a:solidFill>
                <a:latin typeface="Calibri" panose="020F0502020204030204" pitchFamily="34" charset="0"/>
                <a:cs typeface="Calibri" panose="020F0502020204030204" pitchFamily="34" charset="0"/>
              </a:rPr>
              <a:t>không</a:t>
            </a:r>
            <a:r>
              <a:rPr lang="en-US" altLang="zh-CN" sz="5400" dirty="0">
                <a:solidFill>
                  <a:srgbClr val="095F33"/>
                </a:solidFill>
                <a:latin typeface="Calibri" panose="020F0502020204030204" pitchFamily="34" charset="0"/>
                <a:cs typeface="Calibri" panose="020F0502020204030204" pitchFamily="34" charset="0"/>
              </a:rPr>
              <a:t> an </a:t>
            </a:r>
            <a:r>
              <a:rPr lang="en-US" altLang="zh-CN" sz="5400" dirty="0" err="1">
                <a:solidFill>
                  <a:srgbClr val="095F33"/>
                </a:solidFill>
                <a:latin typeface="Calibri" panose="020F0502020204030204" pitchFamily="34" charset="0"/>
                <a:cs typeface="Calibri" panose="020F0502020204030204" pitchFamily="34" charset="0"/>
              </a:rPr>
              <a:t>toàn</a:t>
            </a:r>
            <a:endParaRPr lang="en-US" sz="1400" dirty="0"/>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29301382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lvl="0" algn="ctr"/>
            <a:r>
              <a:rPr lang="nl-NL" sz="4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Quan sát các hình từ hình 5 đến hình 9</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8D03657-3421-17E8-91AB-9C9D06F1394E}"/>
              </a:ext>
            </a:extLst>
          </p:cNvPr>
          <p:cNvPicPr>
            <a:picLocks noChangeAspect="1"/>
          </p:cNvPicPr>
          <p:nvPr/>
        </p:nvPicPr>
        <p:blipFill>
          <a:blip r:embed="rId3"/>
          <a:stretch>
            <a:fillRect/>
          </a:stretch>
        </p:blipFill>
        <p:spPr>
          <a:xfrm>
            <a:off x="521877" y="1392647"/>
            <a:ext cx="6812987" cy="26929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a:extLst>
              <a:ext uri="{FF2B5EF4-FFF2-40B4-BE49-F238E27FC236}">
                <a16:creationId xmlns:a16="http://schemas.microsoft.com/office/drawing/2014/main" id="{BBEEC2B7-2D46-83F5-2F44-4C5D4C36238E}"/>
              </a:ext>
            </a:extLst>
          </p:cNvPr>
          <p:cNvPicPr>
            <a:picLocks noChangeAspect="1"/>
          </p:cNvPicPr>
          <p:nvPr/>
        </p:nvPicPr>
        <p:blipFill>
          <a:blip r:embed="rId4"/>
          <a:stretch>
            <a:fillRect/>
          </a:stretch>
        </p:blipFill>
        <p:spPr>
          <a:xfrm>
            <a:off x="7211365" y="3628104"/>
            <a:ext cx="4150423" cy="25688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850137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047831"/>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Hoàn</a:t>
            </a:r>
            <a:r>
              <a:rPr kumimoji="0" lang="nl-NL" sz="4000" b="1" i="0" u="none" strike="noStrike" kern="1200" cap="none" spc="0" normalizeH="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 thành nội dung bảng</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FD9E77AB-FEAA-64BB-DBBB-822328FA9BBB}"/>
              </a:ext>
            </a:extLst>
          </p:cNvPr>
          <p:cNvGraphicFramePr>
            <a:graphicFrameLocks noGrp="1"/>
          </p:cNvGraphicFramePr>
          <p:nvPr>
            <p:extLst>
              <p:ext uri="{D42A27DB-BD31-4B8C-83A1-F6EECF244321}">
                <p14:modId xmlns:p14="http://schemas.microsoft.com/office/powerpoint/2010/main" val="3622264861"/>
              </p:ext>
            </p:extLst>
          </p:nvPr>
        </p:nvGraphicFramePr>
        <p:xfrm>
          <a:off x="1042219" y="1838632"/>
          <a:ext cx="9901084" cy="3200186"/>
        </p:xfrm>
        <a:graphic>
          <a:graphicData uri="http://schemas.openxmlformats.org/drawingml/2006/table">
            <a:tbl>
              <a:tblPr firstRow="1" firstCol="1" bandRow="1">
                <a:tableStyleId>{5C22544A-7EE6-4342-B048-85BDC9FD1C3A}</a:tableStyleId>
              </a:tblPr>
              <a:tblGrid>
                <a:gridCol w="2357841">
                  <a:extLst>
                    <a:ext uri="{9D8B030D-6E8A-4147-A177-3AD203B41FA5}">
                      <a16:colId xmlns:a16="http://schemas.microsoft.com/office/drawing/2014/main" val="61567520"/>
                    </a:ext>
                  </a:extLst>
                </a:gridCol>
                <a:gridCol w="2952509">
                  <a:extLst>
                    <a:ext uri="{9D8B030D-6E8A-4147-A177-3AD203B41FA5}">
                      <a16:colId xmlns:a16="http://schemas.microsoft.com/office/drawing/2014/main" val="1659968810"/>
                    </a:ext>
                  </a:extLst>
                </a:gridCol>
                <a:gridCol w="2295367">
                  <a:extLst>
                    <a:ext uri="{9D8B030D-6E8A-4147-A177-3AD203B41FA5}">
                      <a16:colId xmlns:a16="http://schemas.microsoft.com/office/drawing/2014/main" val="88598252"/>
                    </a:ext>
                  </a:extLst>
                </a:gridCol>
                <a:gridCol w="2295367">
                  <a:extLst>
                    <a:ext uri="{9D8B030D-6E8A-4147-A177-3AD203B41FA5}">
                      <a16:colId xmlns:a16="http://schemas.microsoft.com/office/drawing/2014/main" val="1577957700"/>
                    </a:ext>
                  </a:extLst>
                </a:gridCol>
              </a:tblGrid>
              <a:tr h="1071716">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Tên thực phẩm</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Dấu hiệu không an 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Đánh giá</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Nguy cơ nếu sử dụng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41825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Quả táo</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Bị thối</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en-US" sz="2800" dirty="0" err="1">
                          <a:solidFill>
                            <a:srgbClr val="002060"/>
                          </a:solidFill>
                          <a:effectLst/>
                          <a:latin typeface="Calibri" panose="020F0502020204030204" pitchFamily="34" charset="0"/>
                          <a:cs typeface="Calibri" panose="020F0502020204030204" pitchFamily="34" charset="0"/>
                        </a:rPr>
                        <a:t>Không</a:t>
                      </a:r>
                      <a:r>
                        <a:rPr lang="en-US" sz="2800" dirty="0">
                          <a:solidFill>
                            <a:srgbClr val="002060"/>
                          </a:solidFill>
                          <a:effectLst/>
                          <a:latin typeface="Calibri" panose="020F0502020204030204" pitchFamily="34" charset="0"/>
                          <a:cs typeface="Calibri" panose="020F0502020204030204" pitchFamily="34" charset="0"/>
                        </a:rPr>
                        <a:t> an </a:t>
                      </a:r>
                      <a:r>
                        <a:rPr lang="en-US" sz="2800" dirty="0" err="1">
                          <a:solidFill>
                            <a:srgbClr val="002060"/>
                          </a:solidFill>
                          <a:effectLst/>
                          <a:latin typeface="Calibri" panose="020F0502020204030204" pitchFamily="34" charset="0"/>
                          <a:cs typeface="Calibri" panose="020F0502020204030204" pitchFamily="34" charset="0"/>
                        </a:rPr>
                        <a:t>toàn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Đau bụng,..</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2198065"/>
                  </a:ext>
                </a:extLst>
              </a:tr>
              <a:tr h="1064235">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pPr>
                      <a:r>
                        <a:rPr lang="nl-NL" sz="2800" dirty="0">
                          <a:solidFill>
                            <a:srgbClr val="002060"/>
                          </a:solidFill>
                          <a:effectLst/>
                          <a:latin typeface="Calibri" panose="020F0502020204030204" pitchFamily="34"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6945288"/>
                  </a:ext>
                </a:extLst>
              </a:tr>
            </a:tbl>
          </a:graphicData>
        </a:graphic>
      </p:graphicFrame>
    </p:spTree>
    <p:custDataLst>
      <p:tags r:id="rId1"/>
    </p:custDataLst>
    <p:extLst>
      <p:ext uri="{BB962C8B-B14F-4D97-AF65-F5344CB8AC3E}">
        <p14:creationId xmlns:p14="http://schemas.microsoft.com/office/powerpoint/2010/main" val="7011493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6DADFE1-58A0-7E16-2951-0DF1A18E4435}"/>
              </a:ext>
            </a:extLst>
          </p:cNvPr>
          <p:cNvGraphicFramePr>
            <a:graphicFrameLocks noGrp="1"/>
          </p:cNvGraphicFramePr>
          <p:nvPr>
            <p:extLst>
              <p:ext uri="{D42A27DB-BD31-4B8C-83A1-F6EECF244321}">
                <p14:modId xmlns:p14="http://schemas.microsoft.com/office/powerpoint/2010/main" val="2257593065"/>
              </p:ext>
            </p:extLst>
          </p:nvPr>
        </p:nvGraphicFramePr>
        <p:xfrm>
          <a:off x="798870" y="835741"/>
          <a:ext cx="10515600" cy="4425540"/>
        </p:xfrm>
        <a:graphic>
          <a:graphicData uri="http://schemas.openxmlformats.org/drawingml/2006/table">
            <a:tbl>
              <a:tblPr/>
              <a:tblGrid>
                <a:gridCol w="2628900">
                  <a:extLst>
                    <a:ext uri="{9D8B030D-6E8A-4147-A177-3AD203B41FA5}">
                      <a16:colId xmlns:a16="http://schemas.microsoft.com/office/drawing/2014/main" val="2014654969"/>
                    </a:ext>
                  </a:extLst>
                </a:gridCol>
                <a:gridCol w="2786217">
                  <a:extLst>
                    <a:ext uri="{9D8B030D-6E8A-4147-A177-3AD203B41FA5}">
                      <a16:colId xmlns:a16="http://schemas.microsoft.com/office/drawing/2014/main" val="396245522"/>
                    </a:ext>
                  </a:extLst>
                </a:gridCol>
                <a:gridCol w="2471583">
                  <a:extLst>
                    <a:ext uri="{9D8B030D-6E8A-4147-A177-3AD203B41FA5}">
                      <a16:colId xmlns:a16="http://schemas.microsoft.com/office/drawing/2014/main" val="2524085503"/>
                    </a:ext>
                  </a:extLst>
                </a:gridCol>
                <a:gridCol w="2628900">
                  <a:extLst>
                    <a:ext uri="{9D8B030D-6E8A-4147-A177-3AD203B41FA5}">
                      <a16:colId xmlns:a16="http://schemas.microsoft.com/office/drawing/2014/main" val="3489549963"/>
                    </a:ext>
                  </a:extLst>
                </a:gridCol>
              </a:tblGrid>
              <a:tr h="541235">
                <a:tc>
                  <a:txBody>
                    <a:bodyPr/>
                    <a:lstStyle/>
                    <a:p>
                      <a:pPr algn="ctr" fontAlgn="t"/>
                      <a:r>
                        <a:rPr lang="en-US" sz="2800" b="1">
                          <a:effectLst/>
                          <a:latin typeface="Calibri" panose="020F0502020204030204" pitchFamily="34" charset="0"/>
                          <a:cs typeface="Calibri" panose="020F0502020204030204" pitchFamily="34" charset="0"/>
                        </a:rPr>
                        <a:t>Tên sản phẩm</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t"/>
                      <a:r>
                        <a:rPr lang="en-US" sz="2800" b="1" dirty="0" err="1">
                          <a:effectLst/>
                          <a:latin typeface="Calibri" panose="020F0502020204030204" pitchFamily="34" charset="0"/>
                          <a:cs typeface="Calibri" panose="020F0502020204030204" pitchFamily="34" charset="0"/>
                        </a:rPr>
                        <a:t>Dấu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hiệu</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nhận</a:t>
                      </a:r>
                      <a:r>
                        <a:rPr lang="en-US" sz="2800" b="1" dirty="0">
                          <a:effectLst/>
                          <a:latin typeface="Calibri" panose="020F0502020204030204" pitchFamily="34" charset="0"/>
                          <a:cs typeface="Calibri" panose="020F0502020204030204" pitchFamily="34" charset="0"/>
                        </a:rPr>
                        <a:t> </a:t>
                      </a:r>
                      <a:r>
                        <a:rPr lang="en-US" sz="2800" b="1" dirty="0" err="1">
                          <a:effectLst/>
                          <a:latin typeface="Calibri" panose="020F0502020204030204" pitchFamily="34" charset="0"/>
                          <a:cs typeface="Calibri" panose="020F0502020204030204" pitchFamily="34" charset="0"/>
                        </a:rPr>
                        <a:t>biết</a:t>
                      </a:r>
                      <a:endParaRPr lang="en-US" sz="2800" dirty="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b="1">
                          <a:effectLst/>
                          <a:latin typeface="Calibri" panose="020F0502020204030204" pitchFamily="34" charset="0"/>
                          <a:cs typeface="Calibri" panose="020F0502020204030204" pitchFamily="34" charset="0"/>
                        </a:rPr>
                        <a:t>Đánh giá</a:t>
                      </a:r>
                      <a:endParaRPr lang="en-US"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vi-VN" sz="2800" b="1">
                          <a:effectLst/>
                          <a:latin typeface="Calibri" panose="020F0502020204030204" pitchFamily="34" charset="0"/>
                          <a:cs typeface="Calibri" panose="020F0502020204030204" pitchFamily="34" charset="0"/>
                        </a:rPr>
                        <a:t>Nguy cơ nếu sử dụng</a:t>
                      </a:r>
                      <a:endParaRPr lang="vi-VN" sz="2800">
                        <a:effectLst/>
                        <a:latin typeface="Calibri" panose="020F0502020204030204" pitchFamily="34" charset="0"/>
                        <a:cs typeface="Calibri" panose="020F0502020204030204" pitchFamily="34" charset="0"/>
                      </a:endParaRP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1188625"/>
                  </a:ext>
                </a:extLst>
              </a:tr>
              <a:tr h="541235">
                <a:tc>
                  <a:txBody>
                    <a:bodyPr/>
                    <a:lstStyle/>
                    <a:p>
                      <a:pPr algn="ctr" fontAlgn="t"/>
                      <a:r>
                        <a:rPr lang="en-US" sz="2800">
                          <a:effectLst/>
                          <a:latin typeface="Calibri" panose="020F0502020204030204" pitchFamily="34" charset="0"/>
                          <a:cs typeface="Calibri" panose="020F0502020204030204" pitchFamily="34" charset="0"/>
                        </a:rPr>
                        <a:t>Quả táo</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thối</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48056034"/>
                  </a:ext>
                </a:extLst>
              </a:tr>
              <a:tr h="541235">
                <a:tc>
                  <a:txBody>
                    <a:bodyPr/>
                    <a:lstStyle/>
                    <a:p>
                      <a:pPr algn="ctr" fontAlgn="t"/>
                      <a:r>
                        <a:rPr lang="en-US" sz="2800">
                          <a:effectLst/>
                          <a:latin typeface="Calibri" panose="020F0502020204030204" pitchFamily="34" charset="0"/>
                          <a:cs typeface="Calibri" panose="020F0502020204030204" pitchFamily="34" charset="0"/>
                        </a:rPr>
                        <a:t>Bánh mì</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87492769"/>
                  </a:ext>
                </a:extLst>
              </a:tr>
              <a:tr h="541235">
                <a:tc>
                  <a:txBody>
                    <a:bodyPr/>
                    <a:lstStyle/>
                    <a:p>
                      <a:pPr algn="ctr" fontAlgn="t"/>
                      <a:r>
                        <a:rPr lang="en-US" sz="2800">
                          <a:effectLst/>
                          <a:latin typeface="Calibri" panose="020F0502020204030204" pitchFamily="34" charset="0"/>
                          <a:cs typeface="Calibri" panose="020F0502020204030204" pitchFamily="34" charset="0"/>
                        </a:rPr>
                        <a:t>Sữa</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NSX và HSD</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 </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42484050"/>
                  </a:ext>
                </a:extLst>
              </a:tr>
              <a:tr h="541235">
                <a:tc>
                  <a:txBody>
                    <a:bodyPr/>
                    <a:lstStyle/>
                    <a:p>
                      <a:pPr algn="ctr" fontAlgn="t"/>
                      <a:r>
                        <a:rPr lang="en-US" sz="2800">
                          <a:effectLst/>
                          <a:latin typeface="Calibri" panose="020F0502020204030204" pitchFamily="34" charset="0"/>
                          <a:cs typeface="Calibri" panose="020F0502020204030204" pitchFamily="34" charset="0"/>
                        </a:rPr>
                        <a:t>Hamburger</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Bị ruồi muỗi bám</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Đau bụng,...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28594283"/>
                  </a:ext>
                </a:extLst>
              </a:tr>
              <a:tr h="980734">
                <a:tc>
                  <a:txBody>
                    <a:bodyPr/>
                    <a:lstStyle/>
                    <a:p>
                      <a:pPr algn="ctr" fontAlgn="t"/>
                      <a:r>
                        <a:rPr lang="vi-VN" sz="2800">
                          <a:effectLst/>
                          <a:latin typeface="Calibri" panose="020F0502020204030204" pitchFamily="34" charset="0"/>
                          <a:cs typeface="Calibri" panose="020F0502020204030204" pitchFamily="34" charset="0"/>
                        </a:rPr>
                        <a:t>Nước ép</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rõ nguồn gốc, thời hạn sử dụng</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a:effectLst/>
                          <a:latin typeface="Calibri" panose="020F0502020204030204" pitchFamily="34" charset="0"/>
                          <a:cs typeface="Calibri" panose="020F0502020204030204" pitchFamily="34" charset="0"/>
                        </a:rPr>
                        <a:t>Không an toàn</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t"/>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Đau</a:t>
                      </a:r>
                      <a:r>
                        <a:rPr lang="en-US" sz="2800" dirty="0">
                          <a:effectLst/>
                          <a:latin typeface="Calibri" panose="020F0502020204030204" pitchFamily="34" charset="0"/>
                          <a:cs typeface="Calibri" panose="020F0502020204030204" pitchFamily="34" charset="0"/>
                        </a:rPr>
                        <a:t> </a:t>
                      </a:r>
                      <a:r>
                        <a:rPr lang="en-US" sz="2800" dirty="0" err="1">
                          <a:effectLst/>
                          <a:latin typeface="Calibri" panose="020F0502020204030204" pitchFamily="34" charset="0"/>
                          <a:cs typeface="Calibri" panose="020F0502020204030204" pitchFamily="34" charset="0"/>
                        </a:rPr>
                        <a:t>bụng</a:t>
                      </a:r>
                      <a:r>
                        <a:rPr lang="en-US" sz="2800" dirty="0">
                          <a:effectLst/>
                          <a:latin typeface="Calibri" panose="020F0502020204030204" pitchFamily="34" charset="0"/>
                          <a:cs typeface="Calibri" panose="020F0502020204030204" pitchFamily="34" charset="0"/>
                        </a:rPr>
                        <a:t>,...</a:t>
                      </a:r>
                    </a:p>
                  </a:txBody>
                  <a:tcPr marL="31750" marR="31750" marT="31750" marB="3175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03274835"/>
                  </a:ext>
                </a:extLst>
              </a:tr>
            </a:tbl>
          </a:graphicData>
        </a:graphic>
      </p:graphicFrame>
    </p:spTree>
    <p:custDataLst>
      <p:tags r:id="rId1"/>
    </p:custDataLst>
    <p:extLst>
      <p:ext uri="{BB962C8B-B14F-4D97-AF65-F5344CB8AC3E}">
        <p14:creationId xmlns:p14="http://schemas.microsoft.com/office/powerpoint/2010/main" val="1253489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3274142" y="648929"/>
            <a:ext cx="7452852" cy="2231923"/>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3200" b="1" dirty="0">
                <a:solidFill>
                  <a:srgbClr val="000000"/>
                </a:solidFill>
                <a:latin typeface="Calibri" panose="020F0502020204030204"/>
              </a:rPr>
              <a:t> Chia sẻ với bạn dấu hiệu để nhận biết thực phẩm an toàn hay không an toàn; những nguy cơ có thể gặp phải nếu sử dụng thực phẩm không an toàn.</a:t>
            </a:r>
            <a:endParaRPr kumimoji="0" lang="en-US" sz="3200" b="1" i="0" u="none" strike="noStrike" kern="1200" cap="none" spc="0" normalizeH="0" baseline="0" noProof="0" dirty="0">
              <a:ln>
                <a:noFill/>
              </a:ln>
              <a:solidFill>
                <a:prstClr val="white"/>
              </a:solidFill>
              <a:effectLst/>
              <a:uLnTx/>
              <a:uFillTx/>
              <a:latin typeface="Calibri" panose="020F0502020204030204"/>
              <a:ea typeface="Lato Regular"/>
            </a:endParaRPr>
          </a:p>
        </p:txBody>
      </p:sp>
    </p:spTree>
    <p:extLst>
      <p:ext uri="{BB962C8B-B14F-4D97-AF65-F5344CB8AC3E}">
        <p14:creationId xmlns:p14="http://schemas.microsoft.com/office/powerpoint/2010/main" val="308095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633930" cy="584775"/>
          </a:xfrm>
          <a:prstGeom prst="rect">
            <a:avLst/>
          </a:prstGeom>
          <a:noFill/>
        </p:spPr>
        <p:txBody>
          <a:bodyPr wrap="square" rtlCol="0">
            <a:spAutoFit/>
          </a:bodyPr>
          <a:lstStyle/>
          <a:p>
            <a:pPr lvl="0"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Dấu hiệu để nhận biết thực phẩm an toàn hay không an toàn</a:t>
            </a:r>
            <a:endParaRPr kumimoji="0" lang="en-US" sz="32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có một số dấu hiệu như màu sắc tươi; nguồn gốc, xuất xứ sản phẩm rõ ràng; còn hạn sử dụng; chế biến, bảo quản hợp vệ sinh.</a:t>
            </a:r>
            <a:endParaRPr lang="en-US" sz="3600" dirty="0">
              <a:solidFill>
                <a:srgbClr val="002060"/>
              </a:solidFill>
              <a:latin typeface="Calibri" panose="020F0502020204030204" pitchFamily="34" charset="0"/>
              <a:cs typeface="Calibri" panose="020F0502020204030204" pitchFamily="34" charset="0"/>
            </a:endParaRPr>
          </a:p>
          <a:p>
            <a:pPr marL="457200" lvl="0" indent="-457200" algn="just">
              <a:buFont typeface="Arial" panose="020B0604020202020204" pitchFamily="34" charset="0"/>
              <a:buChar char="•"/>
            </a:pPr>
            <a:r>
              <a:rPr lang="vi-VN" sz="3600" b="1" dirty="0">
                <a:solidFill>
                  <a:srgbClr val="002060"/>
                </a:solidFill>
                <a:latin typeface="Calibri" panose="020F0502020204030204" pitchFamily="34" charset="0"/>
                <a:cs typeface="Calibri" panose="020F0502020204030204" pitchFamily="34" charset="0"/>
              </a:rPr>
              <a:t>Thực phẩm </a:t>
            </a:r>
            <a:r>
              <a:rPr lang="en-US" sz="3600" b="1" dirty="0" err="1">
                <a:solidFill>
                  <a:srgbClr val="002060"/>
                </a:solidFill>
                <a:latin typeface="Calibri" panose="020F0502020204030204" pitchFamily="34" charset="0"/>
                <a:cs typeface="Calibri" panose="020F0502020204030204" pitchFamily="34" charset="0"/>
              </a:rPr>
              <a:t>không</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an toàn</a:t>
            </a:r>
            <a:r>
              <a:rPr lang="en-US" sz="3600" b="1" dirty="0">
                <a:solidFill>
                  <a:srgbClr val="002060"/>
                </a:solidFill>
                <a:latin typeface="Calibri" panose="020F0502020204030204" pitchFamily="34" charset="0"/>
                <a:cs typeface="Calibri" panose="020F0502020204030204" pitchFamily="34" charset="0"/>
              </a:rPr>
              <a:t>:</a:t>
            </a:r>
            <a:r>
              <a:rPr lang="vi-VN" sz="3600" b="1" dirty="0">
                <a:solidFill>
                  <a:srgbClr val="002060"/>
                </a:solidFill>
                <a:latin typeface="Calibri" panose="020F0502020204030204" pitchFamily="34" charset="0"/>
                <a:cs typeface="Calibri" panose="020F0502020204030204" pitchFamily="34" charset="0"/>
              </a:rPr>
              <a:t> </a:t>
            </a:r>
            <a:r>
              <a:rPr lang="vi-VN" sz="3600" dirty="0">
                <a:solidFill>
                  <a:srgbClr val="002060"/>
                </a:solidFill>
                <a:latin typeface="Calibri" panose="020F0502020204030204" pitchFamily="34" charset="0"/>
                <a:cs typeface="Calibri" panose="020F0502020204030204" pitchFamily="34" charset="0"/>
              </a:rPr>
              <a:t>Bên ngoài thực phẩm bị dập nát, màu sắc không giống như bình thường, không có nguồn gốc xuất xứ, không được bao gói hợp vệ sinh, bày bán nơi không hợp vệ sinh.</a:t>
            </a:r>
            <a:endParaRPr kumimoji="0" lang="vi-VN" sz="36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26367879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87498" y="898955"/>
            <a:ext cx="11398102" cy="1588606"/>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Lato Regular"/>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25451" y="1036733"/>
            <a:ext cx="10633930" cy="1200329"/>
          </a:xfrm>
          <a:prstGeom prst="rect">
            <a:avLst/>
          </a:prstGeom>
          <a:noFill/>
        </p:spPr>
        <p:txBody>
          <a:bodyPr wrap="square" rtlCol="0">
            <a:spAutoFit/>
          </a:bodyPr>
          <a:lstStyle/>
          <a:p>
            <a:pPr lvl="0" algn="just"/>
            <a:r>
              <a:rPr lang="vi-VN"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nguy cơ gặp phải nếu sử dụng thực phẩm không an toàn:</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855407" y="2871020"/>
            <a:ext cx="10540181" cy="1446550"/>
          </a:xfrm>
          <a:prstGeom prst="rect">
            <a:avLst/>
          </a:prstGeom>
          <a:noFill/>
        </p:spPr>
        <p:txBody>
          <a:bodyPr wrap="square" rtlCol="0">
            <a:spAutoFit/>
          </a:bodyPr>
          <a:lstStyle/>
          <a:p>
            <a:pPr marL="571500" lvl="0" indent="-571500" algn="just">
              <a:buFont typeface="Arial" panose="020B0604020202020204" pitchFamily="34" charset="0"/>
              <a:buChar char="•"/>
            </a:pPr>
            <a:r>
              <a:rPr lang="en-US" sz="4400" dirty="0">
                <a:solidFill>
                  <a:srgbClr val="002060"/>
                </a:solidFill>
                <a:latin typeface="Calibri" panose="020F0502020204030204" pitchFamily="34" charset="0"/>
                <a:cs typeface="Calibri" panose="020F0502020204030204" pitchFamily="34" charset="0"/>
              </a:rPr>
              <a:t>B</a:t>
            </a:r>
            <a:r>
              <a:rPr lang="vi-VN" sz="4400" dirty="0">
                <a:solidFill>
                  <a:srgbClr val="002060"/>
                </a:solidFill>
                <a:latin typeface="Calibri" panose="020F0502020204030204" pitchFamily="34" charset="0"/>
                <a:cs typeface="Calibri" panose="020F0502020204030204" pitchFamily="34" charset="0"/>
              </a:rPr>
              <a:t>ị ngộ độc thực phẩm, trường hợp nặng có thể dẫn đến tử vong.</a:t>
            </a:r>
            <a:endParaRPr kumimoji="0" lang="vi-VN" sz="4400" i="0" u="none" strike="noStrike" kern="1200" cap="none" spc="0" normalizeH="0" baseline="0" noProof="0" dirty="0">
              <a:ln>
                <a:noFill/>
              </a:ln>
              <a:solidFill>
                <a:srgbClr val="002060"/>
              </a:solidFill>
              <a:effectLst/>
              <a:uLnTx/>
              <a:uFillTx/>
              <a:latin typeface="Calibri" panose="020F0502020204030204" pitchFamily="34" charset="0"/>
              <a:ea typeface="Lato Regular"/>
              <a:cs typeface="Calibri" panose="020F0502020204030204" pitchFamily="34" charset="0"/>
            </a:endParaRPr>
          </a:p>
        </p:txBody>
      </p:sp>
    </p:spTree>
    <p:extLst>
      <p:ext uri="{BB962C8B-B14F-4D97-AF65-F5344CB8AC3E}">
        <p14:creationId xmlns:p14="http://schemas.microsoft.com/office/powerpoint/2010/main" val="6023074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1113689" y="3175564"/>
            <a:ext cx="4401399" cy="3328474"/>
          </a:xfrm>
          <a:prstGeom prst="rect">
            <a:avLst/>
          </a:prstGeom>
        </p:spPr>
      </p:pic>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2477730" y="550607"/>
            <a:ext cx="7452852" cy="1907458"/>
          </a:xfrm>
          <a:prstGeom prst="wedgeRoundRectCallout">
            <a:avLst>
              <a:gd name="adj1" fmla="val -30919"/>
              <a:gd name="adj2" fmla="val 69627"/>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Theo em, vì sao chúng ta cần sử dụng thực phẩm an toàn?</a:t>
            </a:r>
            <a:endParaRPr kumimoji="0" lang="en-US" sz="4000" b="1" i="0" u="none" strike="noStrike" kern="1200" cap="none" spc="0" normalizeH="0" baseline="0" noProof="0" dirty="0">
              <a:ln>
                <a:noFill/>
              </a:ln>
              <a:solidFill>
                <a:prstClr val="white"/>
              </a:solidFill>
              <a:effectLst/>
              <a:uLnTx/>
              <a:uFillTx/>
              <a:latin typeface="Calibri" panose="020F0502020204030204"/>
              <a:ea typeface="Lato Regular"/>
            </a:endParaRPr>
          </a:p>
        </p:txBody>
      </p:sp>
      <p:sp>
        <p:nvSpPr>
          <p:cNvPr id="2" name="Hình chữ nhật: Góc Tròn 29">
            <a:extLst>
              <a:ext uri="{FF2B5EF4-FFF2-40B4-BE49-F238E27FC236}">
                <a16:creationId xmlns:a16="http://schemas.microsoft.com/office/drawing/2014/main" id="{B7404E15-9692-CE48-92A7-D30B5A835060}"/>
              </a:ext>
            </a:extLst>
          </p:cNvPr>
          <p:cNvSpPr/>
          <p:nvPr/>
        </p:nvSpPr>
        <p:spPr>
          <a:xfrm>
            <a:off x="4975123" y="3038168"/>
            <a:ext cx="6980903" cy="3106993"/>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Sử dụng thực phẩm an toàn để đảm bảo sức khoẻ, phòng tránh bệnh tật; ngăn ngừa bị ngộ độc thực phẩm có thể nguy hại đến tính mạng.</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62443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ea typeface="Lato Regular"/>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ea typeface="Lato Regular"/>
                <a:cs typeface="+mn-cs"/>
                <a:sym typeface="Lato" panose="020F0502020204030203" pitchFamily="34" charset="0"/>
              </a:rPr>
              <a:t>Per Year</a:t>
            </a:r>
          </a:p>
        </p:txBody>
      </p:sp>
      <p:pic>
        <p:nvPicPr>
          <p:cNvPr id="8" name="Picture 7">
            <a:extLst>
              <a:ext uri="{FF2B5EF4-FFF2-40B4-BE49-F238E27FC236}">
                <a16:creationId xmlns:a16="http://schemas.microsoft.com/office/drawing/2014/main" id="{72FA365F-8182-5B80-50A9-986688C598AF}"/>
              </a:ext>
            </a:extLst>
          </p:cNvPr>
          <p:cNvPicPr>
            <a:picLocks noChangeAspect="1"/>
          </p:cNvPicPr>
          <p:nvPr/>
        </p:nvPicPr>
        <p:blipFill>
          <a:blip r:embed="rId2"/>
          <a:stretch>
            <a:fillRect/>
          </a:stretch>
        </p:blipFill>
        <p:spPr>
          <a:xfrm>
            <a:off x="1065110" y="1723256"/>
            <a:ext cx="10419325" cy="3025725"/>
          </a:xfrm>
          <a:prstGeom prst="rect">
            <a:avLst/>
          </a:prstGeom>
        </p:spPr>
      </p:pic>
    </p:spTree>
    <p:extLst>
      <p:ext uri="{BB962C8B-B14F-4D97-AF65-F5344CB8AC3E}">
        <p14:creationId xmlns:p14="http://schemas.microsoft.com/office/powerpoint/2010/main" val="32938189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874F4D-D32F-D112-DEE2-13B1B3D6EBEA}"/>
              </a:ext>
            </a:extLst>
          </p:cNvPr>
          <p:cNvPicPr>
            <a:picLocks noChangeAspect="1"/>
          </p:cNvPicPr>
          <p:nvPr/>
        </p:nvPicPr>
        <p:blipFill>
          <a:blip r:embed="rId3"/>
          <a:stretch>
            <a:fillRect/>
          </a:stretch>
        </p:blipFill>
        <p:spPr>
          <a:xfrm>
            <a:off x="1396079" y="1317772"/>
            <a:ext cx="9480102" cy="4218798"/>
          </a:xfrm>
          <a:prstGeom prst="rect">
            <a:avLst/>
          </a:prstGeom>
        </p:spPr>
      </p:pic>
    </p:spTree>
    <p:extLst>
      <p:ext uri="{BB962C8B-B14F-4D97-AF65-F5344CB8AC3E}">
        <p14:creationId xmlns:p14="http://schemas.microsoft.com/office/powerpoint/2010/main" val="3328945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01</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sp>
        <p:nvSpPr>
          <p:cNvPr id="5" name="标题 4">
            <a:extLst>
              <a:ext uri="{FF2B5EF4-FFF2-40B4-BE49-F238E27FC236}">
                <a16:creationId xmlns:a16="http://schemas.microsoft.com/office/drawing/2014/main" id="{5F5B84D3-C084-4E82-BB53-B8A5EB133473}"/>
              </a:ext>
            </a:extLst>
          </p:cNvPr>
          <p:cNvSpPr txBox="1">
            <a:spLocks/>
          </p:cNvSpPr>
          <p:nvPr/>
        </p:nvSpPr>
        <p:spPr>
          <a:xfrm>
            <a:off x="4275230" y="1398738"/>
            <a:ext cx="5419185" cy="8953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rPr>
              <a:t>KHỞI</a:t>
            </a:r>
            <a:r>
              <a:rPr kumimoji="0" lang="en-US" altLang="zh-CN" sz="13800" b="0" i="0" u="none" strike="noStrike" kern="1200" cap="none" spc="0" normalizeH="0" noProof="0" dirty="0">
                <a:ln>
                  <a:noFill/>
                </a:ln>
                <a:solidFill>
                  <a:srgbClr val="5F6DFC"/>
                </a:solidFill>
                <a:effectLst/>
                <a:uLnTx/>
                <a:uFillTx/>
                <a:latin typeface="SVN-Bali Script" panose="02000000000000000000" pitchFamily="2" charset="0"/>
              </a:rPr>
              <a:t> ĐỘNG</a:t>
            </a:r>
            <a:endParaRPr kumimoji="0" lang="en-US" altLang="zh-CN" sz="13800" b="0" i="0" u="none" strike="noStrike" kern="1200" cap="none" spc="0" normalizeH="0" baseline="0" noProof="0" dirty="0">
              <a:ln>
                <a:noFill/>
              </a:ln>
              <a:solidFill>
                <a:srgbClr val="5F6DFC"/>
              </a:solidFill>
              <a:effectLst/>
              <a:uLnTx/>
              <a:uFillTx/>
              <a:latin typeface="SVN-Bali Script" panose="02000000000000000000" pitchFamily="2" charset="0"/>
            </a:endParaRPr>
          </a:p>
        </p:txBody>
      </p:sp>
    </p:spTree>
    <p:extLst>
      <p:ext uri="{BB962C8B-B14F-4D97-AF65-F5344CB8AC3E}">
        <p14:creationId xmlns:p14="http://schemas.microsoft.com/office/powerpoint/2010/main" val="384735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a:extLst>
              <a:ext uri="{FF2B5EF4-FFF2-40B4-BE49-F238E27FC236}">
                <a16:creationId xmlns:a16="http://schemas.microsoft.com/office/drawing/2014/main" id="{04F21381-A503-47BC-9811-856D5A7E4D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14851"/>
            <a:ext cx="1770111" cy="1688960"/>
          </a:xfrm>
          <a:prstGeom prst="rect">
            <a:avLst/>
          </a:prstGeom>
        </p:spPr>
      </p:pic>
      <p:pic>
        <p:nvPicPr>
          <p:cNvPr id="43" name="图片 42">
            <a:extLst>
              <a:ext uri="{FF2B5EF4-FFF2-40B4-BE49-F238E27FC236}">
                <a16:creationId xmlns:a16="http://schemas.microsoft.com/office/drawing/2014/main" id="{BC981CB4-E19D-4A42-8439-3C29EA691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926350">
            <a:off x="9715739" y="4073360"/>
            <a:ext cx="1612698" cy="3326984"/>
          </a:xfrm>
          <a:prstGeom prst="rect">
            <a:avLst/>
          </a:prstGeom>
        </p:spPr>
      </p:pic>
      <p:pic>
        <p:nvPicPr>
          <p:cNvPr id="44" name="图片 43">
            <a:extLst>
              <a:ext uri="{FF2B5EF4-FFF2-40B4-BE49-F238E27FC236}">
                <a16:creationId xmlns:a16="http://schemas.microsoft.com/office/drawing/2014/main" id="{9EC79018-38B1-451A-B272-B02BC75378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905098">
            <a:off x="-451234" y="-247882"/>
            <a:ext cx="1663492" cy="2996825"/>
          </a:xfrm>
          <a:prstGeom prst="rect">
            <a:avLst/>
          </a:prstGeom>
        </p:spPr>
      </p:pic>
      <p:pic>
        <p:nvPicPr>
          <p:cNvPr id="45" name="图片 44">
            <a:extLst>
              <a:ext uri="{FF2B5EF4-FFF2-40B4-BE49-F238E27FC236}">
                <a16:creationId xmlns:a16="http://schemas.microsoft.com/office/drawing/2014/main" id="{72B5AECA-F09B-462D-804D-5E898AAED5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5357" y="226693"/>
            <a:ext cx="1648429" cy="1269841"/>
          </a:xfrm>
          <a:prstGeom prst="rect">
            <a:avLst/>
          </a:prstGeom>
        </p:spPr>
      </p:pic>
      <p:pic>
        <p:nvPicPr>
          <p:cNvPr id="5" name="Picture 1">
            <a:extLst>
              <a:ext uri="{FF2B5EF4-FFF2-40B4-BE49-F238E27FC236}">
                <a16:creationId xmlns:a16="http://schemas.microsoft.com/office/drawing/2014/main" id="{9168FDA0-0EA5-E455-C83C-7DEEBD9D3AB5}"/>
              </a:ext>
            </a:extLst>
          </p:cNvPr>
          <p:cNvPicPr>
            <a:picLocks noChangeAspect="1"/>
          </p:cNvPicPr>
          <p:nvPr/>
        </p:nvPicPr>
        <p:blipFill>
          <a:blip r:embed="rId6"/>
          <a:stretch>
            <a:fillRect/>
          </a:stretch>
        </p:blipFill>
        <p:spPr>
          <a:xfrm flipH="1">
            <a:off x="-702828" y="1123611"/>
            <a:ext cx="4485111" cy="5734389"/>
          </a:xfrm>
          <a:prstGeom prst="rect">
            <a:avLst/>
          </a:prstGeom>
        </p:spPr>
      </p:pic>
      <p:sp>
        <p:nvSpPr>
          <p:cNvPr id="6" name="椭圆 31">
            <a:extLst>
              <a:ext uri="{FF2B5EF4-FFF2-40B4-BE49-F238E27FC236}">
                <a16:creationId xmlns:a16="http://schemas.microsoft.com/office/drawing/2014/main" id="{DDD9E35C-D646-DE39-D9A9-757BDB3B8C12}"/>
              </a:ext>
            </a:extLst>
          </p:cNvPr>
          <p:cNvSpPr/>
          <p:nvPr/>
        </p:nvSpPr>
        <p:spPr>
          <a:xfrm rot="10800000" flipH="1">
            <a:off x="2679404" y="327039"/>
            <a:ext cx="8506046" cy="179947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lumMod val="95000"/>
              <a:alpha val="83000"/>
            </a:scheme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tabLst/>
              <a:defRPr/>
            </a:pPr>
            <a:endParaRPr kumimoji="0" lang="zh-CN" altLang="en-US" sz="1685"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7" name="Hộp Văn bản 10">
            <a:extLst>
              <a:ext uri="{FF2B5EF4-FFF2-40B4-BE49-F238E27FC236}">
                <a16:creationId xmlns:a16="http://schemas.microsoft.com/office/drawing/2014/main" id="{4480513E-5AE3-9F1E-EE56-A1CC6162245B}"/>
              </a:ext>
            </a:extLst>
          </p:cNvPr>
          <p:cNvSpPr txBox="1"/>
          <p:nvPr/>
        </p:nvSpPr>
        <p:spPr>
          <a:xfrm>
            <a:off x="2775098" y="452423"/>
            <a:ext cx="7985051" cy="1569660"/>
          </a:xfrm>
          <a:prstGeom prst="rect">
            <a:avLst/>
          </a:prstGeom>
          <a:noFill/>
        </p:spPr>
        <p:txBody>
          <a:bodyPr wrap="square" rtlCol="0">
            <a:spAutoFit/>
          </a:bodyPr>
          <a:lstStyle/>
          <a:p>
            <a:pPr lvl="0" algn="ctr"/>
            <a:r>
              <a:rPr lang="en-US" sz="4800" b="1" dirty="0" err="1">
                <a:solidFill>
                  <a:srgbClr val="FF0000"/>
                </a:solidFill>
                <a:latin typeface="Calibri" panose="020F0502020204030204" pitchFamily="34" charset="0"/>
                <a:cs typeface="Calibri" panose="020F0502020204030204" pitchFamily="34" charset="0"/>
              </a:rPr>
              <a:t>Thế</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nào</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là</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thực</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phẩm</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sạch</a:t>
            </a:r>
            <a:r>
              <a:rPr lang="en-US" sz="4800" b="1" dirty="0">
                <a:solidFill>
                  <a:srgbClr val="FF0000"/>
                </a:solidFill>
                <a:latin typeface="Calibri" panose="020F0502020204030204" pitchFamily="34" charset="0"/>
                <a:cs typeface="Calibri" panose="020F0502020204030204" pitchFamily="34" charset="0"/>
              </a:rPr>
              <a:t> </a:t>
            </a:r>
            <a:r>
              <a:rPr lang="en-US" sz="4800" b="1" dirty="0" err="1">
                <a:solidFill>
                  <a:srgbClr val="FF0000"/>
                </a:solidFill>
                <a:latin typeface="Calibri" panose="020F0502020204030204" pitchFamily="34" charset="0"/>
                <a:cs typeface="Calibri" panose="020F0502020204030204" pitchFamily="34" charset="0"/>
              </a:rPr>
              <a:t>và</a:t>
            </a:r>
            <a:r>
              <a:rPr lang="en-US" sz="4800" b="1" dirty="0">
                <a:solidFill>
                  <a:srgbClr val="FF0000"/>
                </a:solidFill>
                <a:latin typeface="Calibri" panose="020F0502020204030204" pitchFamily="34" charset="0"/>
                <a:cs typeface="Calibri" panose="020F0502020204030204" pitchFamily="34" charset="0"/>
              </a:rPr>
              <a:t> an </a:t>
            </a:r>
            <a:r>
              <a:rPr lang="en-US" sz="4800" b="1" dirty="0" err="1">
                <a:solidFill>
                  <a:srgbClr val="FF0000"/>
                </a:solidFill>
                <a:latin typeface="Calibri" panose="020F0502020204030204" pitchFamily="34" charset="0"/>
                <a:cs typeface="Calibri" panose="020F0502020204030204" pitchFamily="34" charset="0"/>
              </a:rPr>
              <a:t>toàn</a:t>
            </a:r>
            <a:r>
              <a:rPr lang="en-US" sz="4800" b="1" dirty="0">
                <a:solidFill>
                  <a:srgbClr val="FF0000"/>
                </a:solidFill>
                <a:latin typeface="Calibri" panose="020F0502020204030204" pitchFamily="34" charset="0"/>
                <a:cs typeface="Calibri" panose="020F0502020204030204" pitchFamily="34" charset="0"/>
              </a:rPr>
              <a:t>? </a:t>
            </a:r>
            <a:endParaRPr kumimoji="0" lang="en-US" sz="4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0B641D75-59E2-23A4-33F2-1A0D4133B98A}"/>
              </a:ext>
            </a:extLst>
          </p:cNvPr>
          <p:cNvSpPr txBox="1"/>
          <p:nvPr/>
        </p:nvSpPr>
        <p:spPr>
          <a:xfrm>
            <a:off x="3668233" y="2732567"/>
            <a:ext cx="7899990" cy="3160224"/>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có nguồn gốc nơi sản xuất. Nuôi trồng ở những nơi đảm bảo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tươi sống, thực phẩm được chế biến sẵn được bày bán, bảo quản nơi hợp vệ sinh, ở nhiệt độ phù hợp, có hạn sử dụng rõ ràng</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a:p>
            <a:pPr marL="457200" marR="0" indent="-457200" algn="just">
              <a:lnSpc>
                <a:spcPct val="120000"/>
              </a:lnSpc>
              <a:spcBef>
                <a:spcPts val="0"/>
              </a:spcBef>
              <a:spcAft>
                <a:spcPts val="0"/>
              </a:spcAft>
              <a:buFont typeface="Arial" panose="020B0604020202020204" pitchFamily="34" charset="0"/>
              <a:buChar char="•"/>
            </a:pPr>
            <a:r>
              <a:rPr lang="nl-NL" sz="2800" dirty="0">
                <a:effectLst/>
                <a:latin typeface="Calibri" panose="020F0502020204030204" pitchFamily="34" charset="0"/>
                <a:ea typeface="Times New Roman" panose="02020603050405020304" pitchFamily="18" charset="0"/>
                <a:cs typeface="Calibri" panose="020F0502020204030204" pitchFamily="34" charset="0"/>
              </a:rPr>
              <a:t>Thực phẩm được chế biến vệ sinh, an toàn</a:t>
            </a:r>
            <a:endParaRPr lang="en-US" sz="28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51389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500"/>
                                        <p:tgtEl>
                                          <p:spTgt spid="4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down)">
                                      <p:cBhvr>
                                        <p:cTn id="11" dur="500"/>
                                        <p:tgtEl>
                                          <p:spTgt spid="4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wipe(down)">
                                      <p:cBhvr>
                                        <p:cTn id="15" dur="500"/>
                                        <p:tgtEl>
                                          <p:spTgt spid="44"/>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down)">
                                      <p:cBhvr>
                                        <p:cTn id="19" dur="500"/>
                                        <p:tgtEl>
                                          <p:spTgt spid="45"/>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down)">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F6EFAEE1-BFEF-4E70-9ADF-5408262831F7}"/>
              </a:ext>
            </a:extLst>
          </p:cNvPr>
          <p:cNvGrpSpPr/>
          <p:nvPr/>
        </p:nvGrpSpPr>
        <p:grpSpPr>
          <a:xfrm>
            <a:off x="2390580" y="2429448"/>
            <a:ext cx="2171126" cy="1674536"/>
            <a:chOff x="2272592" y="2720730"/>
            <a:chExt cx="2171126" cy="1674536"/>
          </a:xfrm>
        </p:grpSpPr>
        <p:sp>
          <p:nvSpPr>
            <p:cNvPr id="13" name="Freeform 9">
              <a:extLst>
                <a:ext uri="{FF2B5EF4-FFF2-40B4-BE49-F238E27FC236}">
                  <a16:creationId xmlns:a16="http://schemas.microsoft.com/office/drawing/2014/main" id="{D4F27774-E6E1-4605-91BC-038227A04FF5}"/>
                </a:ext>
              </a:extLst>
            </p:cNvPr>
            <p:cNvSpPr>
              <a:spLocks/>
            </p:cNvSpPr>
            <p:nvPr/>
          </p:nvSpPr>
          <p:spPr bwMode="auto">
            <a:xfrm>
              <a:off x="2272592" y="2720730"/>
              <a:ext cx="2171126" cy="1674536"/>
            </a:xfrm>
            <a:custGeom>
              <a:avLst/>
              <a:gdLst>
                <a:gd name="T0" fmla="*/ 900 w 1974"/>
                <a:gd name="T1" fmla="*/ 30 h 1524"/>
                <a:gd name="T2" fmla="*/ 696 w 1974"/>
                <a:gd name="T3" fmla="*/ 42 h 1524"/>
                <a:gd name="T4" fmla="*/ 228 w 1974"/>
                <a:gd name="T5" fmla="*/ 204 h 1524"/>
                <a:gd name="T6" fmla="*/ 6 w 1974"/>
                <a:gd name="T7" fmla="*/ 690 h 1524"/>
                <a:gd name="T8" fmla="*/ 60 w 1974"/>
                <a:gd name="T9" fmla="*/ 1014 h 1524"/>
                <a:gd name="T10" fmla="*/ 522 w 1974"/>
                <a:gd name="T11" fmla="*/ 1434 h 1524"/>
                <a:gd name="T12" fmla="*/ 1260 w 1974"/>
                <a:gd name="T13" fmla="*/ 1476 h 1524"/>
                <a:gd name="T14" fmla="*/ 1830 w 1974"/>
                <a:gd name="T15" fmla="*/ 1218 h 1524"/>
                <a:gd name="T16" fmla="*/ 1866 w 1974"/>
                <a:gd name="T17" fmla="*/ 570 h 1524"/>
                <a:gd name="T18" fmla="*/ 1596 w 1974"/>
                <a:gd name="T19" fmla="*/ 60 h 1524"/>
                <a:gd name="T20" fmla="*/ 1260 w 1974"/>
                <a:gd name="T21" fmla="*/ 66 h 1524"/>
                <a:gd name="T22" fmla="*/ 948 w 1974"/>
                <a:gd name="T23" fmla="*/ 24 h 1524"/>
                <a:gd name="T24" fmla="*/ 900 w 1974"/>
                <a:gd name="T25" fmla="*/ 3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4" h="1524">
                  <a:moveTo>
                    <a:pt x="900" y="30"/>
                  </a:moveTo>
                  <a:cubicBezTo>
                    <a:pt x="834" y="18"/>
                    <a:pt x="762" y="24"/>
                    <a:pt x="696" y="42"/>
                  </a:cubicBezTo>
                  <a:cubicBezTo>
                    <a:pt x="552" y="78"/>
                    <a:pt x="336" y="120"/>
                    <a:pt x="228" y="204"/>
                  </a:cubicBezTo>
                  <a:cubicBezTo>
                    <a:pt x="108" y="300"/>
                    <a:pt x="12" y="528"/>
                    <a:pt x="6" y="690"/>
                  </a:cubicBezTo>
                  <a:cubicBezTo>
                    <a:pt x="0" y="804"/>
                    <a:pt x="24" y="906"/>
                    <a:pt x="60" y="1014"/>
                  </a:cubicBezTo>
                  <a:cubicBezTo>
                    <a:pt x="144" y="1260"/>
                    <a:pt x="282" y="1350"/>
                    <a:pt x="522" y="1434"/>
                  </a:cubicBezTo>
                  <a:cubicBezTo>
                    <a:pt x="762" y="1524"/>
                    <a:pt x="1002" y="1488"/>
                    <a:pt x="1260" y="1476"/>
                  </a:cubicBezTo>
                  <a:cubicBezTo>
                    <a:pt x="1440" y="1464"/>
                    <a:pt x="1722" y="1368"/>
                    <a:pt x="1830" y="1218"/>
                  </a:cubicBezTo>
                  <a:cubicBezTo>
                    <a:pt x="1974" y="1026"/>
                    <a:pt x="1920" y="780"/>
                    <a:pt x="1866" y="570"/>
                  </a:cubicBezTo>
                  <a:cubicBezTo>
                    <a:pt x="1830" y="414"/>
                    <a:pt x="1770" y="90"/>
                    <a:pt x="1596" y="60"/>
                  </a:cubicBezTo>
                  <a:cubicBezTo>
                    <a:pt x="1488" y="42"/>
                    <a:pt x="1368" y="78"/>
                    <a:pt x="1260" y="66"/>
                  </a:cubicBezTo>
                  <a:cubicBezTo>
                    <a:pt x="1158" y="54"/>
                    <a:pt x="1044" y="0"/>
                    <a:pt x="948" y="24"/>
                  </a:cubicBezTo>
                  <a:lnTo>
                    <a:pt x="900" y="3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Lato Regular"/>
                <a:cs typeface="+mn-cs"/>
              </a:endParaRPr>
            </a:p>
          </p:txBody>
        </p:sp>
        <p:sp>
          <p:nvSpPr>
            <p:cNvPr id="7" name="2">
              <a:extLst>
                <a:ext uri="{FF2B5EF4-FFF2-40B4-BE49-F238E27FC236}">
                  <a16:creationId xmlns:a16="http://schemas.microsoft.com/office/drawing/2014/main" id="{D9EBC228-F5FF-453C-B503-0E62D1A68315}"/>
                </a:ext>
              </a:extLst>
            </p:cNvPr>
            <p:cNvSpPr txBox="1"/>
            <p:nvPr/>
          </p:nvSpPr>
          <p:spPr>
            <a:xfrm>
              <a:off x="2861188" y="3192418"/>
              <a:ext cx="896539" cy="625564"/>
            </a:xfrm>
            <a:prstGeom prst="rect">
              <a:avLst/>
            </a:prstGeom>
            <a:noFill/>
            <a:ln w="117475">
              <a:noFill/>
            </a:ln>
          </p:spPr>
          <p:txBody>
            <a:bodyPr wrap="none" rtlCol="0">
              <a:prstTxWarp prst="textPlain">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rPr>
                <a:t>02</a:t>
              </a:r>
              <a:endParaRPr kumimoji="0" lang="zh-CN" altLang="en-US" sz="1800" b="0" i="0" u="none" strike="noStrike" kern="1200" cap="none" spc="100" normalizeH="0" baseline="0" noProof="0" dirty="0">
                <a:ln>
                  <a:noFill/>
                </a:ln>
                <a:solidFill>
                  <a:srgbClr val="095F33"/>
                </a:solidFill>
                <a:effectLst/>
                <a:uLnTx/>
                <a:uFillTx/>
                <a:latin typeface="Lato Black" panose="020F0A02020204030203" pitchFamily="34" charset="0"/>
                <a:cs typeface="+mn-ea"/>
                <a:sym typeface="+mn-lt"/>
              </a:endParaRPr>
            </a:p>
          </p:txBody>
        </p:sp>
      </p:grpSp>
      <p:pic>
        <p:nvPicPr>
          <p:cNvPr id="2" name="Picture 1">
            <a:extLst>
              <a:ext uri="{FF2B5EF4-FFF2-40B4-BE49-F238E27FC236}">
                <a16:creationId xmlns:a16="http://schemas.microsoft.com/office/drawing/2014/main" id="{BAD31F1D-4CE7-C21A-FFDA-50B632558D19}"/>
              </a:ext>
            </a:extLst>
          </p:cNvPr>
          <p:cNvPicPr>
            <a:picLocks noChangeAspect="1"/>
          </p:cNvPicPr>
          <p:nvPr/>
        </p:nvPicPr>
        <p:blipFill>
          <a:blip r:embed="rId3"/>
          <a:stretch>
            <a:fillRect/>
          </a:stretch>
        </p:blipFill>
        <p:spPr>
          <a:xfrm>
            <a:off x="3684710" y="764381"/>
            <a:ext cx="5779509" cy="5584420"/>
          </a:xfrm>
          <a:prstGeom prst="rect">
            <a:avLst/>
          </a:prstGeom>
        </p:spPr>
      </p:pic>
    </p:spTree>
    <p:extLst>
      <p:ext uri="{BB962C8B-B14F-4D97-AF65-F5344CB8AC3E}">
        <p14:creationId xmlns:p14="http://schemas.microsoft.com/office/powerpoint/2010/main" val="2125949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40C1C4D-24AC-4223-9514-05D189FE9AA0}"/>
              </a:ext>
            </a:extLst>
          </p:cNvPr>
          <p:cNvSpPr/>
          <p:nvPr/>
        </p:nvSpPr>
        <p:spPr>
          <a:xfrm>
            <a:off x="2764464" y="1834694"/>
            <a:ext cx="7400261" cy="3139321"/>
          </a:xfrm>
          <a:prstGeom prst="rect">
            <a:avLst/>
          </a:prstGeom>
        </p:spPr>
        <p:txBody>
          <a:bodyPr wrap="square">
            <a:spAutoFit/>
          </a:bodyPr>
          <a:lstStyle/>
          <a:p>
            <a:pPr lvl="0" algn="ctr" defTabSz="457200"/>
            <a:r>
              <a:rPr lang="en-US" altLang="zh-CN" sz="6600" b="1" dirty="0" err="1">
                <a:solidFill>
                  <a:srgbClr val="095F33"/>
                </a:solidFill>
                <a:latin typeface="Calibri" panose="020F0502020204030204" pitchFamily="34" charset="0"/>
                <a:cs typeface="Calibri" panose="020F0502020204030204" pitchFamily="34" charset="0"/>
              </a:rPr>
              <a:t>Hoạt</a:t>
            </a:r>
            <a:r>
              <a:rPr lang="en-US" altLang="zh-CN" sz="6600" b="1" dirty="0">
                <a:solidFill>
                  <a:srgbClr val="095F33"/>
                </a:solidFill>
                <a:latin typeface="Calibri" panose="020F0502020204030204" pitchFamily="34" charset="0"/>
                <a:cs typeface="Calibri" panose="020F0502020204030204" pitchFamily="34" charset="0"/>
              </a:rPr>
              <a:t> </a:t>
            </a:r>
            <a:r>
              <a:rPr lang="en-US" altLang="zh-CN" sz="6600" b="1" dirty="0" err="1">
                <a:solidFill>
                  <a:srgbClr val="095F33"/>
                </a:solidFill>
                <a:latin typeface="Calibri" panose="020F0502020204030204" pitchFamily="34" charset="0"/>
                <a:cs typeface="Calibri" panose="020F0502020204030204" pitchFamily="34" charset="0"/>
              </a:rPr>
              <a:t>động</a:t>
            </a:r>
            <a:r>
              <a:rPr lang="en-US" altLang="zh-CN" sz="6600" b="1" dirty="0">
                <a:solidFill>
                  <a:srgbClr val="095F33"/>
                </a:solidFill>
                <a:latin typeface="Calibri" panose="020F0502020204030204" pitchFamily="34" charset="0"/>
                <a:cs typeface="Calibri" panose="020F0502020204030204" pitchFamily="34" charset="0"/>
              </a:rPr>
              <a:t> 2: </a:t>
            </a:r>
            <a:r>
              <a:rPr lang="en-US" altLang="zh-CN" sz="6600" dirty="0" err="1">
                <a:solidFill>
                  <a:srgbClr val="095F33"/>
                </a:solidFill>
                <a:latin typeface="Calibri" panose="020F0502020204030204" pitchFamily="34" charset="0"/>
                <a:cs typeface="Calibri" panose="020F0502020204030204" pitchFamily="34" charset="0"/>
              </a:rPr>
              <a:t>Lí</a:t>
            </a:r>
            <a:r>
              <a:rPr lang="en-US" altLang="zh-CN" sz="6600" dirty="0">
                <a:solidFill>
                  <a:srgbClr val="095F33"/>
                </a:solidFill>
                <a:latin typeface="Calibri" panose="020F0502020204030204" pitchFamily="34" charset="0"/>
                <a:cs typeface="Calibri" panose="020F0502020204030204" pitchFamily="34" charset="0"/>
              </a:rPr>
              <a:t> do </a:t>
            </a:r>
            <a:r>
              <a:rPr lang="en-US" altLang="zh-CN" sz="6600" dirty="0" err="1">
                <a:solidFill>
                  <a:srgbClr val="095F33"/>
                </a:solidFill>
                <a:latin typeface="Calibri" panose="020F0502020204030204" pitchFamily="34" charset="0"/>
                <a:cs typeface="Calibri" panose="020F0502020204030204" pitchFamily="34" charset="0"/>
              </a:rPr>
              <a:t>cần</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sử</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dụng</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thực</a:t>
            </a:r>
            <a:r>
              <a:rPr lang="en-US" altLang="zh-CN" sz="6600" dirty="0">
                <a:solidFill>
                  <a:srgbClr val="095F33"/>
                </a:solidFill>
                <a:latin typeface="Calibri" panose="020F0502020204030204" pitchFamily="34" charset="0"/>
                <a:cs typeface="Calibri" panose="020F0502020204030204" pitchFamily="34" charset="0"/>
              </a:rPr>
              <a:t> </a:t>
            </a:r>
            <a:r>
              <a:rPr lang="en-US" altLang="zh-CN" sz="6600" dirty="0" err="1">
                <a:solidFill>
                  <a:srgbClr val="095F33"/>
                </a:solidFill>
                <a:latin typeface="Calibri" panose="020F0502020204030204" pitchFamily="34" charset="0"/>
                <a:cs typeface="Calibri" panose="020F0502020204030204" pitchFamily="34" charset="0"/>
              </a:rPr>
              <a:t>phẩm</a:t>
            </a:r>
            <a:r>
              <a:rPr lang="en-US" altLang="zh-CN" sz="6600" dirty="0">
                <a:solidFill>
                  <a:srgbClr val="095F33"/>
                </a:solidFill>
                <a:latin typeface="Calibri" panose="020F0502020204030204" pitchFamily="34" charset="0"/>
                <a:cs typeface="Calibri" panose="020F0502020204030204" pitchFamily="34" charset="0"/>
              </a:rPr>
              <a:t> an </a:t>
            </a:r>
            <a:r>
              <a:rPr lang="en-US" altLang="zh-CN" sz="6600" dirty="0" err="1">
                <a:solidFill>
                  <a:srgbClr val="095F33"/>
                </a:solidFill>
                <a:latin typeface="Calibri" panose="020F0502020204030204" pitchFamily="34" charset="0"/>
                <a:cs typeface="Calibri" panose="020F0502020204030204" pitchFamily="34" charset="0"/>
              </a:rPr>
              <a:t>toàn</a:t>
            </a:r>
            <a:endParaRPr kumimoji="0" lang="zh-CN" altLang="en-US" sz="6600" b="0" i="0" u="none" strike="noStrike" kern="1200" cap="none" spc="0" normalizeH="0" baseline="0" noProof="0" dirty="0">
              <a:ln>
                <a:noFill/>
              </a:ln>
              <a:solidFill>
                <a:srgbClr val="095F33"/>
              </a:solidFill>
              <a:effectLst/>
              <a:uLnTx/>
              <a:uFillTx/>
              <a:latin typeface="Calibri" panose="020F0502020204030204" pitchFamily="34" charset="0"/>
              <a:cs typeface="Calibri" panose="020F0502020204030204" pitchFamily="34" charset="0"/>
            </a:endParaRPr>
          </a:p>
        </p:txBody>
      </p:sp>
      <p:pic>
        <p:nvPicPr>
          <p:cNvPr id="5" name="图片 4">
            <a:extLst>
              <a:ext uri="{FF2B5EF4-FFF2-40B4-BE49-F238E27FC236}">
                <a16:creationId xmlns:a16="http://schemas.microsoft.com/office/drawing/2014/main" id="{D663D24D-9569-4720-852B-8A5BC89A3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27438" y="2253577"/>
            <a:ext cx="2171428" cy="1993651"/>
          </a:xfrm>
          <a:prstGeom prst="rect">
            <a:avLst/>
          </a:prstGeom>
        </p:spPr>
      </p:pic>
      <p:pic>
        <p:nvPicPr>
          <p:cNvPr id="6" name="图片 5">
            <a:extLst>
              <a:ext uri="{FF2B5EF4-FFF2-40B4-BE49-F238E27FC236}">
                <a16:creationId xmlns:a16="http://schemas.microsoft.com/office/drawing/2014/main" id="{466C13B8-7269-4F9C-A408-B42070B3CD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850" y="4571857"/>
            <a:ext cx="1777778" cy="1828571"/>
          </a:xfrm>
          <a:prstGeom prst="rect">
            <a:avLst/>
          </a:prstGeom>
        </p:spPr>
      </p:pic>
      <p:pic>
        <p:nvPicPr>
          <p:cNvPr id="7" name="图片 6">
            <a:extLst>
              <a:ext uri="{FF2B5EF4-FFF2-40B4-BE49-F238E27FC236}">
                <a16:creationId xmlns:a16="http://schemas.microsoft.com/office/drawing/2014/main" id="{FFD98026-2F80-4B70-9F18-A179E3DC31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730" y="4751145"/>
            <a:ext cx="2082540" cy="2285714"/>
          </a:xfrm>
          <a:prstGeom prst="rect">
            <a:avLst/>
          </a:prstGeom>
        </p:spPr>
      </p:pic>
      <p:pic>
        <p:nvPicPr>
          <p:cNvPr id="8" name="图片 7">
            <a:extLst>
              <a:ext uri="{FF2B5EF4-FFF2-40B4-BE49-F238E27FC236}">
                <a16:creationId xmlns:a16="http://schemas.microsoft.com/office/drawing/2014/main" id="{2B673A96-D934-438B-B172-A27A09EC6E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923" y="171202"/>
            <a:ext cx="1612698" cy="3326984"/>
          </a:xfrm>
          <a:prstGeom prst="rect">
            <a:avLst/>
          </a:prstGeom>
        </p:spPr>
      </p:pic>
    </p:spTree>
    <p:extLst>
      <p:ext uri="{BB962C8B-B14F-4D97-AF65-F5344CB8AC3E}">
        <p14:creationId xmlns:p14="http://schemas.microsoft.com/office/powerpoint/2010/main" val="35580648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1">
            <a:extLst>
              <a:ext uri="{FF2B5EF4-FFF2-40B4-BE49-F238E27FC236}">
                <a16:creationId xmlns:a16="http://schemas.microsoft.com/office/drawing/2014/main" id="{E1718EBB-A9FC-5B6F-A00F-B56BE32E086A}"/>
              </a:ext>
            </a:extLst>
          </p:cNvPr>
          <p:cNvGrpSpPr/>
          <p:nvPr/>
        </p:nvGrpSpPr>
        <p:grpSpPr>
          <a:xfrm>
            <a:off x="467833" y="181201"/>
            <a:ext cx="11398102" cy="1450954"/>
            <a:chOff x="1513192" y="1554345"/>
            <a:chExt cx="9542584" cy="2489152"/>
          </a:xfrm>
        </p:grpSpPr>
        <p:sp>
          <p:nvSpPr>
            <p:cNvPr id="3" name="Rectangle 4">
              <a:extLst>
                <a:ext uri="{FF2B5EF4-FFF2-40B4-BE49-F238E27FC236}">
                  <a16:creationId xmlns:a16="http://schemas.microsoft.com/office/drawing/2014/main" id="{511FF1B2-0D0D-D4E9-876E-CAA0D6E055F3}"/>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4">
              <a:extLst>
                <a:ext uri="{FF2B5EF4-FFF2-40B4-BE49-F238E27FC236}">
                  <a16:creationId xmlns:a16="http://schemas.microsoft.com/office/drawing/2014/main" id="{7780DE67-7E7D-6DC7-535A-84CC10F84B80}"/>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9" name="TextBox 8">
            <a:extLst>
              <a:ext uri="{FF2B5EF4-FFF2-40B4-BE49-F238E27FC236}">
                <a16:creationId xmlns:a16="http://schemas.microsoft.com/office/drawing/2014/main" id="{9E3004ED-108C-D251-9785-27C9FCF97678}"/>
              </a:ext>
            </a:extLst>
          </p:cNvPr>
          <p:cNvSpPr txBox="1"/>
          <p:nvPr/>
        </p:nvSpPr>
        <p:spPr>
          <a:xfrm>
            <a:off x="1105786" y="318978"/>
            <a:ext cx="10154093" cy="1077218"/>
          </a:xfrm>
          <a:prstGeom prst="rect">
            <a:avLst/>
          </a:prstGeom>
          <a:noFill/>
        </p:spPr>
        <p:txBody>
          <a:bodyPr wrap="square" rtlCol="0">
            <a:spAutoFit/>
          </a:bodyPr>
          <a:lstStyle/>
          <a:p>
            <a:pPr algn="just"/>
            <a:r>
              <a:rPr lang="nl-NL" sz="3200" b="1" dirty="0">
                <a:solidFill>
                  <a:srgbClr val="002060"/>
                </a:solidFill>
                <a:latin typeface="+mj-lt"/>
                <a:ea typeface="Times New Roman" panose="02020603050405020304" pitchFamily="18" charset="0"/>
              </a:rPr>
              <a:t>Quan sát hình 4, cho biết hai bạn trong hình đang gặp vấn đề gì. Nguyên nhân nào dẫn đến tình trạng đó?</a:t>
            </a:r>
            <a:endParaRPr lang="en-US" sz="3200" b="1" dirty="0">
              <a:solidFill>
                <a:srgbClr val="002060"/>
              </a:solidFill>
              <a:effectLst/>
              <a:latin typeface="+mj-lt"/>
              <a:ea typeface="Calibri" panose="020F0502020204030204" pitchFamily="34" charset="0"/>
            </a:endParaRPr>
          </a:p>
        </p:txBody>
      </p:sp>
      <p:pic>
        <p:nvPicPr>
          <p:cNvPr id="15" name="Picture 14">
            <a:extLst>
              <a:ext uri="{FF2B5EF4-FFF2-40B4-BE49-F238E27FC236}">
                <a16:creationId xmlns:a16="http://schemas.microsoft.com/office/drawing/2014/main" id="{D426D210-3398-7767-FBC9-1D9E53958FC0}"/>
              </a:ext>
            </a:extLst>
          </p:cNvPr>
          <p:cNvPicPr>
            <a:picLocks noChangeAspect="1"/>
          </p:cNvPicPr>
          <p:nvPr/>
        </p:nvPicPr>
        <p:blipFill>
          <a:blip r:embed="rId3"/>
          <a:stretch>
            <a:fillRect/>
          </a:stretch>
        </p:blipFill>
        <p:spPr>
          <a:xfrm>
            <a:off x="1036228" y="2094271"/>
            <a:ext cx="4424443" cy="32391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a:extLst>
              <a:ext uri="{FF2B5EF4-FFF2-40B4-BE49-F238E27FC236}">
                <a16:creationId xmlns:a16="http://schemas.microsoft.com/office/drawing/2014/main" id="{EFF343A8-C3BC-F944-A4CB-C498F2AF151F}"/>
              </a:ext>
            </a:extLst>
          </p:cNvPr>
          <p:cNvPicPr>
            <a:picLocks noChangeAspect="1"/>
          </p:cNvPicPr>
          <p:nvPr/>
        </p:nvPicPr>
        <p:blipFill>
          <a:blip r:embed="rId4"/>
          <a:stretch>
            <a:fillRect/>
          </a:stretch>
        </p:blipFill>
        <p:spPr>
          <a:xfrm>
            <a:off x="6099380" y="2113936"/>
            <a:ext cx="4619878" cy="31747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25580077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C4CBC0-43EF-0EC0-896F-DA8611B3F2F5}"/>
              </a:ext>
            </a:extLst>
          </p:cNvPr>
          <p:cNvPicPr>
            <a:picLocks noChangeAspect="1"/>
          </p:cNvPicPr>
          <p:nvPr/>
        </p:nvPicPr>
        <p:blipFill>
          <a:blip r:embed="rId3"/>
          <a:stretch>
            <a:fillRect/>
          </a:stretch>
        </p:blipFill>
        <p:spPr>
          <a:xfrm>
            <a:off x="918241" y="816078"/>
            <a:ext cx="3280133" cy="24013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a:extLst>
              <a:ext uri="{FF2B5EF4-FFF2-40B4-BE49-F238E27FC236}">
                <a16:creationId xmlns:a16="http://schemas.microsoft.com/office/drawing/2014/main" id="{3FF3DA31-D723-16C6-5E7A-5A7C6F8CAB08}"/>
              </a:ext>
            </a:extLst>
          </p:cNvPr>
          <p:cNvPicPr>
            <a:picLocks noChangeAspect="1"/>
          </p:cNvPicPr>
          <p:nvPr/>
        </p:nvPicPr>
        <p:blipFill>
          <a:blip r:embed="rId4"/>
          <a:stretch>
            <a:fillRect/>
          </a:stretch>
        </p:blipFill>
        <p:spPr>
          <a:xfrm>
            <a:off x="839122" y="3421627"/>
            <a:ext cx="3233579" cy="22220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Hình chữ nhật: Góc Tròn 29">
            <a:extLst>
              <a:ext uri="{FF2B5EF4-FFF2-40B4-BE49-F238E27FC236}">
                <a16:creationId xmlns:a16="http://schemas.microsoft.com/office/drawing/2014/main" id="{4128B495-9C2E-8826-1BB6-478096A13AC6}"/>
              </a:ext>
            </a:extLst>
          </p:cNvPr>
          <p:cNvSpPr/>
          <p:nvPr/>
        </p:nvSpPr>
        <p:spPr>
          <a:xfrm>
            <a:off x="4434347" y="1632155"/>
            <a:ext cx="7374195" cy="3311870"/>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rgbClr val="002060"/>
                </a:solidFill>
                <a:latin typeface="Calibri" panose="020F0502020204030204" pitchFamily="34" charset="0"/>
                <a:cs typeface="Calibri" panose="020F0502020204030204" pitchFamily="34" charset="0"/>
              </a:rPr>
              <a:t>Hai bạn đang bị ngộ độc thực phẩm do ăn thức ăn không đảm bảo vệ sinh, thức ăn nhiễm khuẩn, nấm mốc, ...</a:t>
            </a:r>
            <a:endParaRPr lang="en-US" sz="44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67372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16" name="Group 15">
            <a:extLst>
              <a:ext uri="{FF2B5EF4-FFF2-40B4-BE49-F238E27FC236}">
                <a16:creationId xmlns:a16="http://schemas.microsoft.com/office/drawing/2014/main" id="{7ACE09BF-0BE6-25A1-3322-90BA712C6776}"/>
              </a:ext>
            </a:extLst>
          </p:cNvPr>
          <p:cNvGrpSpPr/>
          <p:nvPr/>
        </p:nvGrpSpPr>
        <p:grpSpPr>
          <a:xfrm>
            <a:off x="1455172" y="3244390"/>
            <a:ext cx="4649851" cy="3328474"/>
            <a:chOff x="3982063" y="3264055"/>
            <a:chExt cx="4649851" cy="3328474"/>
          </a:xfrm>
        </p:grpSpPr>
        <p:pic>
          <p:nvPicPr>
            <p:cNvPr id="3" name="Hình ảnh 8" descr="Ảnh có chứa hình mẫu, Phim hoạt hình, minh họa, Hoạt hình&#10;&#10;Mô tả được tạo tự động">
              <a:extLst>
                <a:ext uri="{FF2B5EF4-FFF2-40B4-BE49-F238E27FC236}">
                  <a16:creationId xmlns:a16="http://schemas.microsoft.com/office/drawing/2014/main" id="{4F4289BB-1D7A-1DC6-1530-16F2D5CAD1C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2568" y1="48674" x2="32568" y2="48674"/>
                          <a14:foregroundMark x1="35270" y1="46212" x2="34459" y2="67614"/>
                          <a14:foregroundMark x1="34459" y1="67614" x2="40405" y2="70833"/>
                          <a14:foregroundMark x1="40405" y1="70833" x2="23784" y2="57008"/>
                          <a14:foregroundMark x1="23784" y1="57008" x2="33784" y2="66288"/>
                          <a14:foregroundMark x1="33784" y1="66288" x2="39595" y2="75758"/>
                          <a14:foregroundMark x1="39595" y1="75758" x2="37703" y2="85038"/>
                          <a14:foregroundMark x1="37703" y1="85038" x2="35946" y2="75758"/>
                          <a14:foregroundMark x1="35946" y1="75758" x2="30811" y2="80682"/>
                          <a14:foregroundMark x1="30811" y1="80682" x2="30000" y2="87879"/>
                          <a14:foregroundMark x1="30000" y1="87879" x2="31892" y2="79545"/>
                          <a14:foregroundMark x1="66351" y1="22348" x2="67973" y2="55303"/>
                          <a14:foregroundMark x1="79459" y1="55303" x2="63784" y2="67803"/>
                          <a14:foregroundMark x1="69054" y1="64205" x2="70676" y2="87311"/>
                          <a14:foregroundMark x1="65405" y1="61553" x2="60811" y2="71023"/>
                          <a14:foregroundMark x1="60811" y1="71023" x2="60676" y2="73106"/>
                          <a14:foregroundMark x1="64595" y1="77652" x2="64865" y2="88636"/>
                        </a14:backgroundRemoval>
                      </a14:imgEffect>
                    </a14:imgLayer>
                  </a14:imgProps>
                </a:ext>
                <a:ext uri="{28A0092B-C50C-407E-A947-70E740481C1C}">
                  <a14:useLocalDpi xmlns:a14="http://schemas.microsoft.com/office/drawing/2010/main" val="0"/>
                </a:ext>
              </a:extLst>
            </a:blip>
            <a:srcRect l="13909" t="10873" r="3915" b="2034"/>
            <a:stretch/>
          </p:blipFill>
          <p:spPr>
            <a:xfrm>
              <a:off x="4230515" y="3264055"/>
              <a:ext cx="4401399" cy="3328474"/>
            </a:xfrm>
            <a:prstGeom prst="rect">
              <a:avLst/>
            </a:prstGeom>
          </p:spPr>
        </p:pic>
        <p:sp>
          <p:nvSpPr>
            <p:cNvPr id="15" name="Hình chữ nhật: Góc Tròn 29">
              <a:extLst>
                <a:ext uri="{FF2B5EF4-FFF2-40B4-BE49-F238E27FC236}">
                  <a16:creationId xmlns:a16="http://schemas.microsoft.com/office/drawing/2014/main" id="{B306AE12-1C6B-0948-CFBB-612CF2A1352B}"/>
                </a:ext>
              </a:extLst>
            </p:cNvPr>
            <p:cNvSpPr/>
            <p:nvPr/>
          </p:nvSpPr>
          <p:spPr>
            <a:xfrm>
              <a:off x="3982063" y="5712542"/>
              <a:ext cx="4562169" cy="747251"/>
            </a:xfrm>
            <a:prstGeom prst="roundRect">
              <a:avLst/>
            </a:prstGeom>
            <a:solidFill>
              <a:schemeClr val="tx2">
                <a:lumMod val="20000"/>
                <a:lumOff val="80000"/>
              </a:schemeClr>
            </a:solidFill>
            <a:ln w="28575">
              <a:solidFill>
                <a:srgbClr val="FF506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4000" dirty="0" err="1">
                  <a:solidFill>
                    <a:srgbClr val="002060"/>
                  </a:solidFill>
                  <a:latin typeface="Calibri" panose="020F0502020204030204" pitchFamily="34" charset="0"/>
                  <a:cs typeface="Calibri" panose="020F0502020204030204" pitchFamily="34" charset="0"/>
                </a:rPr>
                <a:t>Thảo</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luận</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nhóm</a:t>
              </a:r>
              <a:r>
                <a:rPr lang="en-US" sz="4000" dirty="0">
                  <a:solidFill>
                    <a:srgbClr val="002060"/>
                  </a:solidFill>
                  <a:latin typeface="Calibri" panose="020F0502020204030204" pitchFamily="34" charset="0"/>
                  <a:cs typeface="Calibri" panose="020F0502020204030204" pitchFamily="34" charset="0"/>
                </a:rPr>
                <a:t> </a:t>
              </a:r>
              <a:r>
                <a:rPr lang="en-US" sz="4000" dirty="0" err="1">
                  <a:solidFill>
                    <a:srgbClr val="002060"/>
                  </a:solidFill>
                  <a:latin typeface="Calibri" panose="020F0502020204030204" pitchFamily="34" charset="0"/>
                  <a:cs typeface="Calibri" panose="020F0502020204030204" pitchFamily="34" charset="0"/>
                </a:rPr>
                <a:t>đôi</a:t>
              </a:r>
              <a:endParaRPr lang="en-US" sz="4000" dirty="0">
                <a:solidFill>
                  <a:srgbClr val="002060"/>
                </a:solidFill>
                <a:latin typeface="Calibri" panose="020F0502020204030204" pitchFamily="34" charset="0"/>
                <a:cs typeface="Calibri" panose="020F0502020204030204" pitchFamily="34" charset="0"/>
              </a:endParaRPr>
            </a:p>
          </p:txBody>
        </p:sp>
      </p:grpSp>
      <p:sp>
        <p:nvSpPr>
          <p:cNvPr id="17" name="Speech Bubble: Rectangle with Corners Rounded 16">
            <a:extLst>
              <a:ext uri="{FF2B5EF4-FFF2-40B4-BE49-F238E27FC236}">
                <a16:creationId xmlns:a16="http://schemas.microsoft.com/office/drawing/2014/main" id="{21A51246-ADA3-5325-DEE6-A04997FB5C5C}"/>
              </a:ext>
            </a:extLst>
          </p:cNvPr>
          <p:cNvSpPr/>
          <p:nvPr/>
        </p:nvSpPr>
        <p:spPr>
          <a:xfrm>
            <a:off x="4562168" y="609601"/>
            <a:ext cx="6695003" cy="2893542"/>
          </a:xfrm>
          <a:prstGeom prst="wedgeRoundRectCallout">
            <a:avLst>
              <a:gd name="adj1" fmla="val -64403"/>
              <a:gd name="adj2" fmla="val 45850"/>
              <a:gd name="adj3" fmla="val 16667"/>
            </a:avLst>
          </a:prstGeom>
          <a:solidFill>
            <a:srgbClr val="FFFF00"/>
          </a:solidFill>
          <a:ln w="762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defRPr/>
            </a:pPr>
            <a:r>
              <a:rPr lang="vi-VN" sz="4000" b="1" dirty="0">
                <a:solidFill>
                  <a:srgbClr val="000000"/>
                </a:solidFill>
                <a:latin typeface="Calibri" panose="020F0502020204030204"/>
              </a:rPr>
              <a:t>Chia sẻ những thông tin khác về tác hại, hậu quả khi sử dụng thực phẩm không an toàn.</a:t>
            </a:r>
            <a:endParaRPr kumimoji="0" lang="en-US" sz="4000" b="1" i="0" u="none" strike="noStrike" kern="1200" cap="none" spc="0" normalizeH="0" baseline="0" noProof="0" dirty="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2601414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4D0A60-B598-4C30-86E5-4DEE229F55C8}"/>
              </a:ext>
            </a:extLst>
          </p:cNvPr>
          <p:cNvSpPr txBox="1"/>
          <p:nvPr/>
        </p:nvSpPr>
        <p:spPr>
          <a:xfrm>
            <a:off x="7719512" y="3397081"/>
            <a:ext cx="1403833"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 Engagement Rate</a:t>
            </a:r>
          </a:p>
        </p:txBody>
      </p:sp>
      <p:sp>
        <p:nvSpPr>
          <p:cNvPr id="11" name="TextBox 10">
            <a:extLst>
              <a:ext uri="{FF2B5EF4-FFF2-40B4-BE49-F238E27FC236}">
                <a16:creationId xmlns:a16="http://schemas.microsoft.com/office/drawing/2014/main" id="{ED1039A5-5824-41D4-8566-855247F441D0}"/>
              </a:ext>
            </a:extLst>
          </p:cNvPr>
          <p:cNvSpPr txBox="1"/>
          <p:nvPr/>
        </p:nvSpPr>
        <p:spPr>
          <a:xfrm>
            <a:off x="9294459" y="3872634"/>
            <a:ext cx="766755" cy="25192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Per Year</a:t>
            </a:r>
          </a:p>
        </p:txBody>
      </p:sp>
      <p:sp>
        <p:nvSpPr>
          <p:cNvPr id="13" name="TextBox 12">
            <a:extLst>
              <a:ext uri="{FF2B5EF4-FFF2-40B4-BE49-F238E27FC236}">
                <a16:creationId xmlns:a16="http://schemas.microsoft.com/office/drawing/2014/main" id="{ED75BF2F-3001-4877-B41E-839B4DD21DC0}"/>
              </a:ext>
            </a:extLst>
          </p:cNvPr>
          <p:cNvSpPr txBox="1"/>
          <p:nvPr/>
        </p:nvSpPr>
        <p:spPr>
          <a:xfrm>
            <a:off x="7731872" y="4761476"/>
            <a:ext cx="1170556" cy="545214"/>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Average</a:t>
            </a:r>
          </a:p>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FFFFF">
                    <a:lumMod val="95000"/>
                  </a:srgbClr>
                </a:solidFill>
                <a:effectLst/>
                <a:uLnTx/>
                <a:uFillTx/>
                <a:latin typeface="Lato" panose="020F0502020204030203" pitchFamily="34" charset="0"/>
                <a:cs typeface="+mn-cs"/>
                <a:sym typeface="Lato" panose="020F0502020204030203" pitchFamily="34" charset="0"/>
              </a:rPr>
              <a:t>Conversion</a:t>
            </a:r>
          </a:p>
        </p:txBody>
      </p:sp>
      <p:sp>
        <p:nvSpPr>
          <p:cNvPr id="14" name="TextBox 13">
            <a:extLst>
              <a:ext uri="{FF2B5EF4-FFF2-40B4-BE49-F238E27FC236}">
                <a16:creationId xmlns:a16="http://schemas.microsoft.com/office/drawing/2014/main" id="{069F8417-9F38-4BED-A8A5-3973A961B79D}"/>
              </a:ext>
            </a:extLst>
          </p:cNvPr>
          <p:cNvSpPr txBox="1"/>
          <p:nvPr/>
        </p:nvSpPr>
        <p:spPr>
          <a:xfrm>
            <a:off x="9255048" y="5116877"/>
            <a:ext cx="432814" cy="356508"/>
          </a:xfrm>
          <a:prstGeom prst="rect">
            <a:avLst/>
          </a:prstGeom>
          <a:noFill/>
        </p:spPr>
        <p:txBody>
          <a:bodyPr wrap="square" rtlCol="0">
            <a:spAutoFit/>
          </a:bodyPr>
          <a:lstStyle/>
          <a:p>
            <a:pPr marL="0" marR="0" lvl="0" indent="0" algn="l" defTabSz="914217" rtl="0" eaLnBrk="1" fontAlgn="auto" latinLnBrk="0" hangingPunct="1">
              <a:lnSpc>
                <a:spcPct val="130000"/>
              </a:lnSpc>
              <a:spcBef>
                <a:spcPts val="0"/>
              </a:spcBef>
              <a:spcAft>
                <a:spcPts val="0"/>
              </a:spcAft>
              <a:buClrTx/>
              <a:buSzTx/>
              <a:buFontTx/>
              <a:buNone/>
              <a:tabLst/>
              <a:defRPr/>
            </a:pPr>
            <a:r>
              <a:rPr kumimoji="0" lang="en-US" sz="700" b="0" i="0" u="none" strike="noStrike" kern="1200" cap="none" spc="0" normalizeH="0" baseline="0" noProof="0">
                <a:ln>
                  <a:noFill/>
                </a:ln>
                <a:solidFill>
                  <a:srgbClr val="FFFFFF"/>
                </a:solidFill>
                <a:effectLst/>
                <a:uLnTx/>
                <a:uFillTx/>
                <a:latin typeface="Lato" panose="020F0502020204030203" pitchFamily="34" charset="0"/>
                <a:cs typeface="+mn-cs"/>
                <a:sym typeface="Lato" panose="020F0502020204030203" pitchFamily="34" charset="0"/>
              </a:rPr>
              <a:t>Per Year</a:t>
            </a:r>
          </a:p>
        </p:txBody>
      </p:sp>
      <p:grpSp>
        <p:nvGrpSpPr>
          <p:cNvPr id="2" name="组合 41">
            <a:extLst>
              <a:ext uri="{FF2B5EF4-FFF2-40B4-BE49-F238E27FC236}">
                <a16:creationId xmlns:a16="http://schemas.microsoft.com/office/drawing/2014/main" id="{BE154381-6F90-CA58-4F98-668BA4FBCD8E}"/>
              </a:ext>
            </a:extLst>
          </p:cNvPr>
          <p:cNvGrpSpPr/>
          <p:nvPr/>
        </p:nvGrpSpPr>
        <p:grpSpPr>
          <a:xfrm>
            <a:off x="467833" y="181201"/>
            <a:ext cx="11398102" cy="910180"/>
            <a:chOff x="1513192" y="1554345"/>
            <a:chExt cx="9542584" cy="2489152"/>
          </a:xfrm>
        </p:grpSpPr>
        <p:sp>
          <p:nvSpPr>
            <p:cNvPr id="4" name="Rectangle 4">
              <a:extLst>
                <a:ext uri="{FF2B5EF4-FFF2-40B4-BE49-F238E27FC236}">
                  <a16:creationId xmlns:a16="http://schemas.microsoft.com/office/drawing/2014/main" id="{C7494FAC-CFD6-7B63-7CD1-9E52037A2065}"/>
                </a:ext>
              </a:extLst>
            </p:cNvPr>
            <p:cNvSpPr/>
            <p:nvPr/>
          </p:nvSpPr>
          <p:spPr>
            <a:xfrm>
              <a:off x="1513192" y="1554345"/>
              <a:ext cx="9542584" cy="2489152"/>
            </a:xfrm>
            <a:prstGeom prst="roundRect">
              <a:avLst>
                <a:gd name="adj" fmla="val 50000"/>
              </a:avLst>
            </a:prstGeom>
            <a:solidFill>
              <a:schemeClr val="bg1"/>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991D3B98-855A-3871-71C4-85699570414B}"/>
                </a:ext>
              </a:extLst>
            </p:cNvPr>
            <p:cNvSpPr/>
            <p:nvPr/>
          </p:nvSpPr>
          <p:spPr>
            <a:xfrm>
              <a:off x="1706880" y="1727314"/>
              <a:ext cx="9178079" cy="2112677"/>
            </a:xfrm>
            <a:prstGeom prst="roundRect">
              <a:avLst>
                <a:gd name="adj" fmla="val 50000"/>
              </a:avLst>
            </a:prstGeom>
            <a:noFill/>
            <a:ln w="38100" cap="rnd">
              <a:solidFill>
                <a:srgbClr val="1FC2A4"/>
              </a:solidFill>
              <a:prstDash val="dash"/>
              <a:round/>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6" name="TextBox 5">
            <a:extLst>
              <a:ext uri="{FF2B5EF4-FFF2-40B4-BE49-F238E27FC236}">
                <a16:creationId xmlns:a16="http://schemas.microsoft.com/office/drawing/2014/main" id="{9AA27B2E-00D6-B720-FAFE-5C03EED23FE4}"/>
              </a:ext>
            </a:extLst>
          </p:cNvPr>
          <p:cNvSpPr txBox="1"/>
          <p:nvPr/>
        </p:nvSpPr>
        <p:spPr>
          <a:xfrm>
            <a:off x="1105786" y="318978"/>
            <a:ext cx="10154093" cy="584775"/>
          </a:xfrm>
          <a:prstGeom prst="rect">
            <a:avLst/>
          </a:prstGeom>
          <a:noFill/>
        </p:spPr>
        <p:txBody>
          <a:bodyPr wrap="square" rtlCol="0">
            <a:spAutoFit/>
          </a:bodyPr>
          <a:lstStyle/>
          <a:p>
            <a:pPr algn="just"/>
            <a:r>
              <a:rPr lang="nl-NL"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Một số tác hại của việc sử dụng thực phẩm không an toàn </a:t>
            </a:r>
            <a:endParaRPr lang="en-US" sz="32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18CE6E8-AE2C-A0AA-773F-750953C0B455}"/>
              </a:ext>
            </a:extLst>
          </p:cNvPr>
          <p:cNvSpPr txBox="1"/>
          <p:nvPr/>
        </p:nvSpPr>
        <p:spPr>
          <a:xfrm>
            <a:off x="934064" y="1406013"/>
            <a:ext cx="10540181" cy="3970318"/>
          </a:xfrm>
          <a:prstGeom prst="rect">
            <a:avLst/>
          </a:prstGeom>
          <a:noFill/>
        </p:spPr>
        <p:txBody>
          <a:bodyPr wrap="square" rtlCol="0">
            <a:spAutoFit/>
          </a:bodyPr>
          <a:lstStyle/>
          <a:p>
            <a:pPr algn="just"/>
            <a:r>
              <a:rPr lang="vi-VN" sz="2800" b="1" i="0" dirty="0">
                <a:solidFill>
                  <a:srgbClr val="002060"/>
                </a:solidFill>
                <a:effectLst/>
                <a:latin typeface="Calibri" panose="020F0502020204030204" pitchFamily="34" charset="0"/>
                <a:cs typeface="Calibri" panose="020F0502020204030204" pitchFamily="34" charset="0"/>
              </a:rPr>
              <a:t>- Bị ngộ độc cấp tính: </a:t>
            </a:r>
            <a:r>
              <a:rPr lang="vi-VN" sz="2800" b="0" i="0" dirty="0">
                <a:solidFill>
                  <a:srgbClr val="002060"/>
                </a:solidFill>
                <a:effectLst/>
                <a:latin typeface="Calibri" panose="020F0502020204030204" pitchFamily="34" charset="0"/>
                <a:cs typeface="Calibri" panose="020F0502020204030204" pitchFamily="34" charset="0"/>
              </a:rPr>
              <a:t>với các triệu chứng nôn mửa, tiêu chảy, co giật, suy hô hấp,…có thể dẫn đến tử vong.</a:t>
            </a:r>
          </a:p>
          <a:p>
            <a:pPr algn="just"/>
            <a:r>
              <a:rPr lang="vi-VN" sz="2800" b="1" i="0" dirty="0">
                <a:solidFill>
                  <a:srgbClr val="002060"/>
                </a:solidFill>
                <a:effectLst/>
                <a:latin typeface="Calibri" panose="020F0502020204030204" pitchFamily="34" charset="0"/>
                <a:cs typeface="Calibri" panose="020F0502020204030204" pitchFamily="34" charset="0"/>
              </a:rPr>
              <a:t>- Bị ngộ độc mãn tính: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thoái hóa gan, thận và hệ thống tiêu hóa.</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bệnh liên quan đến hệ thống thần kinh.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các bệnh liên quan đến hệ thống miễn dịch.</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hệ thống nội tiết.</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ảnh hưởng đến chức năng sinh sản, giới tính và hệ di truyền.</a:t>
            </a:r>
          </a:p>
          <a:p>
            <a:pPr marL="457200" indent="-457200" algn="just">
              <a:buFont typeface="Arial" panose="020B0604020202020204" pitchFamily="34" charset="0"/>
              <a:buChar char="•"/>
            </a:pPr>
            <a:r>
              <a:rPr lang="vi-VN" sz="2800" b="0" i="0" dirty="0">
                <a:solidFill>
                  <a:srgbClr val="002060"/>
                </a:solidFill>
                <a:effectLst/>
                <a:latin typeface="Calibri" panose="020F0502020204030204" pitchFamily="34" charset="0"/>
                <a:cs typeface="Calibri" panose="020F0502020204030204" pitchFamily="34" charset="0"/>
              </a:rPr>
              <a:t>Gây ung thư và các bệnh nan y khác.</a:t>
            </a:r>
          </a:p>
        </p:txBody>
      </p:sp>
    </p:spTree>
    <p:extLst>
      <p:ext uri="{BB962C8B-B14F-4D97-AF65-F5344CB8AC3E}">
        <p14:creationId xmlns:p14="http://schemas.microsoft.com/office/powerpoint/2010/main" val="3163178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2.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3.xml><?xml version="1.0" encoding="utf-8"?>
<p:tagLst xmlns:a="http://schemas.openxmlformats.org/drawingml/2006/main" xmlns:r="http://schemas.openxmlformats.org/officeDocument/2006/relationships" xmlns:p="http://schemas.openxmlformats.org/presentationml/2006/main">
  <p:tag name="ISLIDE.ICON" val="#50637;#82277;#147597;"/>
</p:tagLst>
</file>

<file path=ppt/tags/tag4.xml><?xml version="1.0" encoding="utf-8"?>
<p:tagLst xmlns:a="http://schemas.openxmlformats.org/drawingml/2006/main" xmlns:r="http://schemas.openxmlformats.org/officeDocument/2006/relationships" xmlns:p="http://schemas.openxmlformats.org/presentationml/2006/main">
  <p:tag name="ISLIDE.ICON" val="#50637;#82277;#147597;"/>
</p:tagLst>
</file>

<file path=ppt/theme/theme1.xml><?xml version="1.0" encoding="utf-8"?>
<a:theme xmlns:a="http://schemas.openxmlformats.org/drawingml/2006/main" name="1_Office Theme">
  <a:themeElements>
    <a:clrScheme name="自定义 5081">
      <a:dk1>
        <a:srgbClr val="000000"/>
      </a:dk1>
      <a:lt1>
        <a:srgbClr val="FFFFFF"/>
      </a:lt1>
      <a:dk2>
        <a:srgbClr val="095F33"/>
      </a:dk2>
      <a:lt2>
        <a:srgbClr val="FFF2E2"/>
      </a:lt2>
      <a:accent1>
        <a:srgbClr val="FEBB22"/>
      </a:accent1>
      <a:accent2>
        <a:srgbClr val="FF6562"/>
      </a:accent2>
      <a:accent3>
        <a:srgbClr val="18922B"/>
      </a:accent3>
      <a:accent4>
        <a:srgbClr val="5F6DFC"/>
      </a:accent4>
      <a:accent5>
        <a:srgbClr val="C2D878"/>
      </a:accent5>
      <a:accent6>
        <a:srgbClr val="AABC42"/>
      </a:accent6>
      <a:hlink>
        <a:srgbClr val="DFDFDF"/>
      </a:hlink>
      <a:folHlink>
        <a:srgbClr val="954F72"/>
      </a:folHlink>
    </a:clrScheme>
    <a:fontScheme name="ijc3r0vk">
      <a:majorFont>
        <a:latin typeface="Lato Regular"/>
        <a:ea typeface="Lato Regular"/>
        <a:cs typeface=""/>
      </a:majorFont>
      <a:minorFont>
        <a:latin typeface="Lato Regular"/>
        <a:ea typeface="Lato Regular"/>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334</TotalTime>
  <Words>721</Words>
  <Application>Microsoft Office PowerPoint</Application>
  <PresentationFormat>Widescreen</PresentationFormat>
  <Paragraphs>111</Paragraphs>
  <Slides>19</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等线</vt:lpstr>
      <vt:lpstr>Arial</vt:lpstr>
      <vt:lpstr>Calibri</vt:lpstr>
      <vt:lpstr>Lato</vt:lpstr>
      <vt:lpstr>Lato Black</vt:lpstr>
      <vt:lpstr>Lato Regular</vt:lpstr>
      <vt:lpstr>SVN-Bali Script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Vungocanh99hp@gmail.com</cp:lastModifiedBy>
  <cp:revision>22</cp:revision>
  <dcterms:created xsi:type="dcterms:W3CDTF">2024-01-30T08:49:52Z</dcterms:created>
  <dcterms:modified xsi:type="dcterms:W3CDTF">2025-04-02T12:58:25Z</dcterms:modified>
  <cp:category>9Slide.vn</cp:category>
</cp:coreProperties>
</file>