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32"/>
  </p:notesMasterIdLst>
  <p:sldIdLst>
    <p:sldId id="362" r:id="rId2"/>
    <p:sldId id="410" r:id="rId3"/>
    <p:sldId id="262" r:id="rId4"/>
    <p:sldId id="275" r:id="rId5"/>
    <p:sldId id="343" r:id="rId6"/>
    <p:sldId id="411" r:id="rId7"/>
    <p:sldId id="361" r:id="rId8"/>
    <p:sldId id="265" r:id="rId9"/>
    <p:sldId id="372" r:id="rId10"/>
    <p:sldId id="259" r:id="rId11"/>
    <p:sldId id="369" r:id="rId12"/>
    <p:sldId id="292" r:id="rId13"/>
    <p:sldId id="413" r:id="rId14"/>
    <p:sldId id="414" r:id="rId15"/>
    <p:sldId id="415" r:id="rId16"/>
    <p:sldId id="416" r:id="rId17"/>
    <p:sldId id="318" r:id="rId18"/>
    <p:sldId id="417" r:id="rId19"/>
    <p:sldId id="405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385" r:id="rId28"/>
    <p:sldId id="395" r:id="rId29"/>
    <p:sldId id="425" r:id="rId30"/>
    <p:sldId id="4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405" autoAdjust="0"/>
  </p:normalViewPr>
  <p:slideViewPr>
    <p:cSldViewPr snapToGrid="0">
      <p:cViewPr varScale="1">
        <p:scale>
          <a:sx n="47" d="100"/>
          <a:sy n="47" d="100"/>
        </p:scale>
        <p:origin x="1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5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984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99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5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8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2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8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01B455A-910A-CFCE-F978-91782C6A74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688" r:id="rId14"/>
    <p:sldLayoutId id="2147483677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393</Words>
  <Application>Microsoft Office PowerPoint</Application>
  <PresentationFormat>Widescreen</PresentationFormat>
  <Paragraphs>49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</vt:lpstr>
      <vt:lpstr>iCiel Altus</vt:lpstr>
      <vt:lpstr>LNTH-Hoa Nho LNTH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31</cp:revision>
  <dcterms:created xsi:type="dcterms:W3CDTF">2024-01-23T12:54:10Z</dcterms:created>
  <dcterms:modified xsi:type="dcterms:W3CDTF">2025-04-02T13:04:57Z</dcterms:modified>
  <cp:category>9Slide.vn</cp:category>
</cp:coreProperties>
</file>