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media/audio4.wav" ContentType="audio/wav"/>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4.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5.xml" ContentType="application/vnd.openxmlformats-officedocument.presentationml.notesSlide+xml"/>
  <Override PartName="/ppt/tags/tag16.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8" r:id="rId3"/>
  </p:sldMasterIdLst>
  <p:notesMasterIdLst>
    <p:notesMasterId r:id="rId39"/>
  </p:notesMasterIdLst>
  <p:sldIdLst>
    <p:sldId id="338" r:id="rId4"/>
    <p:sldId id="258" r:id="rId5"/>
    <p:sldId id="259" r:id="rId6"/>
    <p:sldId id="260" r:id="rId7"/>
    <p:sldId id="448" r:id="rId8"/>
    <p:sldId id="262" r:id="rId9"/>
    <p:sldId id="339" r:id="rId10"/>
    <p:sldId id="319" r:id="rId11"/>
    <p:sldId id="270" r:id="rId12"/>
    <p:sldId id="450" r:id="rId13"/>
    <p:sldId id="261" r:id="rId14"/>
    <p:sldId id="449" r:id="rId15"/>
    <p:sldId id="435" r:id="rId16"/>
    <p:sldId id="451" r:id="rId17"/>
    <p:sldId id="452" r:id="rId18"/>
    <p:sldId id="453" r:id="rId19"/>
    <p:sldId id="454" r:id="rId20"/>
    <p:sldId id="455" r:id="rId21"/>
    <p:sldId id="318" r:id="rId22"/>
    <p:sldId id="267" r:id="rId23"/>
    <p:sldId id="268" r:id="rId24"/>
    <p:sldId id="269" r:id="rId25"/>
    <p:sldId id="291" r:id="rId26"/>
    <p:sldId id="272" r:id="rId27"/>
    <p:sldId id="447" r:id="rId28"/>
    <p:sldId id="456" r:id="rId29"/>
    <p:sldId id="457" r:id="rId30"/>
    <p:sldId id="458" r:id="rId31"/>
    <p:sldId id="459" r:id="rId32"/>
    <p:sldId id="460" r:id="rId33"/>
    <p:sldId id="461" r:id="rId34"/>
    <p:sldId id="462" r:id="rId35"/>
    <p:sldId id="464" r:id="rId36"/>
    <p:sldId id="463" r:id="rId37"/>
    <p:sldId id="282"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5738" autoAdjust="0"/>
  </p:normalViewPr>
  <p:slideViewPr>
    <p:cSldViewPr snapToGrid="0">
      <p:cViewPr varScale="1">
        <p:scale>
          <a:sx n="48" d="100"/>
          <a:sy n="48" d="100"/>
        </p:scale>
        <p:origin x="136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0D0149-E782-497A-98E7-0311270BE318}" type="datetimeFigureOut">
              <a:rPr lang="en-US" smtClean="0"/>
              <a:t>4/2/2025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668896-D435-4C2B-B81F-C2D8E23EAC0F}" type="slidenum">
              <a:rPr lang="en-US" smtClean="0"/>
              <a:t>‹#›</a:t>
            </a:fld>
            <a:endParaRPr lang="en-US"/>
          </a:p>
        </p:txBody>
      </p:sp>
    </p:spTree>
    <p:extLst>
      <p:ext uri="{BB962C8B-B14F-4D97-AF65-F5344CB8AC3E}">
        <p14:creationId xmlns:p14="http://schemas.microsoft.com/office/powerpoint/2010/main" val="1850288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FF0D95-921D-463A-BB3B-26EB82F483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3437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668896-D435-4C2B-B81F-C2D8E23EAC0F}" type="slidenum">
              <a:rPr lang="en-US" smtClean="0"/>
              <a:t>2</a:t>
            </a:fld>
            <a:endParaRPr lang="en-US"/>
          </a:p>
        </p:txBody>
      </p:sp>
    </p:spTree>
    <p:extLst>
      <p:ext uri="{BB962C8B-B14F-4D97-AF65-F5344CB8AC3E}">
        <p14:creationId xmlns:p14="http://schemas.microsoft.com/office/powerpoint/2010/main" val="672966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668896-D435-4C2B-B81F-C2D8E23EAC0F}" type="slidenum">
              <a:rPr lang="en-US" smtClean="0"/>
              <a:t>4</a:t>
            </a:fld>
            <a:endParaRPr lang="en-US"/>
          </a:p>
        </p:txBody>
      </p:sp>
    </p:spTree>
    <p:extLst>
      <p:ext uri="{BB962C8B-B14F-4D97-AF65-F5344CB8AC3E}">
        <p14:creationId xmlns:p14="http://schemas.microsoft.com/office/powerpoint/2010/main" val="2846499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FF0D95-921D-463A-BB3B-26EB82F483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02748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668896-D435-4C2B-B81F-C2D8E23EAC0F}" type="slidenum">
              <a:rPr lang="en-US" smtClean="0"/>
              <a:t>27</a:t>
            </a:fld>
            <a:endParaRPr lang="en-US"/>
          </a:p>
        </p:txBody>
      </p:sp>
    </p:spTree>
    <p:extLst>
      <p:ext uri="{BB962C8B-B14F-4D97-AF65-F5344CB8AC3E}">
        <p14:creationId xmlns:p14="http://schemas.microsoft.com/office/powerpoint/2010/main" val="664999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FF0D95-921D-463A-BB3B-26EB82F483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44973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EF2340-3370-1CD1-CC50-0685CEC02431}"/>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32454206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9007FF-26E4-CE76-20B3-40F78F29FD8A}"/>
              </a:ext>
            </a:extLst>
          </p:cNvPr>
          <p:cNvPicPr>
            <a:picLocks noChangeAspect="1"/>
          </p:cNvPicPr>
          <p:nvPr userDrawn="1"/>
        </p:nvPicPr>
        <p:blipFill>
          <a:blip r:embed="rId2"/>
          <a:stretch>
            <a:fillRect/>
          </a:stretch>
        </p:blipFill>
        <p:spPr>
          <a:xfrm>
            <a:off x="0" y="0"/>
            <a:ext cx="12191999" cy="6922008"/>
          </a:xfrm>
          <a:prstGeom prst="rect">
            <a:avLst/>
          </a:prstGeom>
        </p:spPr>
      </p:pic>
    </p:spTree>
    <p:extLst>
      <p:ext uri="{BB962C8B-B14F-4D97-AF65-F5344CB8AC3E}">
        <p14:creationId xmlns:p14="http://schemas.microsoft.com/office/powerpoint/2010/main" val="381096864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9CD54-600D-4B48-A88A-7077EBC5E3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E270CB-0A12-4C01-9A06-82521FDF85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E0A983-443C-4F0C-A1D2-0EB0D0F77A01}"/>
              </a:ext>
            </a:extLst>
          </p:cNvPr>
          <p:cNvSpPr>
            <a:spLocks noGrp="1"/>
          </p:cNvSpPr>
          <p:nvPr>
            <p:ph type="dt" sz="half" idx="10"/>
          </p:nvPr>
        </p:nvSpPr>
        <p:spPr/>
        <p:txBody>
          <a:bodyPr/>
          <a:lstStyle/>
          <a:p>
            <a:fld id="{0EC311A1-E22C-4F7C-BB26-F3E3AC1F158A}" type="datetimeFigureOut">
              <a:rPr lang="en-US" smtClean="0"/>
              <a:t>4/2/2025</a:t>
            </a:fld>
            <a:endParaRPr lang="en-US"/>
          </a:p>
        </p:txBody>
      </p:sp>
      <p:sp>
        <p:nvSpPr>
          <p:cNvPr id="5" name="Footer Placeholder 4">
            <a:extLst>
              <a:ext uri="{FF2B5EF4-FFF2-40B4-BE49-F238E27FC236}">
                <a16:creationId xmlns:a16="http://schemas.microsoft.com/office/drawing/2014/main" id="{59D83E8C-F92D-43E2-8922-47B0E0FA28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901007-D02A-4AFB-9645-9047367884B0}"/>
              </a:ext>
            </a:extLst>
          </p:cNvPr>
          <p:cNvSpPr>
            <a:spLocks noGrp="1"/>
          </p:cNvSpPr>
          <p:nvPr>
            <p:ph type="sldNum" sz="quarter" idx="12"/>
          </p:nvPr>
        </p:nvSpPr>
        <p:spPr/>
        <p:txBody>
          <a:bodyPr/>
          <a:lstStyle/>
          <a:p>
            <a:fld id="{B009773F-A840-45A1-99F3-0E712CE91B0E}" type="slidenum">
              <a:rPr lang="en-US" smtClean="0"/>
              <a:t>‹#›</a:t>
            </a:fld>
            <a:endParaRPr lang="en-US"/>
          </a:p>
        </p:txBody>
      </p:sp>
    </p:spTree>
    <p:extLst>
      <p:ext uri="{BB962C8B-B14F-4D97-AF65-F5344CB8AC3E}">
        <p14:creationId xmlns:p14="http://schemas.microsoft.com/office/powerpoint/2010/main" val="4002850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grpSp>
        <p:nvGrpSpPr>
          <p:cNvPr id="7" name="Group 6"/>
          <p:cNvGrpSpPr/>
          <p:nvPr userDrawn="1"/>
        </p:nvGrpSpPr>
        <p:grpSpPr>
          <a:xfrm>
            <a:off x="0" y="0"/>
            <a:ext cx="12192000" cy="6858000"/>
            <a:chOff x="0" y="0"/>
            <a:chExt cx="12192000" cy="6858000"/>
          </a:xfrm>
        </p:grpSpPr>
        <p:pic>
          <p:nvPicPr>
            <p:cNvPr id="5"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l="5556" r="5556"/>
            <a:stretch>
              <a:fillRect/>
            </a:stretch>
          </p:blipFill>
          <p:spPr>
            <a:xfrm>
              <a:off x="0" y="0"/>
              <a:ext cx="12192000" cy="6858000"/>
            </a:xfrm>
            <a:prstGeom prst="rect">
              <a:avLst/>
            </a:prstGeom>
          </p:spPr>
        </p:pic>
        <p:sp>
          <p:nvSpPr>
            <p:cNvPr id="6" name="TextBox 5"/>
            <p:cNvSpPr txBox="1"/>
            <p:nvPr userDrawn="1"/>
          </p:nvSpPr>
          <p:spPr>
            <a:xfrm>
              <a:off x="11353800" y="5987018"/>
              <a:ext cx="781432" cy="369332"/>
            </a:xfrm>
            <a:prstGeom prst="rect">
              <a:avLst/>
            </a:prstGeom>
            <a:noFill/>
          </p:spPr>
          <p:txBody>
            <a:bodyPr wrap="none" rtlCol="0">
              <a:spAutoFit/>
            </a:bodyPr>
            <a:lstStyle/>
            <a:p>
              <a:r>
                <a:rPr lang="en-US">
                  <a:solidFill>
                    <a:schemeClr val="accent4">
                      <a:lumMod val="75000"/>
                    </a:schemeClr>
                  </a:solidFill>
                </a:rPr>
                <a:t>KTUTS</a:t>
              </a:r>
            </a:p>
          </p:txBody>
        </p:sp>
      </p:grpSp>
    </p:spTree>
    <p:extLst>
      <p:ext uri="{BB962C8B-B14F-4D97-AF65-F5344CB8AC3E}">
        <p14:creationId xmlns:p14="http://schemas.microsoft.com/office/powerpoint/2010/main" val="230361303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3A388B-3FC2-26AA-9A84-6F0B3ED04B1F}"/>
              </a:ext>
            </a:extLst>
          </p:cNvPr>
          <p:cNvPicPr>
            <a:picLocks noChangeAspect="1"/>
          </p:cNvPicPr>
          <p:nvPr userDrawn="1"/>
        </p:nvPicPr>
        <p:blipFill>
          <a:blip r:embed="rId2"/>
          <a:stretch>
            <a:fillRect/>
          </a:stretch>
        </p:blipFill>
        <p:spPr>
          <a:xfrm>
            <a:off x="0" y="0"/>
            <a:ext cx="12191999" cy="6922008"/>
          </a:xfrm>
          <a:prstGeom prst="rect">
            <a:avLst/>
          </a:prstGeom>
        </p:spPr>
      </p:pic>
    </p:spTree>
    <p:extLst>
      <p:ext uri="{BB962C8B-B14F-4D97-AF65-F5344CB8AC3E}">
        <p14:creationId xmlns:p14="http://schemas.microsoft.com/office/powerpoint/2010/main" val="304574992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pic>
        <p:nvPicPr>
          <p:cNvPr id="5" name="图片 1">
            <a:extLst>
              <a:ext uri="{FF2B5EF4-FFF2-40B4-BE49-F238E27FC236}">
                <a16:creationId xmlns:a16="http://schemas.microsoft.com/office/drawing/2014/main" id="{798C8C87-65AC-42CA-BB7C-A12726A9E76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Tree>
    <p:extLst>
      <p:ext uri="{BB962C8B-B14F-4D97-AF65-F5344CB8AC3E}">
        <p14:creationId xmlns:p14="http://schemas.microsoft.com/office/powerpoint/2010/main" val="193185627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80A802-5444-40C5-A3FE-45B9D7809079}"/>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1021164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9B7B10C6-EF82-427A-E97E-BA8C0585469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0628341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97" r:id="rId3"/>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8CB8B23C-71E0-FC66-F806-352C9132FF2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561757919"/>
      </p:ext>
    </p:extLst>
  </p:cSld>
  <p:clrMap bg1="lt1" tx1="dk1" bg2="lt2" tx2="dk2" accent1="accent1" accent2="accent2" accent3="accent3" accent4="accent4" accent5="accent5" accent6="accent6" hlink="hlink" folHlink="folHlink"/>
  <p:sldLayoutIdLst>
    <p:sldLayoutId id="2147483664" r:id="rId1"/>
    <p:sldLayoutId id="2147483665" r:id="rId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F632EB58-D5BF-A857-31B9-9F47E88C29A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444380756"/>
      </p:ext>
    </p:extLst>
  </p:cSld>
  <p:clrMap bg1="lt1" tx1="dk1" bg2="lt2" tx2="dk2" accent1="accent1" accent2="accent2" accent3="accent3" accent4="accent4" accent5="accent5" accent6="accent6" hlink="hlink" folHlink="folHlink"/>
  <p:sldLayoutIdLst>
    <p:sldLayoutId id="2147483679" r:id="rId1"/>
    <p:sldLayoutId id="2147483680" r:id="rId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4.xml"/><Relationship Id="rId1" Type="http://schemas.openxmlformats.org/officeDocument/2006/relationships/tags" Target="../tags/tag2.xml"/><Relationship Id="rId5" Type="http://schemas.openxmlformats.org/officeDocument/2006/relationships/image" Target="../media/image38.sv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4.wav"/><Relationship Id="rId7" Type="http://schemas.openxmlformats.org/officeDocument/2006/relationships/image" Target="../media/image42.png"/><Relationship Id="rId2" Type="http://schemas.openxmlformats.org/officeDocument/2006/relationships/slideLayout" Target="../slideLayouts/slideLayout4.xml"/><Relationship Id="rId1" Type="http://schemas.openxmlformats.org/officeDocument/2006/relationships/tags" Target="../tags/tag3.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4.wav"/><Relationship Id="rId7" Type="http://schemas.openxmlformats.org/officeDocument/2006/relationships/image" Target="../media/image42.png"/><Relationship Id="rId2" Type="http://schemas.openxmlformats.org/officeDocument/2006/relationships/slideLayout" Target="../slideLayouts/slideLayout4.xml"/><Relationship Id="rId1" Type="http://schemas.openxmlformats.org/officeDocument/2006/relationships/tags" Target="../tags/tag4.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4.xml"/><Relationship Id="rId1" Type="http://schemas.openxmlformats.org/officeDocument/2006/relationships/tags" Target="../tags/tag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0.sv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4.xml"/><Relationship Id="rId1" Type="http://schemas.openxmlformats.org/officeDocument/2006/relationships/tags" Target="../tags/tag6.xml"/><Relationship Id="rId6" Type="http://schemas.openxmlformats.org/officeDocument/2006/relationships/image" Target="../media/image47.jpeg"/><Relationship Id="rId5" Type="http://schemas.openxmlformats.org/officeDocument/2006/relationships/image" Target="../media/image45.png"/><Relationship Id="rId4" Type="http://schemas.openxmlformats.org/officeDocument/2006/relationships/image" Target="../media/image40.sv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9.jpeg"/><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image" Target="../media/image48.jpeg"/><Relationship Id="rId5" Type="http://schemas.openxmlformats.org/officeDocument/2006/relationships/image" Target="../media/image45.png"/><Relationship Id="rId4" Type="http://schemas.openxmlformats.org/officeDocument/2006/relationships/image" Target="../media/image40.sv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51.jpeg"/><Relationship Id="rId2" Type="http://schemas.openxmlformats.org/officeDocument/2006/relationships/slideLayout" Target="../slideLayouts/slideLayout4.xml"/><Relationship Id="rId1" Type="http://schemas.openxmlformats.org/officeDocument/2006/relationships/tags" Target="../tags/tag8.xml"/><Relationship Id="rId6" Type="http://schemas.openxmlformats.org/officeDocument/2006/relationships/image" Target="../media/image50.jpeg"/><Relationship Id="rId5" Type="http://schemas.openxmlformats.org/officeDocument/2006/relationships/image" Target="../media/image45.png"/><Relationship Id="rId4" Type="http://schemas.openxmlformats.org/officeDocument/2006/relationships/image" Target="../media/image40.sv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52.png"/><Relationship Id="rId5" Type="http://schemas.openxmlformats.org/officeDocument/2006/relationships/image" Target="../media/image45.png"/><Relationship Id="rId4" Type="http://schemas.openxmlformats.org/officeDocument/2006/relationships/image" Target="../media/image40.sv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4.xml"/><Relationship Id="rId1" Type="http://schemas.openxmlformats.org/officeDocument/2006/relationships/tags" Target="../tags/tag10.xml"/><Relationship Id="rId6" Type="http://schemas.openxmlformats.org/officeDocument/2006/relationships/image" Target="../media/image53.gif"/><Relationship Id="rId5" Type="http://schemas.openxmlformats.org/officeDocument/2006/relationships/image" Target="../media/image45.png"/><Relationship Id="rId4" Type="http://schemas.openxmlformats.org/officeDocument/2006/relationships/image" Target="../media/image40.sv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45.png"/><Relationship Id="rId5" Type="http://schemas.openxmlformats.org/officeDocument/2006/relationships/image" Target="../media/image40.sv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1.png"/><Relationship Id="rId18" Type="http://schemas.openxmlformats.org/officeDocument/2006/relationships/image" Target="../media/image14.png"/><Relationship Id="rId3" Type="http://schemas.openxmlformats.org/officeDocument/2006/relationships/audio" Target="../media/audio1.wav"/><Relationship Id="rId21" Type="http://schemas.openxmlformats.org/officeDocument/2006/relationships/image" Target="../media/image17.png"/><Relationship Id="rId7" Type="http://schemas.openxmlformats.org/officeDocument/2006/relationships/image" Target="../media/image7.png"/><Relationship Id="rId12" Type="http://schemas.openxmlformats.org/officeDocument/2006/relationships/slide" Target="slide6.xml"/><Relationship Id="rId17" Type="http://schemas.openxmlformats.org/officeDocument/2006/relationships/image" Target="../media/image13.png"/><Relationship Id="rId2" Type="http://schemas.openxmlformats.org/officeDocument/2006/relationships/notesSlide" Target="../notesSlides/notesSlide2.xml"/><Relationship Id="rId16" Type="http://schemas.openxmlformats.org/officeDocument/2006/relationships/slide" Target="slide7.xml"/><Relationship Id="rId20"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slide" Target="slide5.xml"/><Relationship Id="rId11" Type="http://schemas.openxmlformats.org/officeDocument/2006/relationships/image" Target="../media/image10.png"/><Relationship Id="rId24" Type="http://schemas.openxmlformats.org/officeDocument/2006/relationships/image" Target="../media/image20.gif"/><Relationship Id="rId5" Type="http://schemas.openxmlformats.org/officeDocument/2006/relationships/image" Target="../media/image6.jpeg"/><Relationship Id="rId15" Type="http://schemas.openxmlformats.org/officeDocument/2006/relationships/image" Target="../media/image12.png"/><Relationship Id="rId23" Type="http://schemas.openxmlformats.org/officeDocument/2006/relationships/image" Target="../media/image19.png"/><Relationship Id="rId10" Type="http://schemas.openxmlformats.org/officeDocument/2006/relationships/slide" Target="slide4.xml"/><Relationship Id="rId19" Type="http://schemas.openxmlformats.org/officeDocument/2006/relationships/image" Target="../media/image15.png"/><Relationship Id="rId4" Type="http://schemas.openxmlformats.org/officeDocument/2006/relationships/audio" Target="../media/audio2.wav"/><Relationship Id="rId9" Type="http://schemas.openxmlformats.org/officeDocument/2006/relationships/image" Target="../media/image9.png"/><Relationship Id="rId14" Type="http://schemas.openxmlformats.org/officeDocument/2006/relationships/slide" Target="slide3.xml"/><Relationship Id="rId22"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slideLayout" Target="../slideLayouts/slideLayout6.xml"/><Relationship Id="rId1" Type="http://schemas.openxmlformats.org/officeDocument/2006/relationships/tags" Target="../tags/tag1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6.xml"/><Relationship Id="rId1" Type="http://schemas.openxmlformats.org/officeDocument/2006/relationships/tags" Target="../tags/tag13.xml"/><Relationship Id="rId6" Type="http://schemas.openxmlformats.org/officeDocument/2006/relationships/image" Target="../media/image59.png"/><Relationship Id="rId5" Type="http://schemas.openxmlformats.org/officeDocument/2006/relationships/image" Target="../media/image36.png"/><Relationship Id="rId4" Type="http://schemas.openxmlformats.org/officeDocument/2006/relationships/image" Target="../media/image58.svg"/></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FoJAErRyQPo" TargetMode="External"/><Relationship Id="rId2" Type="http://schemas.openxmlformats.org/officeDocument/2006/relationships/slideLayout" Target="../slideLayouts/slideLayout6.xml"/><Relationship Id="rId1" Type="http://schemas.openxmlformats.org/officeDocument/2006/relationships/tags" Target="../tags/tag14.xml"/><Relationship Id="rId5" Type="http://schemas.openxmlformats.org/officeDocument/2006/relationships/image" Target="../media/image42.png"/><Relationship Id="rId4" Type="http://schemas.openxmlformats.org/officeDocument/2006/relationships/hyperlink" Target="https://www.youtube.com/watch?v=0aDYj25GcaE"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slideLayout" Target="../slideLayouts/slideLayout6.xml"/><Relationship Id="rId1" Type="http://schemas.openxmlformats.org/officeDocument/2006/relationships/tags" Target="../tags/tag15.xml"/><Relationship Id="rId6" Type="http://schemas.openxmlformats.org/officeDocument/2006/relationships/image" Target="../media/image63.jpg"/><Relationship Id="rId5" Type="http://schemas.openxmlformats.org/officeDocument/2006/relationships/image" Target="../media/image62.jpg"/><Relationship Id="rId4" Type="http://schemas.openxmlformats.org/officeDocument/2006/relationships/image" Target="../media/image61.jp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6.jpeg"/><Relationship Id="rId1" Type="http://schemas.openxmlformats.org/officeDocument/2006/relationships/slideLayout" Target="../slideLayouts/slideLayout1.xml"/><Relationship Id="rId5" Type="http://schemas.openxmlformats.org/officeDocument/2006/relationships/image" Target="../media/image65.png"/><Relationship Id="rId4" Type="http://schemas.openxmlformats.org/officeDocument/2006/relationships/image" Target="../media/image64.svg"/></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33.png"/><Relationship Id="rId1" Type="http://schemas.openxmlformats.org/officeDocument/2006/relationships/slideLayout" Target="../slideLayouts/slideLayout5.xml"/><Relationship Id="rId5" Type="http://schemas.openxmlformats.org/officeDocument/2006/relationships/image" Target="../media/image67.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33.png"/><Relationship Id="rId7" Type="http://schemas.openxmlformats.org/officeDocument/2006/relationships/image" Target="../media/image71.sv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70.png"/><Relationship Id="rId5" Type="http://schemas.openxmlformats.org/officeDocument/2006/relationships/image" Target="../media/image69.svg"/><Relationship Id="rId4" Type="http://schemas.openxmlformats.org/officeDocument/2006/relationships/image" Target="../media/image68.png"/><Relationship Id="rId9" Type="http://schemas.openxmlformats.org/officeDocument/2006/relationships/image" Target="../media/image73.sv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6.xml"/></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33.png"/><Relationship Id="rId1" Type="http://schemas.openxmlformats.org/officeDocument/2006/relationships/slideLayout" Target="../slideLayouts/slideLayout5.xml"/><Relationship Id="rId5" Type="http://schemas.openxmlformats.org/officeDocument/2006/relationships/image" Target="../media/image67.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openxmlformats.org/officeDocument/2006/relationships/image" Target="../media/image14.png"/><Relationship Id="rId2" Type="http://schemas.openxmlformats.org/officeDocument/2006/relationships/audio" Target="../media/audio3.wav"/><Relationship Id="rId1" Type="http://schemas.openxmlformats.org/officeDocument/2006/relationships/slideLayout" Target="../slideLayouts/slideLayout3.xml"/><Relationship Id="rId6" Type="http://schemas.openxmlformats.org/officeDocument/2006/relationships/slide" Target="slide2.xml"/><Relationship Id="rId5" Type="http://schemas.openxmlformats.org/officeDocument/2006/relationships/image" Target="../media/image23.svg"/><Relationship Id="rId10" Type="http://schemas.openxmlformats.org/officeDocument/2006/relationships/image" Target="../media/image15.png"/><Relationship Id="rId4" Type="http://schemas.openxmlformats.org/officeDocument/2006/relationships/image" Target="../media/image22.png"/><Relationship Id="rId9" Type="http://schemas.openxmlformats.org/officeDocument/2006/relationships/image" Target="../media/image25.pn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4.wav"/><Relationship Id="rId1" Type="http://schemas.openxmlformats.org/officeDocument/2006/relationships/slideLayout" Target="../slideLayouts/slideLayout5.xml"/><Relationship Id="rId4" Type="http://schemas.openxmlformats.org/officeDocument/2006/relationships/image" Target="../media/image74.png"/></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33.png"/><Relationship Id="rId1" Type="http://schemas.openxmlformats.org/officeDocument/2006/relationships/slideLayout" Target="../slideLayouts/slideLayout5.xml"/><Relationship Id="rId5" Type="http://schemas.openxmlformats.org/officeDocument/2006/relationships/image" Target="../media/image67.png"/><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3.wav"/><Relationship Id="rId7"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3.svg"/><Relationship Id="rId11" Type="http://schemas.openxmlformats.org/officeDocument/2006/relationships/image" Target="../media/image15.png"/><Relationship Id="rId5" Type="http://schemas.openxmlformats.org/officeDocument/2006/relationships/image" Target="../media/image22.pn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openxmlformats.org/officeDocument/2006/relationships/image" Target="../media/image14.png"/><Relationship Id="rId2" Type="http://schemas.openxmlformats.org/officeDocument/2006/relationships/audio" Target="../media/audio3.wav"/><Relationship Id="rId1" Type="http://schemas.openxmlformats.org/officeDocument/2006/relationships/slideLayout" Target="../slideLayouts/slideLayout3.xml"/><Relationship Id="rId6" Type="http://schemas.openxmlformats.org/officeDocument/2006/relationships/slide" Target="slide2.xml"/><Relationship Id="rId5" Type="http://schemas.openxmlformats.org/officeDocument/2006/relationships/image" Target="../media/image23.svg"/><Relationship Id="rId10" Type="http://schemas.openxmlformats.org/officeDocument/2006/relationships/image" Target="../media/image15.png"/><Relationship Id="rId4" Type="http://schemas.openxmlformats.org/officeDocument/2006/relationships/image" Target="../media/image22.pn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openxmlformats.org/officeDocument/2006/relationships/image" Target="../media/image14.png"/><Relationship Id="rId2" Type="http://schemas.openxmlformats.org/officeDocument/2006/relationships/audio" Target="../media/audio3.wav"/><Relationship Id="rId1" Type="http://schemas.openxmlformats.org/officeDocument/2006/relationships/slideLayout" Target="../slideLayouts/slideLayout3.xml"/><Relationship Id="rId6" Type="http://schemas.openxmlformats.org/officeDocument/2006/relationships/slide" Target="slide2.xml"/><Relationship Id="rId5" Type="http://schemas.openxmlformats.org/officeDocument/2006/relationships/image" Target="../media/image23.svg"/><Relationship Id="rId10" Type="http://schemas.openxmlformats.org/officeDocument/2006/relationships/image" Target="../media/image15.png"/><Relationship Id="rId4" Type="http://schemas.openxmlformats.org/officeDocument/2006/relationships/image" Target="../media/image22.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slideLayout" Target="../slideLayouts/slideLayout4.xml"/><Relationship Id="rId1" Type="http://schemas.openxmlformats.org/officeDocument/2006/relationships/tags" Target="../tags/tag1.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34368" y="4416492"/>
            <a:ext cx="9855200"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w="57150">
                  <a:solidFill>
                    <a:srgbClr val="138C3D"/>
                  </a:solidFill>
                </a:ln>
                <a:solidFill>
                  <a:srgbClr val="70AD47">
                    <a:lumMod val="20000"/>
                    <a:lumOff val="80000"/>
                  </a:srgbClr>
                </a:solidFill>
                <a:effectLst>
                  <a:outerShdw blurRad="12700" dist="38100" dir="240000" algn="tl">
                    <a:srgbClr val="44546A">
                      <a:lumMod val="40000"/>
                      <a:lumOff val="60000"/>
                    </a:srgbClr>
                  </a:outerShdw>
                </a:effectLst>
                <a:uLnTx/>
                <a:uFillTx/>
                <a:latin typeface="UTM Showcard" panose="02040603050506020204" pitchFamily="18" charset="0"/>
                <a:ea typeface="+mn-ea"/>
                <a:cs typeface="Times New Roman" panose="02020603050405020304" pitchFamily="18" charset="0"/>
              </a:rPr>
              <a:t>Khởi</a:t>
            </a:r>
            <a:r>
              <a:rPr kumimoji="0" lang="en-US" sz="9600" b="1" i="0" u="none" strike="noStrike" kern="1200" cap="none" spc="0" normalizeH="0" baseline="0" noProof="0" dirty="0">
                <a:ln w="57150">
                  <a:solidFill>
                    <a:srgbClr val="138C3D"/>
                  </a:solidFill>
                </a:ln>
                <a:solidFill>
                  <a:srgbClr val="70AD47">
                    <a:lumMod val="20000"/>
                    <a:lumOff val="80000"/>
                  </a:srgbClr>
                </a:solidFill>
                <a:effectLst>
                  <a:outerShdw blurRad="12700" dist="38100" dir="240000" algn="tl">
                    <a:srgbClr val="44546A">
                      <a:lumMod val="40000"/>
                      <a:lumOff val="60000"/>
                    </a:srgbClr>
                  </a:outerShdw>
                </a:effectLst>
                <a:uLnTx/>
                <a:uFillTx/>
                <a:latin typeface="UTM Showcard" panose="02040603050506020204" pitchFamily="18" charset="0"/>
                <a:ea typeface="+mn-ea"/>
                <a:cs typeface="Times New Roman" panose="02020603050405020304" pitchFamily="18" charset="0"/>
              </a:rPr>
              <a:t> </a:t>
            </a:r>
            <a:r>
              <a:rPr kumimoji="0" lang="en-US" sz="9600" b="1" i="0" u="none" strike="noStrike" kern="1200" cap="none" spc="0" normalizeH="0" baseline="0" noProof="0" dirty="0" err="1">
                <a:ln w="57150">
                  <a:solidFill>
                    <a:srgbClr val="138C3D"/>
                  </a:solidFill>
                </a:ln>
                <a:solidFill>
                  <a:srgbClr val="70AD47">
                    <a:lumMod val="20000"/>
                    <a:lumOff val="80000"/>
                  </a:srgbClr>
                </a:solidFill>
                <a:effectLst>
                  <a:outerShdw blurRad="12700" dist="38100" dir="240000" algn="tl">
                    <a:srgbClr val="44546A">
                      <a:lumMod val="40000"/>
                      <a:lumOff val="60000"/>
                    </a:srgbClr>
                  </a:outerShdw>
                </a:effectLst>
                <a:uLnTx/>
                <a:uFillTx/>
                <a:latin typeface="UTM Showcard" panose="02040603050506020204" pitchFamily="18" charset="0"/>
                <a:ea typeface="+mn-ea"/>
                <a:cs typeface="Times New Roman" panose="02020603050405020304" pitchFamily="18" charset="0"/>
              </a:rPr>
              <a:t>động</a:t>
            </a:r>
            <a:endParaRPr kumimoji="0" lang="en-US" sz="1800" b="0" i="0" u="none" strike="noStrike" kern="1200" cap="none" spc="0" normalizeH="0" baseline="0" noProof="0" dirty="0">
              <a:ln w="57150">
                <a:solidFill>
                  <a:srgbClr val="138C3D"/>
                </a:solidFill>
              </a:ln>
              <a:solidFill>
                <a:srgbClr val="70AD47">
                  <a:lumMod val="20000"/>
                  <a:lumOff val="80000"/>
                </a:srgbClr>
              </a:solidFill>
              <a:effectLst>
                <a:outerShdw blurRad="12700" dist="38100" dir="240000" algn="tl">
                  <a:srgbClr val="44546A">
                    <a:lumMod val="40000"/>
                    <a:lumOff val="60000"/>
                  </a:srgbClr>
                </a:outerShdw>
              </a:effectLst>
              <a:uLnTx/>
              <a:uFillTx/>
              <a:latin typeface="UTM Showcard" panose="02040603050506020204" pitchFamily="18" charset="0"/>
              <a:ea typeface="+mn-ea"/>
              <a:cs typeface="+mn-cs"/>
            </a:endParaRPr>
          </a:p>
        </p:txBody>
      </p:sp>
      <p:sp>
        <p:nvSpPr>
          <p:cNvPr id="9" name="TextBox 8"/>
          <p:cNvSpPr txBox="1"/>
          <p:nvPr/>
        </p:nvSpPr>
        <p:spPr>
          <a:xfrm>
            <a:off x="9879973" y="1955798"/>
            <a:ext cx="6930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4CC3D"/>
                </a:solidFill>
                <a:effectLst/>
                <a:uLnTx/>
                <a:uFillTx/>
                <a:latin typeface="UVN Gia Dinh Hep" panose="02020606070506020304" pitchFamily="18" charset="0"/>
                <a:ea typeface="+mn-ea"/>
                <a:cs typeface="+mn-cs"/>
              </a:rPr>
              <a:t>KTUTS</a:t>
            </a:r>
          </a:p>
        </p:txBody>
      </p:sp>
      <p:pic>
        <p:nvPicPr>
          <p:cNvPr id="10" name="Picture 9" descr="A picture containing doll, toy, clipart&#10;&#10;Description automatically generated"/>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61347" y="1817882"/>
            <a:ext cx="5037252" cy="29070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2" name="Rectangle 1"/>
          <p:cNvSpPr/>
          <p:nvPr/>
        </p:nvSpPr>
        <p:spPr>
          <a:xfrm>
            <a:off x="280416" y="302768"/>
            <a:ext cx="11631167" cy="6419088"/>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7"/>
          <p:cNvPicPr>
            <a:picLocks noChangeAspect="1"/>
          </p:cNvPicPr>
          <p:nvPr/>
        </p:nvPicPr>
        <p:blipFill>
          <a:blip r:embed="rId4">
            <a:alphaModFix amt="67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998604" y="2706624"/>
            <a:ext cx="6944053" cy="5303520"/>
          </a:xfrm>
          <a:prstGeom prst="rect">
            <a:avLst/>
          </a:prstGeom>
        </p:spPr>
      </p:pic>
      <p:sp>
        <p:nvSpPr>
          <p:cNvPr id="3" name="TextBox 2">
            <a:extLst>
              <a:ext uri="{FF2B5EF4-FFF2-40B4-BE49-F238E27FC236}">
                <a16:creationId xmlns:a16="http://schemas.microsoft.com/office/drawing/2014/main" id="{072AB77D-4668-3C40-151E-444D914A2CD6}"/>
              </a:ext>
            </a:extLst>
          </p:cNvPr>
          <p:cNvSpPr txBox="1"/>
          <p:nvPr/>
        </p:nvSpPr>
        <p:spPr>
          <a:xfrm>
            <a:off x="1715784" y="1910993"/>
            <a:ext cx="8794679" cy="2308324"/>
          </a:xfrm>
          <a:prstGeom prst="rect">
            <a:avLst/>
          </a:prstGeom>
          <a:noFill/>
        </p:spPr>
        <p:txBody>
          <a:bodyPr wrap="square" rtlCol="0">
            <a:spAutoFit/>
          </a:bodyPr>
          <a:lstStyle/>
          <a:p>
            <a:pPr algn="ctr"/>
            <a:r>
              <a:rPr lang="en-US" sz="3600" dirty="0"/>
              <a:t>Do </a:t>
            </a:r>
            <a:r>
              <a:rPr lang="en-US" sz="3600" dirty="0" err="1"/>
              <a:t>ảnh</a:t>
            </a:r>
            <a:r>
              <a:rPr lang="en-US" sz="3600" dirty="0"/>
              <a:t> </a:t>
            </a:r>
            <a:r>
              <a:rPr lang="en-US" sz="3600" dirty="0" err="1"/>
              <a:t>bản</a:t>
            </a:r>
            <a:r>
              <a:rPr lang="en-US" sz="3600" dirty="0"/>
              <a:t> </a:t>
            </a:r>
            <a:r>
              <a:rPr lang="en-US" sz="3600" dirty="0" err="1"/>
              <a:t>đồ</a:t>
            </a:r>
            <a:r>
              <a:rPr lang="en-US" sz="3600" dirty="0"/>
              <a:t> </a:t>
            </a:r>
            <a:r>
              <a:rPr lang="en-US" sz="3600" dirty="0" err="1"/>
              <a:t>trên</a:t>
            </a:r>
            <a:r>
              <a:rPr lang="en-US" sz="3600" dirty="0"/>
              <a:t> </a:t>
            </a:r>
            <a:r>
              <a:rPr lang="en-US" sz="3600" dirty="0" err="1"/>
              <a:t>trang</a:t>
            </a:r>
            <a:r>
              <a:rPr lang="en-US" sz="3600" dirty="0"/>
              <a:t> </a:t>
            </a:r>
            <a:r>
              <a:rPr lang="en-US" sz="3600" dirty="0" err="1"/>
              <a:t>hanhtrangso</a:t>
            </a:r>
            <a:r>
              <a:rPr lang="en-US" sz="3600" dirty="0"/>
              <a:t> </a:t>
            </a:r>
            <a:r>
              <a:rPr lang="en-US" sz="3600" dirty="0" err="1"/>
              <a:t>rất</a:t>
            </a:r>
            <a:r>
              <a:rPr lang="en-US" sz="3600" dirty="0"/>
              <a:t> </a:t>
            </a:r>
            <a:r>
              <a:rPr lang="en-US" sz="3600" dirty="0" err="1"/>
              <a:t>mờ</a:t>
            </a:r>
            <a:r>
              <a:rPr lang="en-US" sz="3600" dirty="0"/>
              <a:t> </a:t>
            </a:r>
            <a:r>
              <a:rPr lang="en-US" sz="3600" dirty="0" err="1"/>
              <a:t>nên</a:t>
            </a:r>
            <a:r>
              <a:rPr lang="en-US" sz="3600" dirty="0"/>
              <a:t> </a:t>
            </a:r>
            <a:r>
              <a:rPr lang="en-US" sz="3600" dirty="0" err="1"/>
              <a:t>em</a:t>
            </a:r>
            <a:r>
              <a:rPr lang="en-US" sz="3600" dirty="0"/>
              <a:t> </a:t>
            </a:r>
            <a:r>
              <a:rPr lang="en-US" sz="3600" dirty="0" err="1"/>
              <a:t>phải</a:t>
            </a:r>
            <a:r>
              <a:rPr lang="en-US" sz="3600" dirty="0"/>
              <a:t> </a:t>
            </a:r>
            <a:r>
              <a:rPr lang="en-US" sz="3600" dirty="0" err="1"/>
              <a:t>tìm</a:t>
            </a:r>
            <a:r>
              <a:rPr lang="en-US" sz="3600" dirty="0"/>
              <a:t> </a:t>
            </a:r>
            <a:r>
              <a:rPr lang="en-US" sz="3600" dirty="0" err="1"/>
              <a:t>ảnh</a:t>
            </a:r>
            <a:r>
              <a:rPr lang="en-US" sz="3600" dirty="0"/>
              <a:t> </a:t>
            </a:r>
            <a:r>
              <a:rPr lang="en-US" sz="3600" dirty="0" err="1"/>
              <a:t>bản</a:t>
            </a:r>
            <a:r>
              <a:rPr lang="en-US" sz="3600" dirty="0"/>
              <a:t> </a:t>
            </a:r>
            <a:r>
              <a:rPr lang="en-US" sz="3600" dirty="0" err="1"/>
              <a:t>đồ</a:t>
            </a:r>
            <a:r>
              <a:rPr lang="en-US" sz="3600" dirty="0"/>
              <a:t> </a:t>
            </a:r>
            <a:r>
              <a:rPr lang="en-US" sz="3600" dirty="0" err="1"/>
              <a:t>khác</a:t>
            </a:r>
            <a:r>
              <a:rPr lang="en-US" sz="3600" dirty="0"/>
              <a:t> </a:t>
            </a:r>
            <a:r>
              <a:rPr lang="en-US" sz="3600" dirty="0" err="1"/>
              <a:t>thay</a:t>
            </a:r>
            <a:r>
              <a:rPr lang="en-US" sz="3600" dirty="0"/>
              <a:t> </a:t>
            </a:r>
            <a:r>
              <a:rPr lang="en-US" sz="3600" dirty="0" err="1"/>
              <a:t>thế</a:t>
            </a:r>
            <a:r>
              <a:rPr lang="en-US" sz="3600" dirty="0"/>
              <a:t> </a:t>
            </a:r>
            <a:r>
              <a:rPr lang="en-US" sz="3600" dirty="0" err="1"/>
              <a:t>để</a:t>
            </a:r>
            <a:r>
              <a:rPr lang="en-US" sz="3600" dirty="0"/>
              <a:t> </a:t>
            </a:r>
            <a:r>
              <a:rPr lang="en-US" sz="3600" dirty="0" err="1"/>
              <a:t>khi</a:t>
            </a:r>
            <a:r>
              <a:rPr lang="en-US" sz="3600" dirty="0"/>
              <a:t> </a:t>
            </a:r>
            <a:r>
              <a:rPr lang="en-US" sz="3600" dirty="0" err="1"/>
              <a:t>trình</a:t>
            </a:r>
            <a:r>
              <a:rPr lang="en-US" sz="3600" dirty="0"/>
              <a:t> </a:t>
            </a:r>
            <a:r>
              <a:rPr lang="en-US" sz="3600" dirty="0" err="1"/>
              <a:t>chiếu</a:t>
            </a:r>
            <a:r>
              <a:rPr lang="en-US" sz="3600" dirty="0"/>
              <a:t> </a:t>
            </a:r>
            <a:r>
              <a:rPr lang="en-US" sz="3600" dirty="0" err="1"/>
              <a:t>bài</a:t>
            </a:r>
            <a:r>
              <a:rPr lang="en-US" sz="3600" dirty="0"/>
              <a:t> </a:t>
            </a:r>
            <a:r>
              <a:rPr lang="en-US" sz="3600" dirty="0" err="1"/>
              <a:t>nhìn</a:t>
            </a:r>
            <a:r>
              <a:rPr lang="en-US" sz="3600" dirty="0"/>
              <a:t> </a:t>
            </a:r>
            <a:r>
              <a:rPr lang="en-US" sz="3600" dirty="0" err="1"/>
              <a:t>cho</a:t>
            </a:r>
            <a:r>
              <a:rPr lang="en-US" sz="3600" dirty="0"/>
              <a:t> </a:t>
            </a:r>
            <a:r>
              <a:rPr lang="en-US" sz="3600" dirty="0" err="1"/>
              <a:t>rõ</a:t>
            </a:r>
            <a:r>
              <a:rPr lang="en-US" sz="3600" dirty="0"/>
              <a:t>. </a:t>
            </a:r>
            <a:r>
              <a:rPr lang="en-US" sz="3600" dirty="0" err="1"/>
              <a:t>Vì</a:t>
            </a:r>
            <a:r>
              <a:rPr lang="en-US" sz="3600" dirty="0"/>
              <a:t> </a:t>
            </a:r>
            <a:r>
              <a:rPr lang="en-US" sz="3600" dirty="0" err="1"/>
              <a:t>vậy</a:t>
            </a:r>
            <a:r>
              <a:rPr lang="en-US" sz="3600" dirty="0"/>
              <a:t> </a:t>
            </a:r>
            <a:r>
              <a:rPr lang="en-US" sz="3600" dirty="0" err="1"/>
              <a:t>ảnh</a:t>
            </a:r>
            <a:r>
              <a:rPr lang="en-US" sz="3600" dirty="0"/>
              <a:t> </a:t>
            </a:r>
            <a:r>
              <a:rPr lang="en-US" sz="3600" dirty="0" err="1"/>
              <a:t>sẽ</a:t>
            </a:r>
            <a:r>
              <a:rPr lang="en-US" sz="3600" dirty="0"/>
              <a:t> </a:t>
            </a:r>
            <a:r>
              <a:rPr lang="en-US" sz="3600" dirty="0" err="1"/>
              <a:t>hơi</a:t>
            </a:r>
            <a:r>
              <a:rPr lang="en-US" sz="3600" dirty="0"/>
              <a:t> </a:t>
            </a:r>
            <a:r>
              <a:rPr lang="en-US" sz="3600" dirty="0" err="1"/>
              <a:t>khác</a:t>
            </a:r>
            <a:r>
              <a:rPr lang="en-US" sz="3600" dirty="0"/>
              <a:t> 1 </a:t>
            </a:r>
            <a:r>
              <a:rPr lang="en-US" sz="3600" dirty="0" err="1"/>
              <a:t>xíu</a:t>
            </a:r>
            <a:r>
              <a:rPr lang="en-US" sz="3600" dirty="0"/>
              <a:t> so </a:t>
            </a:r>
            <a:r>
              <a:rPr lang="en-US" sz="3600" dirty="0" err="1"/>
              <a:t>với</a:t>
            </a:r>
            <a:r>
              <a:rPr lang="en-US" sz="3600" dirty="0"/>
              <a:t> </a:t>
            </a:r>
            <a:r>
              <a:rPr lang="en-US" sz="3600" dirty="0" err="1"/>
              <a:t>sgk</a:t>
            </a:r>
            <a:r>
              <a:rPr lang="en-US" sz="3600" dirty="0"/>
              <a:t> ạ</a:t>
            </a:r>
          </a:p>
        </p:txBody>
      </p:sp>
    </p:spTree>
    <p:custDataLst>
      <p:tags r:id="rId1"/>
    </p:custDataLst>
    <p:extLst>
      <p:ext uri="{BB962C8B-B14F-4D97-AF65-F5344CB8AC3E}">
        <p14:creationId xmlns:p14="http://schemas.microsoft.com/office/powerpoint/2010/main" val="4061717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73152"/>
            <a:ext cx="12192000" cy="6858000"/>
          </a:xfrm>
          <a:prstGeom prst="rect">
            <a:avLst/>
          </a:prstGeom>
        </p:spPr>
      </p:pic>
      <p:sp>
        <p:nvSpPr>
          <p:cNvPr id="2" name="Rectangle 1"/>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B65D0242-1476-57F1-3588-60FC12DEE3F1}"/>
              </a:ext>
            </a:extLst>
          </p:cNvPr>
          <p:cNvGrpSpPr/>
          <p:nvPr/>
        </p:nvGrpSpPr>
        <p:grpSpPr>
          <a:xfrm>
            <a:off x="6801493" y="0"/>
            <a:ext cx="2517174" cy="783468"/>
            <a:chOff x="1317502" y="35831"/>
            <a:chExt cx="9626115" cy="1138751"/>
          </a:xfrm>
        </p:grpSpPr>
        <p:grpSp>
          <p:nvGrpSpPr>
            <p:cNvPr id="5" name="Group 4">
              <a:extLst>
                <a:ext uri="{FF2B5EF4-FFF2-40B4-BE49-F238E27FC236}">
                  <a16:creationId xmlns:a16="http://schemas.microsoft.com/office/drawing/2014/main" id="{19617511-84FC-CE14-4CAF-0625F17FF078}"/>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7" name="Rectangle: Diagonal Corners Rounded 4">
                <a:extLst>
                  <a:ext uri="{FF2B5EF4-FFF2-40B4-BE49-F238E27FC236}">
                    <a16:creationId xmlns:a16="http://schemas.microsoft.com/office/drawing/2014/main" id="{11E49666-87EC-C3F0-0509-6436D13132B6}"/>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Diagonal Corners Rounded 39">
                <a:extLst>
                  <a:ext uri="{FF2B5EF4-FFF2-40B4-BE49-F238E27FC236}">
                    <a16:creationId xmlns:a16="http://schemas.microsoft.com/office/drawing/2014/main" id="{1543D88F-FDC0-6E47-5352-9848C2B0963B}"/>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84E21C1D-CAC7-0473-C2D7-948BE28F7078}"/>
                </a:ext>
              </a:extLst>
            </p:cNvPr>
            <p:cNvSpPr txBox="1"/>
            <p:nvPr/>
          </p:nvSpPr>
          <p:spPr>
            <a:xfrm>
              <a:off x="1608090" y="85729"/>
              <a:ext cx="9321799" cy="605778"/>
            </a:xfrm>
            <a:prstGeom prst="rect">
              <a:avLst/>
            </a:prstGeom>
            <a:noFill/>
          </p:spPr>
          <p:txBody>
            <a:bodyPr wrap="square" rtlCol="0">
              <a:spAutoFit/>
            </a:bodyPr>
            <a:lstStyle/>
            <a:p>
              <a:r>
                <a:rPr lang="en-US" sz="3600" b="1" dirty="0">
                  <a:ln>
                    <a:solidFill>
                      <a:schemeClr val="accent4">
                        <a:lumMod val="60000"/>
                        <a:lumOff val="40000"/>
                      </a:schemeClr>
                    </a:solidFill>
                  </a:ln>
                  <a:solidFill>
                    <a:srgbClr val="FF0000"/>
                  </a:solidFill>
                  <a:effectLst>
                    <a:glow rad="63500">
                      <a:schemeClr val="accent4">
                        <a:satMod val="175000"/>
                        <a:alpha val="40000"/>
                      </a:schemeClr>
                    </a:glow>
                  </a:effectLst>
                  <a:latin typeface="+mj-lt"/>
                </a:rPr>
                <a:t>a) </a:t>
              </a:r>
              <a:r>
                <a:rPr lang="en-US" sz="3600" b="1" dirty="0" err="1">
                  <a:ln>
                    <a:solidFill>
                      <a:schemeClr val="accent4">
                        <a:lumMod val="60000"/>
                        <a:lumOff val="40000"/>
                      </a:schemeClr>
                    </a:solidFill>
                  </a:ln>
                  <a:solidFill>
                    <a:srgbClr val="FF0000"/>
                  </a:solidFill>
                  <a:effectLst>
                    <a:glow rad="63500">
                      <a:schemeClr val="accent4">
                        <a:satMod val="175000"/>
                        <a:alpha val="40000"/>
                      </a:schemeClr>
                    </a:glow>
                  </a:effectLst>
                  <a:latin typeface="+mj-lt"/>
                </a:rPr>
                <a:t>Địa</a:t>
              </a:r>
              <a:r>
                <a:rPr lang="en-US" sz="3600" b="1" dirty="0">
                  <a:ln>
                    <a:solidFill>
                      <a:schemeClr val="accent4">
                        <a:lumMod val="60000"/>
                        <a:lumOff val="40000"/>
                      </a:schemeClr>
                    </a:solidFill>
                  </a:ln>
                  <a:solidFill>
                    <a:srgbClr val="FF0000"/>
                  </a:solidFill>
                  <a:effectLst>
                    <a:glow rad="63500">
                      <a:schemeClr val="accent4">
                        <a:satMod val="175000"/>
                        <a:alpha val="40000"/>
                      </a:schemeClr>
                    </a:glow>
                  </a:effectLst>
                  <a:latin typeface="+mj-lt"/>
                </a:rPr>
                <a:t> </a:t>
              </a:r>
              <a:r>
                <a:rPr lang="en-US" sz="3600" b="1" dirty="0" err="1">
                  <a:ln>
                    <a:solidFill>
                      <a:schemeClr val="accent4">
                        <a:lumMod val="60000"/>
                        <a:lumOff val="40000"/>
                      </a:schemeClr>
                    </a:solidFill>
                  </a:ln>
                  <a:solidFill>
                    <a:srgbClr val="FF0000"/>
                  </a:solidFill>
                  <a:effectLst>
                    <a:glow rad="63500">
                      <a:schemeClr val="accent4">
                        <a:satMod val="175000"/>
                        <a:alpha val="40000"/>
                      </a:schemeClr>
                    </a:glow>
                  </a:effectLst>
                  <a:latin typeface="+mj-lt"/>
                </a:rPr>
                <a:t>hình</a:t>
              </a:r>
              <a:endParaRPr lang="en-US" sz="3600" b="1" dirty="0">
                <a:ln>
                  <a:solidFill>
                    <a:schemeClr val="accent4">
                      <a:lumMod val="60000"/>
                      <a:lumOff val="40000"/>
                    </a:schemeClr>
                  </a:solidFill>
                </a:ln>
                <a:solidFill>
                  <a:srgbClr val="FF0000"/>
                </a:solidFill>
                <a:effectLst>
                  <a:glow rad="63500">
                    <a:schemeClr val="accent4">
                      <a:satMod val="175000"/>
                      <a:alpha val="40000"/>
                    </a:schemeClr>
                  </a:glow>
                </a:effectLst>
                <a:latin typeface="+mj-lt"/>
              </a:endParaRPr>
            </a:p>
          </p:txBody>
        </p:sp>
      </p:grpSp>
      <p:pic>
        <p:nvPicPr>
          <p:cNvPr id="11" name="图片 11">
            <a:extLst>
              <a:ext uri="{FF2B5EF4-FFF2-40B4-BE49-F238E27FC236}">
                <a16:creationId xmlns:a16="http://schemas.microsoft.com/office/drawing/2014/main" id="{C1CC1C38-67AA-D1D8-2242-D3AA181BDEC9}"/>
              </a:ext>
            </a:extLst>
          </p:cNvPr>
          <p:cNvPicPr>
            <a:picLocks noChangeAspect="1"/>
          </p:cNvPicPr>
          <p:nvPr/>
        </p:nvPicPr>
        <p:blipFill rotWithShape="1">
          <a:blip r:embed="rId6">
            <a:extLst>
              <a:ext uri="{28A0092B-C50C-407E-A947-70E740481C1C}">
                <a14:useLocalDpi xmlns:a14="http://schemas.microsoft.com/office/drawing/2010/main" val="0"/>
              </a:ext>
            </a:extLst>
          </a:blip>
          <a:srcRect l="15357" t="-1" r="20536" b="29206"/>
          <a:stretch/>
        </p:blipFill>
        <p:spPr>
          <a:xfrm>
            <a:off x="5825447" y="585627"/>
            <a:ext cx="5751510" cy="5537587"/>
          </a:xfrm>
          <a:prstGeom prst="rect">
            <a:avLst/>
          </a:prstGeom>
        </p:spPr>
      </p:pic>
      <p:sp>
        <p:nvSpPr>
          <p:cNvPr id="12" name="TextBox 11">
            <a:extLst>
              <a:ext uri="{FF2B5EF4-FFF2-40B4-BE49-F238E27FC236}">
                <a16:creationId xmlns:a16="http://schemas.microsoft.com/office/drawing/2014/main" id="{85965FD8-9247-8C12-55C8-74D554A78A48}"/>
              </a:ext>
            </a:extLst>
          </p:cNvPr>
          <p:cNvSpPr txBox="1"/>
          <p:nvPr/>
        </p:nvSpPr>
        <p:spPr>
          <a:xfrm>
            <a:off x="6478988" y="2365126"/>
            <a:ext cx="4343276" cy="2062103"/>
          </a:xfrm>
          <a:prstGeom prst="rect">
            <a:avLst/>
          </a:prstGeom>
          <a:noFill/>
        </p:spPr>
        <p:txBody>
          <a:bodyPr wrap="square">
            <a:spAutoFit/>
          </a:bodyPr>
          <a:lstStyle/>
          <a:p>
            <a:pPr algn="ctr"/>
            <a:r>
              <a:rPr lang="vi-VN" sz="3200" b="1" i="1" dirty="0">
                <a:latin typeface="Calibri" panose="020F0502020204030204" pitchFamily="34" charset="0"/>
                <a:cs typeface="Calibri" panose="020F0502020204030204" pitchFamily="34" charset="0"/>
              </a:rPr>
              <a:t>Xác định trên lược đồ: </a:t>
            </a:r>
            <a:r>
              <a:rPr lang="vi-VN" sz="3200" b="1" i="1" dirty="0">
                <a:solidFill>
                  <a:srgbClr val="FF0000"/>
                </a:solidFill>
                <a:latin typeface="Calibri" panose="020F0502020204030204" pitchFamily="34" charset="0"/>
                <a:cs typeface="Calibri" panose="020F0502020204030204" pitchFamily="34" charset="0"/>
              </a:rPr>
              <a:t>dãy núi Trường Sơn, dãy núi Bạch Mã, đèo Hải Vân</a:t>
            </a:r>
            <a:endParaRPr lang="en-US" sz="3200" b="1" i="1" dirty="0">
              <a:latin typeface="Calibri" panose="020F0502020204030204" pitchFamily="34" charset="0"/>
              <a:cs typeface="Calibri" panose="020F0502020204030204" pitchFamily="34" charset="0"/>
            </a:endParaRPr>
          </a:p>
        </p:txBody>
      </p:sp>
      <p:pic>
        <p:nvPicPr>
          <p:cNvPr id="13" name="Picture 12" descr="A picture containing text, toy, doll&#10;&#10;Description automatically generated">
            <a:extLst>
              <a:ext uri="{FF2B5EF4-FFF2-40B4-BE49-F238E27FC236}">
                <a16:creationId xmlns:a16="http://schemas.microsoft.com/office/drawing/2014/main" id="{F65D9B75-5E96-E5F4-1C25-6C675938DCB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947624" y="3678148"/>
            <a:ext cx="2244375" cy="3179852"/>
          </a:xfrm>
          <a:prstGeom prst="rect">
            <a:avLst/>
          </a:prstGeom>
        </p:spPr>
      </p:pic>
      <p:pic>
        <p:nvPicPr>
          <p:cNvPr id="38" name="Picture 37">
            <a:extLst>
              <a:ext uri="{FF2B5EF4-FFF2-40B4-BE49-F238E27FC236}">
                <a16:creationId xmlns:a16="http://schemas.microsoft.com/office/drawing/2014/main" id="{49A29946-6620-B7F9-B950-DAF5B27A19CF}"/>
              </a:ext>
            </a:extLst>
          </p:cNvPr>
          <p:cNvPicPr>
            <a:picLocks noChangeAspect="1"/>
          </p:cNvPicPr>
          <p:nvPr/>
        </p:nvPicPr>
        <p:blipFill>
          <a:blip r:embed="rId8"/>
          <a:stretch>
            <a:fillRect/>
          </a:stretch>
        </p:blipFill>
        <p:spPr>
          <a:xfrm>
            <a:off x="0" y="1412910"/>
            <a:ext cx="6164537" cy="4689939"/>
          </a:xfrm>
          <a:prstGeom prst="rect">
            <a:avLst/>
          </a:prstGeom>
        </p:spPr>
      </p:pic>
      <p:sp>
        <p:nvSpPr>
          <p:cNvPr id="39" name="Oval 38">
            <a:extLst>
              <a:ext uri="{FF2B5EF4-FFF2-40B4-BE49-F238E27FC236}">
                <a16:creationId xmlns:a16="http://schemas.microsoft.com/office/drawing/2014/main" id="{D21FCCCB-8225-B4BC-BEB5-55EB712655ED}"/>
              </a:ext>
            </a:extLst>
          </p:cNvPr>
          <p:cNvSpPr/>
          <p:nvPr/>
        </p:nvSpPr>
        <p:spPr>
          <a:xfrm rot="18946820">
            <a:off x="3152787" y="1326880"/>
            <a:ext cx="400489" cy="342530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34E8D5D2-3166-B5EC-8D0C-FF8145269C1A}"/>
              </a:ext>
            </a:extLst>
          </p:cNvPr>
          <p:cNvSpPr/>
          <p:nvPr/>
        </p:nvSpPr>
        <p:spPr>
          <a:xfrm rot="15339137">
            <a:off x="3726728" y="2835245"/>
            <a:ext cx="344916" cy="523323"/>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304DEEFA-C3D2-FD4C-5E0F-2B690800A203}"/>
              </a:ext>
            </a:extLst>
          </p:cNvPr>
          <p:cNvSpPr/>
          <p:nvPr/>
        </p:nvSpPr>
        <p:spPr>
          <a:xfrm rot="15339137">
            <a:off x="4268869" y="2760484"/>
            <a:ext cx="418047" cy="617591"/>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wipe(down)">
                                      <p:cBhvr>
                                        <p:cTn id="21" dur="500"/>
                                        <p:tgtEl>
                                          <p:spTgt spid="39"/>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up)">
                                      <p:cBhvr>
                                        <p:cTn id="26" dur="500"/>
                                        <p:tgtEl>
                                          <p:spTgt spid="40"/>
                                        </p:tgtEl>
                                      </p:cBhvr>
                                    </p:animEffect>
                                  </p:childTnLst>
                                  <p:subTnLst>
                                    <p:audio>
                                      <p:cMediaNode>
                                        <p:cTn display="0" masterRel="sameClick">
                                          <p:stCondLst>
                                            <p:cond evt="begin" delay="0">
                                              <p:tn val="24"/>
                                            </p:cond>
                                          </p:stCondLst>
                                          <p:endCondLst>
                                            <p:cond evt="onStopAudio" delay="0">
                                              <p:tgtEl>
                                                <p:sldTgt/>
                                              </p:tgtEl>
                                            </p:cond>
                                          </p:endCondLst>
                                        </p:cTn>
                                        <p:tgtEl>
                                          <p:sndTgt r:embed="rId3"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wipe(up)">
                                      <p:cBhvr>
                                        <p:cTn id="31" dur="500"/>
                                        <p:tgtEl>
                                          <p:spTgt spid="45"/>
                                        </p:tgtEl>
                                      </p:cBhvr>
                                    </p:animEffec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9" grpId="0" animBg="1"/>
      <p:bldP spid="40" grpId="0" animBg="1"/>
      <p:bldP spid="4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73152"/>
            <a:ext cx="12192000" cy="6858000"/>
          </a:xfrm>
          <a:prstGeom prst="rect">
            <a:avLst/>
          </a:prstGeom>
        </p:spPr>
      </p:pic>
      <p:sp>
        <p:nvSpPr>
          <p:cNvPr id="2" name="Rectangle 1"/>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B65D0242-1476-57F1-3588-60FC12DEE3F1}"/>
              </a:ext>
            </a:extLst>
          </p:cNvPr>
          <p:cNvGrpSpPr/>
          <p:nvPr/>
        </p:nvGrpSpPr>
        <p:grpSpPr>
          <a:xfrm>
            <a:off x="6205591" y="89837"/>
            <a:ext cx="2517174" cy="783468"/>
            <a:chOff x="1317502" y="35831"/>
            <a:chExt cx="9626115" cy="1138751"/>
          </a:xfrm>
        </p:grpSpPr>
        <p:grpSp>
          <p:nvGrpSpPr>
            <p:cNvPr id="5" name="Group 4">
              <a:extLst>
                <a:ext uri="{FF2B5EF4-FFF2-40B4-BE49-F238E27FC236}">
                  <a16:creationId xmlns:a16="http://schemas.microsoft.com/office/drawing/2014/main" id="{19617511-84FC-CE14-4CAF-0625F17FF078}"/>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7" name="Rectangle: Diagonal Corners Rounded 4">
                <a:extLst>
                  <a:ext uri="{FF2B5EF4-FFF2-40B4-BE49-F238E27FC236}">
                    <a16:creationId xmlns:a16="http://schemas.microsoft.com/office/drawing/2014/main" id="{11E49666-87EC-C3F0-0509-6436D13132B6}"/>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Diagonal Corners Rounded 39">
                <a:extLst>
                  <a:ext uri="{FF2B5EF4-FFF2-40B4-BE49-F238E27FC236}">
                    <a16:creationId xmlns:a16="http://schemas.microsoft.com/office/drawing/2014/main" id="{1543D88F-FDC0-6E47-5352-9848C2B0963B}"/>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id="{84E21C1D-CAC7-0473-C2D7-948BE28F7078}"/>
                </a:ext>
              </a:extLst>
            </p:cNvPr>
            <p:cNvSpPr txBox="1"/>
            <p:nvPr/>
          </p:nvSpPr>
          <p:spPr>
            <a:xfrm>
              <a:off x="1608090" y="85729"/>
              <a:ext cx="9321799" cy="6057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a) </a:t>
              </a:r>
              <a:r>
                <a:rPr kumimoji="0" lang="en-US" sz="3600" b="1" i="0" u="none" strike="noStrike" kern="1200" cap="none" spc="0" normalizeH="0" baseline="0" noProof="0" dirty="0" err="1">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Địa</a:t>
              </a:r>
              <a:r>
                <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 </a:t>
              </a:r>
              <a:r>
                <a:rPr kumimoji="0" lang="en-US" sz="3600" b="1" i="0" u="none" strike="noStrike" kern="1200" cap="none" spc="0" normalizeH="0" baseline="0" noProof="0" dirty="0" err="1">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hình</a:t>
              </a:r>
              <a:endPar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endParaRPr>
            </a:p>
          </p:txBody>
        </p:sp>
      </p:grpSp>
      <p:pic>
        <p:nvPicPr>
          <p:cNvPr id="11" name="图片 11">
            <a:extLst>
              <a:ext uri="{FF2B5EF4-FFF2-40B4-BE49-F238E27FC236}">
                <a16:creationId xmlns:a16="http://schemas.microsoft.com/office/drawing/2014/main" id="{C1CC1C38-67AA-D1D8-2242-D3AA181BDEC9}"/>
              </a:ext>
            </a:extLst>
          </p:cNvPr>
          <p:cNvPicPr>
            <a:picLocks noChangeAspect="1"/>
          </p:cNvPicPr>
          <p:nvPr/>
        </p:nvPicPr>
        <p:blipFill rotWithShape="1">
          <a:blip r:embed="rId6">
            <a:extLst>
              <a:ext uri="{28A0092B-C50C-407E-A947-70E740481C1C}">
                <a14:useLocalDpi xmlns:a14="http://schemas.microsoft.com/office/drawing/2010/main" val="0"/>
              </a:ext>
            </a:extLst>
          </a:blip>
          <a:srcRect l="15357" t="-1" r="20536" b="29206"/>
          <a:stretch/>
        </p:blipFill>
        <p:spPr>
          <a:xfrm>
            <a:off x="5691883" y="585627"/>
            <a:ext cx="5885074" cy="5537587"/>
          </a:xfrm>
          <a:prstGeom prst="rect">
            <a:avLst/>
          </a:prstGeom>
        </p:spPr>
      </p:pic>
      <p:sp>
        <p:nvSpPr>
          <p:cNvPr id="12" name="TextBox 11">
            <a:extLst>
              <a:ext uri="{FF2B5EF4-FFF2-40B4-BE49-F238E27FC236}">
                <a16:creationId xmlns:a16="http://schemas.microsoft.com/office/drawing/2014/main" id="{85965FD8-9247-8C12-55C8-74D554A78A48}"/>
              </a:ext>
            </a:extLst>
          </p:cNvPr>
          <p:cNvSpPr txBox="1"/>
          <p:nvPr/>
        </p:nvSpPr>
        <p:spPr>
          <a:xfrm>
            <a:off x="6222133" y="2324029"/>
            <a:ext cx="4586279" cy="2062103"/>
          </a:xfrm>
          <a:prstGeom prst="rect">
            <a:avLst/>
          </a:prstGeom>
          <a:noFill/>
        </p:spPr>
        <p:txBody>
          <a:bodyPr wrap="square">
            <a:spAutoFit/>
          </a:bodyPr>
          <a:lstStyle/>
          <a:p>
            <a:pPr lvl="0" algn="ctr"/>
            <a:r>
              <a:rPr kumimoji="0" lang="vi-VN"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Xác định trên lược đồ: </a:t>
            </a:r>
            <a:r>
              <a:rPr lang="vi-VN" sz="3200" b="1" i="1" dirty="0">
                <a:solidFill>
                  <a:srgbClr val="FF0000"/>
                </a:solidFill>
                <a:latin typeface="Calibri" panose="020F0502020204030204" pitchFamily="34" charset="0"/>
                <a:cs typeface="Calibri" panose="020F0502020204030204" pitchFamily="34" charset="0"/>
              </a:rPr>
              <a:t>vườn quốc gia Phong Nha - Kẻ Bàng, quần đảo Hoàng Sa - Trường Sa.</a:t>
            </a:r>
            <a:endPar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Picture 12" descr="A picture containing text, toy, doll&#10;&#10;Description automatically generated">
            <a:extLst>
              <a:ext uri="{FF2B5EF4-FFF2-40B4-BE49-F238E27FC236}">
                <a16:creationId xmlns:a16="http://schemas.microsoft.com/office/drawing/2014/main" id="{F65D9B75-5E96-E5F4-1C25-6C675938DCB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947624" y="3678148"/>
            <a:ext cx="2244375" cy="3179852"/>
          </a:xfrm>
          <a:prstGeom prst="rect">
            <a:avLst/>
          </a:prstGeom>
        </p:spPr>
      </p:pic>
      <p:pic>
        <p:nvPicPr>
          <p:cNvPr id="9" name="Picture 8">
            <a:extLst>
              <a:ext uri="{FF2B5EF4-FFF2-40B4-BE49-F238E27FC236}">
                <a16:creationId xmlns:a16="http://schemas.microsoft.com/office/drawing/2014/main" id="{2CC91639-8316-0FF1-BC2A-262AB66E5327}"/>
              </a:ext>
            </a:extLst>
          </p:cNvPr>
          <p:cNvPicPr>
            <a:picLocks noChangeAspect="1"/>
          </p:cNvPicPr>
          <p:nvPr/>
        </p:nvPicPr>
        <p:blipFill>
          <a:blip r:embed="rId8"/>
          <a:stretch>
            <a:fillRect/>
          </a:stretch>
        </p:blipFill>
        <p:spPr>
          <a:xfrm>
            <a:off x="126125" y="867686"/>
            <a:ext cx="5744395" cy="5440648"/>
          </a:xfrm>
          <a:prstGeom prst="rect">
            <a:avLst/>
          </a:prstGeom>
        </p:spPr>
      </p:pic>
      <p:sp>
        <p:nvSpPr>
          <p:cNvPr id="14" name="Oval 13">
            <a:extLst>
              <a:ext uri="{FF2B5EF4-FFF2-40B4-BE49-F238E27FC236}">
                <a16:creationId xmlns:a16="http://schemas.microsoft.com/office/drawing/2014/main" id="{CE9B358B-8EE0-AA4C-5625-E3CCA9954872}"/>
              </a:ext>
            </a:extLst>
          </p:cNvPr>
          <p:cNvSpPr/>
          <p:nvPr/>
        </p:nvSpPr>
        <p:spPr>
          <a:xfrm rot="16200000">
            <a:off x="2397010" y="3311408"/>
            <a:ext cx="431514" cy="67183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ED44226-B414-1F80-3770-9AD54D8E0FB8}"/>
              </a:ext>
            </a:extLst>
          </p:cNvPr>
          <p:cNvSpPr/>
          <p:nvPr/>
        </p:nvSpPr>
        <p:spPr>
          <a:xfrm rot="14748875">
            <a:off x="5001527" y="1369982"/>
            <a:ext cx="437306" cy="635051"/>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5D740DB-C325-A70E-5635-BF2F58805AB0}"/>
              </a:ext>
            </a:extLst>
          </p:cNvPr>
          <p:cNvSpPr/>
          <p:nvPr/>
        </p:nvSpPr>
        <p:spPr>
          <a:xfrm rot="14748875">
            <a:off x="5193538" y="2173481"/>
            <a:ext cx="561219" cy="639323"/>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240489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up)">
                                      <p:cBhvr>
                                        <p:cTn id="26" dur="500"/>
                                        <p:tgtEl>
                                          <p:spTgt spid="15"/>
                                        </p:tgtEl>
                                      </p:cBhvr>
                                    </p:animEffect>
                                  </p:childTnLst>
                                  <p:subTnLst>
                                    <p:audio>
                                      <p:cMediaNode>
                                        <p:cTn display="0" masterRel="sameClick">
                                          <p:stCondLst>
                                            <p:cond evt="begin" delay="0">
                                              <p:tn val="24"/>
                                            </p:cond>
                                          </p:stCondLst>
                                          <p:endCondLst>
                                            <p:cond evt="onStopAudio" delay="0">
                                              <p:tgtEl>
                                                <p:sldTgt/>
                                              </p:tgtEl>
                                            </p:cond>
                                          </p:endCondLst>
                                        </p:cTn>
                                        <p:tgtEl>
                                          <p:sndTgt r:embed="rId3"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500"/>
                                        <p:tgtEl>
                                          <p:spTgt spid="17"/>
                                        </p:tgtEl>
                                      </p:cBhvr>
                                    </p:animEffec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5"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p:cNvSpPr/>
          <p:nvPr/>
        </p:nvSpPr>
        <p:spPr>
          <a:xfrm>
            <a:off x="337931" y="248338"/>
            <a:ext cx="11854070"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Speech Bubble: Rectangle with Corners Rounded 4"/>
          <p:cNvSpPr/>
          <p:nvPr/>
        </p:nvSpPr>
        <p:spPr>
          <a:xfrm>
            <a:off x="6267235" y="606174"/>
            <a:ext cx="5506949" cy="3590297"/>
          </a:xfrm>
          <a:prstGeom prst="wedgeRoundRectCallout">
            <a:avLst>
              <a:gd name="adj1" fmla="val 39259"/>
              <a:gd name="adj2" fmla="val 6455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2060"/>
                </a:solidFill>
                <a:latin typeface="Calibri"/>
              </a:rPr>
              <a:t>Trường Sơn là dãy núi lớn ở vùng. Đồng thời đây cũng là dãy núi dài nhất của Việt Nam dài khoảng 1.100 km.</a:t>
            </a:r>
            <a:endParaRPr kumimoji="0" lang="vi-VN" sz="4000" b="1" i="0"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32" name="Picture 31" descr="A picture containing text&#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384665" y="4421505"/>
            <a:ext cx="2319020" cy="2289810"/>
          </a:xfrm>
          <a:prstGeom prst="rect">
            <a:avLst/>
          </a:prstGeom>
        </p:spPr>
      </p:pic>
      <p:pic>
        <p:nvPicPr>
          <p:cNvPr id="1026" name="Picture 2" descr="Khám phá dãy núi dài nhất Việt Nam">
            <a:extLst>
              <a:ext uri="{FF2B5EF4-FFF2-40B4-BE49-F238E27FC236}">
                <a16:creationId xmlns:a16="http://schemas.microsoft.com/office/drawing/2014/main" id="{B2AE4DEC-5754-C494-1F55-5A1DA35E50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8369" y="1875319"/>
            <a:ext cx="4985910" cy="33239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4041954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p:cNvSpPr/>
          <p:nvPr/>
        </p:nvSpPr>
        <p:spPr>
          <a:xfrm>
            <a:off x="337931" y="248338"/>
            <a:ext cx="11854070"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Speech Bubble: Rectangle with Corners Rounded 4"/>
          <p:cNvSpPr/>
          <p:nvPr/>
        </p:nvSpPr>
        <p:spPr>
          <a:xfrm>
            <a:off x="6267235" y="606174"/>
            <a:ext cx="5506949" cy="3590297"/>
          </a:xfrm>
          <a:prstGeom prst="wedgeRoundRectCallout">
            <a:avLst>
              <a:gd name="adj1" fmla="val 39259"/>
              <a:gd name="adj2" fmla="val 6455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a:rPr>
              <a:t>Dãy Bạch Mã là một phần của dãy Trường Sơn, có hướng Tây - Đông đâm ngang ra biển. Dãy Bạch Mã là ranh giới tự nhiên giữa hai miền Nam - Bắc của nước ta.</a:t>
            </a:r>
            <a:endParaRPr kumimoji="0" lang="vi-VN" sz="3200" b="1" i="0"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32" name="Picture 31" descr="A picture containing text&#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384665" y="4421505"/>
            <a:ext cx="2319020" cy="2289810"/>
          </a:xfrm>
          <a:prstGeom prst="rect">
            <a:avLst/>
          </a:prstGeom>
        </p:spPr>
      </p:pic>
      <p:pic>
        <p:nvPicPr>
          <p:cNvPr id="2050" name="Picture 2" descr="Vườn quốc gia Bạch Mã Huế, điểm đến hấp dẫn vùng đất Cố đô">
            <a:extLst>
              <a:ext uri="{FF2B5EF4-FFF2-40B4-BE49-F238E27FC236}">
                <a16:creationId xmlns:a16="http://schemas.microsoft.com/office/drawing/2014/main" id="{A13BCBF9-8DB1-8440-D9A4-868797233C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8368" y="1615596"/>
            <a:ext cx="5201471" cy="34649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196017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p:cNvSpPr/>
          <p:nvPr/>
        </p:nvSpPr>
        <p:spPr>
          <a:xfrm>
            <a:off x="337931" y="248338"/>
            <a:ext cx="11854070"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Speech Bubble: Rectangle with Corners Rounded 4"/>
          <p:cNvSpPr/>
          <p:nvPr/>
        </p:nvSpPr>
        <p:spPr>
          <a:xfrm>
            <a:off x="6267235" y="606174"/>
            <a:ext cx="5506949" cy="3590297"/>
          </a:xfrm>
          <a:prstGeom prst="wedgeRoundRectCallout">
            <a:avLst>
              <a:gd name="adj1" fmla="val 39259"/>
              <a:gd name="adj2" fmla="val 6455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002060"/>
                </a:solidFill>
                <a:latin typeface="Calibri"/>
              </a:rPr>
              <a:t>Đèo Hải Vân là đèo nằm trên dãy núi Bạch Mã, có độ dài gần 20 km, cao trung bình 500 m so với mực nước biển.</a:t>
            </a:r>
            <a:endParaRPr kumimoji="0" lang="vi-VN" sz="3600" b="1" i="0"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32" name="Picture 31" descr="A picture containing text&#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384665" y="4421505"/>
            <a:ext cx="2319020" cy="2289810"/>
          </a:xfrm>
          <a:prstGeom prst="rect">
            <a:avLst/>
          </a:prstGeom>
        </p:spPr>
      </p:pic>
      <p:pic>
        <p:nvPicPr>
          <p:cNvPr id="3074" name="Picture 2" descr="Đèo Hải Vân - Thiên hạ đệ nhất hùng quan - Tạp chí Kiến Trúc">
            <a:extLst>
              <a:ext uri="{FF2B5EF4-FFF2-40B4-BE49-F238E27FC236}">
                <a16:creationId xmlns:a16="http://schemas.microsoft.com/office/drawing/2014/main" id="{47FF2FB6-8564-81D3-20BF-FF2B60ECB3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2063" y="342845"/>
            <a:ext cx="5517222" cy="31054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6" name="Picture 4" descr="Chiêm ngưỡng vẻ đẹp của đèo Hải Vân">
            <a:extLst>
              <a:ext uri="{FF2B5EF4-FFF2-40B4-BE49-F238E27FC236}">
                <a16:creationId xmlns:a16="http://schemas.microsoft.com/office/drawing/2014/main" id="{0AAEE4F3-C93A-FA50-0760-E31D562DD3D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3434" y="3719244"/>
            <a:ext cx="5476126" cy="29294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093139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fade">
                                      <p:cBhvr>
                                        <p:cTn id="17" dur="1000"/>
                                        <p:tgtEl>
                                          <p:spTgt spid="3076"/>
                                        </p:tgtEl>
                                      </p:cBhvr>
                                    </p:animEffect>
                                    <p:anim calcmode="lin" valueType="num">
                                      <p:cBhvr>
                                        <p:cTn id="18" dur="1000" fill="hold"/>
                                        <p:tgtEl>
                                          <p:spTgt spid="3076"/>
                                        </p:tgtEl>
                                        <p:attrNameLst>
                                          <p:attrName>ppt_x</p:attrName>
                                        </p:attrNameLst>
                                      </p:cBhvr>
                                      <p:tavLst>
                                        <p:tav tm="0">
                                          <p:val>
                                            <p:strVal val="#ppt_x"/>
                                          </p:val>
                                        </p:tav>
                                        <p:tav tm="100000">
                                          <p:val>
                                            <p:strVal val="#ppt_x"/>
                                          </p:val>
                                        </p:tav>
                                      </p:tavLst>
                                    </p:anim>
                                    <p:anim calcmode="lin" valueType="num">
                                      <p:cBhvr>
                                        <p:cTn id="19" dur="1000" fill="hold"/>
                                        <p:tgtEl>
                                          <p:spTgt spid="307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074"/>
                                        </p:tgtEl>
                                        <p:attrNameLst>
                                          <p:attrName>style.visibility</p:attrName>
                                        </p:attrNameLst>
                                      </p:cBhvr>
                                      <p:to>
                                        <p:strVal val="visible"/>
                                      </p:to>
                                    </p:set>
                                    <p:animEffect transition="in" filter="fade">
                                      <p:cBhvr>
                                        <p:cTn id="22" dur="1000"/>
                                        <p:tgtEl>
                                          <p:spTgt spid="3074"/>
                                        </p:tgtEl>
                                      </p:cBhvr>
                                    </p:animEffect>
                                    <p:anim calcmode="lin" valueType="num">
                                      <p:cBhvr>
                                        <p:cTn id="23" dur="1000" fill="hold"/>
                                        <p:tgtEl>
                                          <p:spTgt spid="3074"/>
                                        </p:tgtEl>
                                        <p:attrNameLst>
                                          <p:attrName>ppt_x</p:attrName>
                                        </p:attrNameLst>
                                      </p:cBhvr>
                                      <p:tavLst>
                                        <p:tav tm="0">
                                          <p:val>
                                            <p:strVal val="#ppt_x"/>
                                          </p:val>
                                        </p:tav>
                                        <p:tav tm="100000">
                                          <p:val>
                                            <p:strVal val="#ppt_x"/>
                                          </p:val>
                                        </p:tav>
                                      </p:tavLst>
                                    </p:anim>
                                    <p:anim calcmode="lin" valueType="num">
                                      <p:cBhvr>
                                        <p:cTn id="2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p:cNvSpPr/>
          <p:nvPr/>
        </p:nvSpPr>
        <p:spPr>
          <a:xfrm>
            <a:off x="337931" y="248338"/>
            <a:ext cx="11854070"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Speech Bubble: Rectangle with Corners Rounded 4"/>
          <p:cNvSpPr/>
          <p:nvPr/>
        </p:nvSpPr>
        <p:spPr>
          <a:xfrm>
            <a:off x="6267235" y="606174"/>
            <a:ext cx="5506949" cy="3590297"/>
          </a:xfrm>
          <a:prstGeom prst="wedgeRoundRectCallout">
            <a:avLst>
              <a:gd name="adj1" fmla="val 39259"/>
              <a:gd name="adj2" fmla="val 6455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a:rPr>
              <a:t>Vườn quốc gia Phong Nha - Kẻ Bàng nằm tại tỉnh Quảng Bình. Đặc trưng của vườn quốc gia là hệ thống hơn 400 hang động lớn nhỏ,các sông ngầm và hệ động thực vật quý hiếm.</a:t>
            </a:r>
            <a:endParaRPr kumimoji="0" lang="vi-VN" sz="32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pic>
        <p:nvPicPr>
          <p:cNvPr id="32" name="Picture 31" descr="A picture containing text&#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384665" y="4421505"/>
            <a:ext cx="2319020" cy="2289810"/>
          </a:xfrm>
          <a:prstGeom prst="rect">
            <a:avLst/>
          </a:prstGeom>
        </p:spPr>
      </p:pic>
      <p:pic>
        <p:nvPicPr>
          <p:cNvPr id="4098" name="Picture 2" descr="Cuộc thi trực tuyến “Tìm hiểu về công tác bảo tồn và phát huy giá trị của  Di sản thiên nhiên thế giới Vườn Quốc gia Phong Nha – Kẻ Bàng” nhân">
            <a:extLst>
              <a:ext uri="{FF2B5EF4-FFF2-40B4-BE49-F238E27FC236}">
                <a16:creationId xmlns:a16="http://schemas.microsoft.com/office/drawing/2014/main" id="{C38925A8-B40F-7D89-D501-1A729A5592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737" y="400372"/>
            <a:ext cx="4888280" cy="28668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0" name="Picture 4" descr="Xây dựng Phong Nha trở thành điểm đến thân thiện và an toàn | Du lịch | Báo  ảnh Dân tộc và Miền núi">
            <a:extLst>
              <a:ext uri="{FF2B5EF4-FFF2-40B4-BE49-F238E27FC236}">
                <a16:creationId xmlns:a16="http://schemas.microsoft.com/office/drawing/2014/main" id="{B5C19A9C-A058-6C5B-066C-E60B81A65A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2480" y="3463463"/>
            <a:ext cx="4867167" cy="31479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823917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barn(inVertical)">
                                      <p:cBhvr>
                                        <p:cTn id="17" dur="500"/>
                                        <p:tgtEl>
                                          <p:spTgt spid="4100"/>
                                        </p:tgtEl>
                                      </p:cBhvr>
                                    </p:animEffect>
                                  </p:childTnLst>
                                </p:cTn>
                              </p:par>
                              <p:par>
                                <p:cTn id="18" presetID="16" presetClass="entr" presetSubtype="21" fill="hold" nodeType="with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barn(inVertical)">
                                      <p:cBhvr>
                                        <p:cTn id="2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p:cNvSpPr/>
          <p:nvPr/>
        </p:nvSpPr>
        <p:spPr>
          <a:xfrm>
            <a:off x="337931" y="248338"/>
            <a:ext cx="11854070"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Speech Bubble: Rectangle with Corners Rounded 4"/>
          <p:cNvSpPr/>
          <p:nvPr/>
        </p:nvSpPr>
        <p:spPr>
          <a:xfrm>
            <a:off x="6092575" y="226032"/>
            <a:ext cx="5681609" cy="3970440"/>
          </a:xfrm>
          <a:prstGeom prst="wedgeRoundRectCallout">
            <a:avLst>
              <a:gd name="adj1" fmla="val 39259"/>
              <a:gd name="adj2" fmla="val 6455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002060"/>
                </a:solidFill>
                <a:latin typeface="Calibri"/>
              </a:rPr>
              <a:t>Quần đảo Trường Sa thuộc tỉnh Khánh Hòa gồm hơn 100 hòn đảo cồn san hô và các bãi san hô nằm giải trên một vùng biển rộng khoảng 160.000 đến 180.000 km², các đảo có độ cao trung bình 3 đến 5 m. Tổng diện tích đất nổi và của các đảo đá cồn bãi ở đây khoảng 10 km².</a:t>
            </a:r>
            <a:endParaRPr kumimoji="0" lang="vi-VN" sz="2800" b="1" i="0"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32" name="Picture 31" descr="A picture containing text&#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384665" y="4421505"/>
            <a:ext cx="2319020" cy="2289810"/>
          </a:xfrm>
          <a:prstGeom prst="rect">
            <a:avLst/>
          </a:prstGeom>
        </p:spPr>
      </p:pic>
      <p:pic>
        <p:nvPicPr>
          <p:cNvPr id="5122" name="Picture 2" descr="Trường Sa Lớn – Wikipedia tiếng Việt">
            <a:extLst>
              <a:ext uri="{FF2B5EF4-FFF2-40B4-BE49-F238E27FC236}">
                <a16:creationId xmlns:a16="http://schemas.microsoft.com/office/drawing/2014/main" id="{904BC19E-F44F-FA4E-077B-EAA40948F2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3392" y="1202076"/>
            <a:ext cx="4994543" cy="41610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1375140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122"/>
                                        </p:tgtEl>
                                        <p:attrNameLst>
                                          <p:attrName>style.visibility</p:attrName>
                                        </p:attrNameLst>
                                      </p:cBhvr>
                                      <p:to>
                                        <p:strVal val="visible"/>
                                      </p:to>
                                    </p:set>
                                    <p:animEffect transition="in" filter="fade">
                                      <p:cBhvr>
                                        <p:cTn id="17" dur="1000"/>
                                        <p:tgtEl>
                                          <p:spTgt spid="5122"/>
                                        </p:tgtEl>
                                      </p:cBhvr>
                                    </p:animEffect>
                                    <p:anim calcmode="lin" valueType="num">
                                      <p:cBhvr>
                                        <p:cTn id="18" dur="1000" fill="hold"/>
                                        <p:tgtEl>
                                          <p:spTgt spid="5122"/>
                                        </p:tgtEl>
                                        <p:attrNameLst>
                                          <p:attrName>ppt_x</p:attrName>
                                        </p:attrNameLst>
                                      </p:cBhvr>
                                      <p:tavLst>
                                        <p:tav tm="0">
                                          <p:val>
                                            <p:strVal val="#ppt_x"/>
                                          </p:val>
                                        </p:tav>
                                        <p:tav tm="100000">
                                          <p:val>
                                            <p:strVal val="#ppt_x"/>
                                          </p:val>
                                        </p:tav>
                                      </p:tavLst>
                                    </p:anim>
                                    <p:anim calcmode="lin" valueType="num">
                                      <p:cBhvr>
                                        <p:cTn id="19"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p:cNvSpPr/>
          <p:nvPr/>
        </p:nvSpPr>
        <p:spPr>
          <a:xfrm>
            <a:off x="337931" y="248338"/>
            <a:ext cx="11854070"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Speech Bubble: Rectangle with Corners Rounded 4"/>
          <p:cNvSpPr/>
          <p:nvPr/>
        </p:nvSpPr>
        <p:spPr>
          <a:xfrm>
            <a:off x="5876819" y="226032"/>
            <a:ext cx="5989834" cy="3970440"/>
          </a:xfrm>
          <a:prstGeom prst="wedgeRoundRectCallout">
            <a:avLst>
              <a:gd name="adj1" fmla="val 39259"/>
              <a:gd name="adj2" fmla="val 6455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a:rPr>
              <a:t>Quần đảo Hoàng Sa thuộc thành phố Đà Nẵng, gồm trên 30 hòn đảo, bãi đá ngầm, cồn san hô, bãi cát nằm rải trên một vùng biển rộng khoảng 15.000 km². Tổng diện tích đất nổi của quần đảo khoảng 10 km².</a:t>
            </a:r>
            <a:endParaRPr kumimoji="0" lang="vi-VN" sz="3200" b="1" i="0"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32" name="Picture 31" descr="A picture containing text&#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384665" y="4421505"/>
            <a:ext cx="2319020" cy="2289810"/>
          </a:xfrm>
          <a:prstGeom prst="rect">
            <a:avLst/>
          </a:prstGeom>
        </p:spPr>
      </p:pic>
      <p:pic>
        <p:nvPicPr>
          <p:cNvPr id="6146" name="Picture 2" descr="Hoàng Sa trong ký ức nhiều thế hệ người Việt Nam | Tạp chí Tuyên giáo">
            <a:extLst>
              <a:ext uri="{FF2B5EF4-FFF2-40B4-BE49-F238E27FC236}">
                <a16:creationId xmlns:a16="http://schemas.microsoft.com/office/drawing/2014/main" id="{0EAE6601-BF53-9070-8D17-390596248A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577" y="1735636"/>
            <a:ext cx="4999966" cy="33295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3682718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46"/>
                                        </p:tgtEl>
                                        <p:attrNameLst>
                                          <p:attrName>style.visibility</p:attrName>
                                        </p:attrNameLst>
                                      </p:cBhvr>
                                      <p:to>
                                        <p:strVal val="visible"/>
                                      </p:to>
                                    </p:set>
                                    <p:animEffect transition="in" filter="fade">
                                      <p:cBhvr>
                                        <p:cTn id="1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73152"/>
            <a:ext cx="12192000" cy="6858000"/>
          </a:xfrm>
          <a:prstGeom prst="rect">
            <a:avLst/>
          </a:prstGeom>
        </p:spPr>
      </p:pic>
      <p:sp>
        <p:nvSpPr>
          <p:cNvPr id="2" name="Rectangle 1"/>
          <p:cNvSpPr/>
          <p:nvPr/>
        </p:nvSpPr>
        <p:spPr>
          <a:xfrm>
            <a:off x="560833" y="24833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Speech Bubble: Rectangle with Corners Rounded 4"/>
          <p:cNvSpPr/>
          <p:nvPr/>
        </p:nvSpPr>
        <p:spPr>
          <a:xfrm>
            <a:off x="2589088" y="1880172"/>
            <a:ext cx="8880669" cy="2316300"/>
          </a:xfrm>
          <a:prstGeom prst="wedgeRoundRectCallout">
            <a:avLst>
              <a:gd name="adj1" fmla="val 39259"/>
              <a:gd name="adj2" fmla="val 6455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800" b="1" dirty="0">
                <a:solidFill>
                  <a:srgbClr val="002060"/>
                </a:solidFill>
                <a:latin typeface="Calibri"/>
              </a:rPr>
              <a:t>Nêu đặc điểm của đồng bằng ở vùng Duyên hải miền Trung.</a:t>
            </a:r>
            <a:endParaRPr kumimoji="0" lang="vi-VN" sz="4800" b="1" i="0"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32" name="Picture 31" descr="A picture containing text&#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384665" y="4421505"/>
            <a:ext cx="2319020" cy="228981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DC7F0F-2B30-4959-8079-02406AB5873C}"/>
              </a:ext>
            </a:extLst>
          </p:cNvPr>
          <p:cNvPicPr>
            <a:picLocks noChangeAspect="1"/>
          </p:cNvPicPr>
          <p:nvPr/>
        </p:nvPicPr>
        <p:blipFill rotWithShape="1">
          <a:blip r:embed="rId5">
            <a:extLst>
              <a:ext uri="{28A0092B-C50C-407E-A947-70E740481C1C}">
                <a14:useLocalDpi xmlns:a14="http://schemas.microsoft.com/office/drawing/2010/main" val="0"/>
              </a:ext>
            </a:extLst>
          </a:blip>
          <a:srcRect l="616" r="616"/>
          <a:stretch/>
        </p:blipFill>
        <p:spPr>
          <a:xfrm>
            <a:off x="0" y="0"/>
            <a:ext cx="12192000" cy="6858000"/>
          </a:xfrm>
          <a:prstGeom prst="rect">
            <a:avLst/>
          </a:prstGeom>
        </p:spPr>
      </p:pic>
      <p:pic>
        <p:nvPicPr>
          <p:cNvPr id="11" name="Picture 10">
            <a:hlinkClick r:id="rId6" action="ppaction://hlinksldjump"/>
            <a:extLst>
              <a:ext uri="{FF2B5EF4-FFF2-40B4-BE49-F238E27FC236}">
                <a16:creationId xmlns:a16="http://schemas.microsoft.com/office/drawing/2014/main" id="{3C11F021-8DD9-4CE8-9B3F-CD12F7DE7CE2}"/>
              </a:ext>
            </a:extLst>
          </p:cNvPr>
          <p:cNvPicPr>
            <a:picLocks noChangeAspect="1"/>
          </p:cNvPicPr>
          <p:nvPr/>
        </p:nvPicPr>
        <p:blipFill rotWithShape="1">
          <a:blip r:embed="rId7">
            <a:extLst>
              <a:ext uri="{28A0092B-C50C-407E-A947-70E740481C1C}">
                <a14:useLocalDpi xmlns:a14="http://schemas.microsoft.com/office/drawing/2010/main" val="0"/>
              </a:ext>
            </a:extLst>
          </a:blip>
          <a:srcRect l="36944" t="27778" r="38195" b="27499"/>
          <a:stretch/>
        </p:blipFill>
        <p:spPr>
          <a:xfrm rot="6370876">
            <a:off x="3248193" y="2782855"/>
            <a:ext cx="734298" cy="1320916"/>
          </a:xfrm>
          <a:prstGeom prst="rect">
            <a:avLst/>
          </a:prstGeom>
        </p:spPr>
      </p:pic>
      <p:grpSp>
        <p:nvGrpSpPr>
          <p:cNvPr id="5" name="Group 4">
            <a:extLst>
              <a:ext uri="{FF2B5EF4-FFF2-40B4-BE49-F238E27FC236}">
                <a16:creationId xmlns:a16="http://schemas.microsoft.com/office/drawing/2014/main" id="{8C7581B7-8A59-4200-8E84-6D641C103E2E}"/>
              </a:ext>
            </a:extLst>
          </p:cNvPr>
          <p:cNvGrpSpPr/>
          <p:nvPr/>
        </p:nvGrpSpPr>
        <p:grpSpPr>
          <a:xfrm>
            <a:off x="6660356" y="2009775"/>
            <a:ext cx="4312444" cy="2471738"/>
            <a:chOff x="4202906" y="2080725"/>
            <a:chExt cx="4217195" cy="2248388"/>
          </a:xfrm>
        </p:grpSpPr>
        <p:pic>
          <p:nvPicPr>
            <p:cNvPr id="6" name="Picture 5">
              <a:extLst>
                <a:ext uri="{FF2B5EF4-FFF2-40B4-BE49-F238E27FC236}">
                  <a16:creationId xmlns:a16="http://schemas.microsoft.com/office/drawing/2014/main" id="{121200E2-3E97-44A9-8264-3B22DDBCB474}"/>
                </a:ext>
              </a:extLst>
            </p:cNvPr>
            <p:cNvPicPr>
              <a:picLocks noChangeAspect="1"/>
            </p:cNvPicPr>
            <p:nvPr/>
          </p:nvPicPr>
          <p:blipFill rotWithShape="1">
            <a:blip r:embed="rId8"/>
            <a:srcRect l="6565" t="5775" r="5346" b="7611"/>
            <a:stretch/>
          </p:blipFill>
          <p:spPr>
            <a:xfrm>
              <a:off x="4838700" y="2080725"/>
              <a:ext cx="3581401" cy="2248388"/>
            </a:xfrm>
            <a:prstGeom prst="rect">
              <a:avLst/>
            </a:prstGeom>
          </p:spPr>
        </p:pic>
        <p:pic>
          <p:nvPicPr>
            <p:cNvPr id="7" name="Picture 6">
              <a:extLst>
                <a:ext uri="{FF2B5EF4-FFF2-40B4-BE49-F238E27FC236}">
                  <a16:creationId xmlns:a16="http://schemas.microsoft.com/office/drawing/2014/main" id="{04845FAF-6941-48B8-B913-F1E786CE0F89}"/>
                </a:ext>
              </a:extLst>
            </p:cNvPr>
            <p:cNvPicPr>
              <a:picLocks noChangeAspect="1"/>
            </p:cNvPicPr>
            <p:nvPr/>
          </p:nvPicPr>
          <p:blipFill rotWithShape="1">
            <a:blip r:embed="rId9">
              <a:extLst>
                <a:ext uri="{28A0092B-C50C-407E-A947-70E740481C1C}">
                  <a14:useLocalDpi xmlns:a14="http://schemas.microsoft.com/office/drawing/2010/main" val="0"/>
                </a:ext>
              </a:extLst>
            </a:blip>
            <a:srcRect l="26389" t="27500" r="29306" b="27777"/>
            <a:stretch/>
          </p:blipFill>
          <p:spPr>
            <a:xfrm rot="16200000">
              <a:off x="4208829" y="2234774"/>
              <a:ext cx="1259741" cy="1271588"/>
            </a:xfrm>
            <a:prstGeom prst="rect">
              <a:avLst/>
            </a:prstGeom>
          </p:spPr>
        </p:pic>
      </p:grpSp>
      <p:pic>
        <p:nvPicPr>
          <p:cNvPr id="8" name="Picture 7">
            <a:hlinkClick r:id="rId10" action="ppaction://hlinksldjump"/>
            <a:extLst>
              <a:ext uri="{FF2B5EF4-FFF2-40B4-BE49-F238E27FC236}">
                <a16:creationId xmlns:a16="http://schemas.microsoft.com/office/drawing/2014/main" id="{A4C4B256-8946-4401-9EBB-DFF3BD9F25D0}"/>
              </a:ext>
            </a:extLst>
          </p:cNvPr>
          <p:cNvPicPr>
            <a:picLocks noChangeAspect="1"/>
          </p:cNvPicPr>
          <p:nvPr/>
        </p:nvPicPr>
        <p:blipFill rotWithShape="1">
          <a:blip r:embed="rId11">
            <a:extLst>
              <a:ext uri="{28A0092B-C50C-407E-A947-70E740481C1C}">
                <a14:useLocalDpi xmlns:a14="http://schemas.microsoft.com/office/drawing/2010/main" val="0"/>
              </a:ext>
            </a:extLst>
          </a:blip>
          <a:srcRect l="28750" t="38750" r="27639" b="38611"/>
          <a:stretch/>
        </p:blipFill>
        <p:spPr>
          <a:xfrm rot="21046719">
            <a:off x="4167239" y="3855011"/>
            <a:ext cx="1876425" cy="974068"/>
          </a:xfrm>
          <a:prstGeom prst="rect">
            <a:avLst/>
          </a:prstGeom>
        </p:spPr>
      </p:pic>
      <p:pic>
        <p:nvPicPr>
          <p:cNvPr id="9" name="Picture 8">
            <a:hlinkClick r:id="rId12" action="ppaction://hlinksldjump"/>
            <a:extLst>
              <a:ext uri="{FF2B5EF4-FFF2-40B4-BE49-F238E27FC236}">
                <a16:creationId xmlns:a16="http://schemas.microsoft.com/office/drawing/2014/main" id="{22985396-48B6-4CB1-BD86-1AD7F0345F18}"/>
              </a:ext>
            </a:extLst>
          </p:cNvPr>
          <p:cNvPicPr>
            <a:picLocks noChangeAspect="1"/>
          </p:cNvPicPr>
          <p:nvPr/>
        </p:nvPicPr>
        <p:blipFill rotWithShape="1">
          <a:blip r:embed="rId13">
            <a:extLst>
              <a:ext uri="{28A0092B-C50C-407E-A947-70E740481C1C}">
                <a14:useLocalDpi xmlns:a14="http://schemas.microsoft.com/office/drawing/2010/main" val="0"/>
              </a:ext>
            </a:extLst>
          </a:blip>
          <a:srcRect l="26805" t="33333" r="26667" b="33403"/>
          <a:stretch/>
        </p:blipFill>
        <p:spPr>
          <a:xfrm>
            <a:off x="2094349" y="3970068"/>
            <a:ext cx="1040604" cy="743954"/>
          </a:xfrm>
          <a:prstGeom prst="rect">
            <a:avLst/>
          </a:prstGeom>
        </p:spPr>
      </p:pic>
      <p:pic>
        <p:nvPicPr>
          <p:cNvPr id="10" name="Picture 9">
            <a:hlinkClick r:id="rId14" action="ppaction://hlinksldjump"/>
            <a:extLst>
              <a:ext uri="{FF2B5EF4-FFF2-40B4-BE49-F238E27FC236}">
                <a16:creationId xmlns:a16="http://schemas.microsoft.com/office/drawing/2014/main" id="{DCC1527D-C302-4798-9469-609D63CD1E73}"/>
              </a:ext>
            </a:extLst>
          </p:cNvPr>
          <p:cNvPicPr>
            <a:picLocks noChangeAspect="1"/>
          </p:cNvPicPr>
          <p:nvPr/>
        </p:nvPicPr>
        <p:blipFill rotWithShape="1">
          <a:blip r:embed="rId15">
            <a:extLst>
              <a:ext uri="{28A0092B-C50C-407E-A947-70E740481C1C}">
                <a14:useLocalDpi xmlns:a14="http://schemas.microsoft.com/office/drawing/2010/main" val="0"/>
              </a:ext>
            </a:extLst>
          </a:blip>
          <a:srcRect l="34306" t="27222" r="32222" b="26667"/>
          <a:stretch/>
        </p:blipFill>
        <p:spPr>
          <a:xfrm rot="19135445">
            <a:off x="6202246" y="3210167"/>
            <a:ext cx="916219" cy="1262177"/>
          </a:xfrm>
          <a:prstGeom prst="rect">
            <a:avLst/>
          </a:prstGeom>
        </p:spPr>
      </p:pic>
      <p:pic>
        <p:nvPicPr>
          <p:cNvPr id="13" name="Picture 12">
            <a:hlinkClick r:id="rId16" action="ppaction://hlinksldjump"/>
            <a:extLst>
              <a:ext uri="{FF2B5EF4-FFF2-40B4-BE49-F238E27FC236}">
                <a16:creationId xmlns:a16="http://schemas.microsoft.com/office/drawing/2014/main" id="{8D2D18D6-8481-4BC7-9CCB-B0F2110C91B1}"/>
              </a:ext>
            </a:extLst>
          </p:cNvPr>
          <p:cNvPicPr>
            <a:picLocks noChangeAspect="1"/>
          </p:cNvPicPr>
          <p:nvPr/>
        </p:nvPicPr>
        <p:blipFill rotWithShape="1">
          <a:blip r:embed="rId17">
            <a:extLst>
              <a:ext uri="{28A0092B-C50C-407E-A947-70E740481C1C}">
                <a14:useLocalDpi xmlns:a14="http://schemas.microsoft.com/office/drawing/2010/main" val="0"/>
              </a:ext>
            </a:extLst>
          </a:blip>
          <a:srcRect l="34850" t="29444" r="36523" b="27992"/>
          <a:stretch/>
        </p:blipFill>
        <p:spPr>
          <a:xfrm>
            <a:off x="2168588" y="99102"/>
            <a:ext cx="1932729" cy="1616462"/>
          </a:xfrm>
          <a:prstGeom prst="rect">
            <a:avLst/>
          </a:prstGeom>
        </p:spPr>
      </p:pic>
      <p:pic>
        <p:nvPicPr>
          <p:cNvPr id="15" name="Picture 14">
            <a:extLst>
              <a:ext uri="{FF2B5EF4-FFF2-40B4-BE49-F238E27FC236}">
                <a16:creationId xmlns:a16="http://schemas.microsoft.com/office/drawing/2014/main" id="{A2057C50-D2DE-41DE-88C7-608496EB1A09}"/>
              </a:ext>
            </a:extLst>
          </p:cNvPr>
          <p:cNvPicPr>
            <a:picLocks noChangeAspect="1"/>
          </p:cNvPicPr>
          <p:nvPr/>
        </p:nvPicPr>
        <p:blipFill rotWithShape="1">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l="26477" t="33194" r="26667" b="35108"/>
          <a:stretch/>
        </p:blipFill>
        <p:spPr>
          <a:xfrm>
            <a:off x="2168588" y="5453557"/>
            <a:ext cx="2224270" cy="1504687"/>
          </a:xfrm>
          <a:prstGeom prst="rect">
            <a:avLst/>
          </a:prstGeom>
        </p:spPr>
      </p:pic>
      <p:pic>
        <p:nvPicPr>
          <p:cNvPr id="17" name="Picture 16">
            <a:extLst>
              <a:ext uri="{FF2B5EF4-FFF2-40B4-BE49-F238E27FC236}">
                <a16:creationId xmlns:a16="http://schemas.microsoft.com/office/drawing/2014/main" id="{5A88BA21-CEBF-4F92-B7D9-B453924C7920}"/>
              </a:ext>
            </a:extLst>
          </p:cNvPr>
          <p:cNvPicPr>
            <a:picLocks noChangeAspect="1"/>
          </p:cNvPicPr>
          <p:nvPr/>
        </p:nvPicPr>
        <p:blipFill rotWithShape="1">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l="26477" t="29306" r="28333" b="28750"/>
          <a:stretch/>
        </p:blipFill>
        <p:spPr>
          <a:xfrm>
            <a:off x="6403497" y="4754487"/>
            <a:ext cx="1079164" cy="1001671"/>
          </a:xfrm>
          <a:prstGeom prst="rect">
            <a:avLst/>
          </a:prstGeom>
        </p:spPr>
      </p:pic>
      <p:pic>
        <p:nvPicPr>
          <p:cNvPr id="14" name="Picture 13">
            <a:hlinkClick r:id="rId14" action="ppaction://hlinksldjump"/>
            <a:extLst>
              <a:ext uri="{FF2B5EF4-FFF2-40B4-BE49-F238E27FC236}">
                <a16:creationId xmlns:a16="http://schemas.microsoft.com/office/drawing/2014/main" id="{93F2A607-8104-463B-871E-B41BDB5D33CA}"/>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952001" y="150841"/>
            <a:ext cx="1040227" cy="1023910"/>
          </a:xfrm>
          <a:prstGeom prst="rect">
            <a:avLst/>
          </a:prstGeom>
        </p:spPr>
      </p:pic>
      <p:pic>
        <p:nvPicPr>
          <p:cNvPr id="16" name="GAME ĐƯỢC CHIA SẺ MIỄN PHÍ BỚI NK POWERSKILLS">
            <a:hlinkClick r:id="rId10" action="ppaction://hlinksldjump"/>
            <a:extLst>
              <a:ext uri="{FF2B5EF4-FFF2-40B4-BE49-F238E27FC236}">
                <a16:creationId xmlns:a16="http://schemas.microsoft.com/office/drawing/2014/main" id="{B6E893B3-FEE9-423E-A0CA-D1A6B95C4C2D}"/>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871715" y="129422"/>
            <a:ext cx="1065114" cy="1052583"/>
          </a:xfrm>
          <a:prstGeom prst="rect">
            <a:avLst/>
          </a:prstGeom>
        </p:spPr>
      </p:pic>
      <p:pic>
        <p:nvPicPr>
          <p:cNvPr id="18" name="Picture 17">
            <a:hlinkClick r:id="rId6" action="ppaction://hlinksldjump"/>
            <a:extLst>
              <a:ext uri="{FF2B5EF4-FFF2-40B4-BE49-F238E27FC236}">
                <a16:creationId xmlns:a16="http://schemas.microsoft.com/office/drawing/2014/main" id="{52DD8C6F-537D-4E70-B5E0-F76017BAF954}"/>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816316" y="138528"/>
            <a:ext cx="1048650" cy="1040393"/>
          </a:xfrm>
          <a:prstGeom prst="rect">
            <a:avLst/>
          </a:prstGeom>
        </p:spPr>
      </p:pic>
      <p:pic>
        <p:nvPicPr>
          <p:cNvPr id="19" name="Picture 18">
            <a:hlinkClick r:id="rId12" action="ppaction://hlinksldjump"/>
            <a:extLst>
              <a:ext uri="{FF2B5EF4-FFF2-40B4-BE49-F238E27FC236}">
                <a16:creationId xmlns:a16="http://schemas.microsoft.com/office/drawing/2014/main" id="{9AD91DFC-4C72-46C5-8F1D-78D0F38101D8}"/>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744453" y="160074"/>
            <a:ext cx="1027669" cy="1011549"/>
          </a:xfrm>
          <a:prstGeom prst="rect">
            <a:avLst/>
          </a:prstGeom>
        </p:spPr>
      </p:pic>
      <p:pic>
        <p:nvPicPr>
          <p:cNvPr id="20" name="CẤM BUÔN BÁN, CẤM REUP" descr="Káº¿t quáº£ hÃ¬nh áº£nh cho win text gif">
            <a:extLst>
              <a:ext uri="{FF2B5EF4-FFF2-40B4-BE49-F238E27FC236}">
                <a16:creationId xmlns:a16="http://schemas.microsoft.com/office/drawing/2014/main" id="{1D035292-AC6B-4513-BEB7-38F77DEB4EC3}"/>
              </a:ext>
            </a:extLst>
          </p:cNvPr>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6339475" y="655713"/>
            <a:ext cx="5392566" cy="5392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9997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6"/>
                                        </p:tgtEl>
                                        <p:attrNameLst>
                                          <p:attrName>r</p:attrName>
                                        </p:attrNameLst>
                                      </p:cBhvr>
                                    </p:animRot>
                                    <p:animRot by="-240000">
                                      <p:cBhvr>
                                        <p:cTn id="13" dur="200" fill="hold">
                                          <p:stCondLst>
                                            <p:cond delay="200"/>
                                          </p:stCondLst>
                                        </p:cTn>
                                        <p:tgtEl>
                                          <p:spTgt spid="16"/>
                                        </p:tgtEl>
                                        <p:attrNameLst>
                                          <p:attrName>r</p:attrName>
                                        </p:attrNameLst>
                                      </p:cBhvr>
                                    </p:animRot>
                                    <p:animRot by="240000">
                                      <p:cBhvr>
                                        <p:cTn id="14" dur="200" fill="hold">
                                          <p:stCondLst>
                                            <p:cond delay="400"/>
                                          </p:stCondLst>
                                        </p:cTn>
                                        <p:tgtEl>
                                          <p:spTgt spid="16"/>
                                        </p:tgtEl>
                                        <p:attrNameLst>
                                          <p:attrName>r</p:attrName>
                                        </p:attrNameLst>
                                      </p:cBhvr>
                                    </p:animRot>
                                    <p:animRot by="-240000">
                                      <p:cBhvr>
                                        <p:cTn id="15" dur="200" fill="hold">
                                          <p:stCondLst>
                                            <p:cond delay="600"/>
                                          </p:stCondLst>
                                        </p:cTn>
                                        <p:tgtEl>
                                          <p:spTgt spid="16"/>
                                        </p:tgtEl>
                                        <p:attrNameLst>
                                          <p:attrName>r</p:attrName>
                                        </p:attrNameLst>
                                      </p:cBhvr>
                                    </p:animRot>
                                    <p:animRot by="120000">
                                      <p:cBhvr>
                                        <p:cTn id="16" dur="200" fill="hold">
                                          <p:stCondLst>
                                            <p:cond delay="800"/>
                                          </p:stCondLst>
                                        </p:cTn>
                                        <p:tgtEl>
                                          <p:spTgt spid="16"/>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8"/>
                                        </p:tgtEl>
                                        <p:attrNameLst>
                                          <p:attrName>r</p:attrName>
                                        </p:attrNameLst>
                                      </p:cBhvr>
                                    </p:animRot>
                                    <p:animRot by="-240000">
                                      <p:cBhvr>
                                        <p:cTn id="19" dur="200" fill="hold">
                                          <p:stCondLst>
                                            <p:cond delay="200"/>
                                          </p:stCondLst>
                                        </p:cTn>
                                        <p:tgtEl>
                                          <p:spTgt spid="18"/>
                                        </p:tgtEl>
                                        <p:attrNameLst>
                                          <p:attrName>r</p:attrName>
                                        </p:attrNameLst>
                                      </p:cBhvr>
                                    </p:animRot>
                                    <p:animRot by="240000">
                                      <p:cBhvr>
                                        <p:cTn id="20" dur="200" fill="hold">
                                          <p:stCondLst>
                                            <p:cond delay="400"/>
                                          </p:stCondLst>
                                        </p:cTn>
                                        <p:tgtEl>
                                          <p:spTgt spid="18"/>
                                        </p:tgtEl>
                                        <p:attrNameLst>
                                          <p:attrName>r</p:attrName>
                                        </p:attrNameLst>
                                      </p:cBhvr>
                                    </p:animRot>
                                    <p:animRot by="-240000">
                                      <p:cBhvr>
                                        <p:cTn id="21" dur="200" fill="hold">
                                          <p:stCondLst>
                                            <p:cond delay="600"/>
                                          </p:stCondLst>
                                        </p:cTn>
                                        <p:tgtEl>
                                          <p:spTgt spid="18"/>
                                        </p:tgtEl>
                                        <p:attrNameLst>
                                          <p:attrName>r</p:attrName>
                                        </p:attrNameLst>
                                      </p:cBhvr>
                                    </p:animRot>
                                    <p:animRot by="120000">
                                      <p:cBhvr>
                                        <p:cTn id="22" dur="200" fill="hold">
                                          <p:stCondLst>
                                            <p:cond delay="800"/>
                                          </p:stCondLst>
                                        </p:cTn>
                                        <p:tgtEl>
                                          <p:spTgt spid="18"/>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9"/>
                                        </p:tgtEl>
                                        <p:attrNameLst>
                                          <p:attrName>r</p:attrName>
                                        </p:attrNameLst>
                                      </p:cBhvr>
                                    </p:animRot>
                                    <p:animRot by="-240000">
                                      <p:cBhvr>
                                        <p:cTn id="25" dur="200" fill="hold">
                                          <p:stCondLst>
                                            <p:cond delay="200"/>
                                          </p:stCondLst>
                                        </p:cTn>
                                        <p:tgtEl>
                                          <p:spTgt spid="19"/>
                                        </p:tgtEl>
                                        <p:attrNameLst>
                                          <p:attrName>r</p:attrName>
                                        </p:attrNameLst>
                                      </p:cBhvr>
                                    </p:animRot>
                                    <p:animRot by="240000">
                                      <p:cBhvr>
                                        <p:cTn id="26" dur="200" fill="hold">
                                          <p:stCondLst>
                                            <p:cond delay="400"/>
                                          </p:stCondLst>
                                        </p:cTn>
                                        <p:tgtEl>
                                          <p:spTgt spid="19"/>
                                        </p:tgtEl>
                                        <p:attrNameLst>
                                          <p:attrName>r</p:attrName>
                                        </p:attrNameLst>
                                      </p:cBhvr>
                                    </p:animRot>
                                    <p:animRot by="-240000">
                                      <p:cBhvr>
                                        <p:cTn id="27" dur="200" fill="hold">
                                          <p:stCondLst>
                                            <p:cond delay="600"/>
                                          </p:stCondLst>
                                        </p:cTn>
                                        <p:tgtEl>
                                          <p:spTgt spid="19"/>
                                        </p:tgtEl>
                                        <p:attrNameLst>
                                          <p:attrName>r</p:attrName>
                                        </p:attrNameLst>
                                      </p:cBhvr>
                                    </p:animRot>
                                    <p:animRot by="120000">
                                      <p:cBhvr>
                                        <p:cTn id="28" dur="200" fill="hold">
                                          <p:stCondLst>
                                            <p:cond delay="800"/>
                                          </p:stCondLst>
                                        </p:cTn>
                                        <p:tgtEl>
                                          <p:spTgt spid="19"/>
                                        </p:tgtEl>
                                        <p:attrNameLst>
                                          <p:attrName>r</p:attrName>
                                        </p:attrNameLst>
                                      </p:cBhvr>
                                    </p:animRot>
                                  </p:childTnLst>
                                </p:cTn>
                              </p:par>
                              <p:par>
                                <p:cTn id="29" presetID="8" presetClass="emph" presetSubtype="0" repeatCount="indefinite" autoRev="1" fill="hold" nodeType="withEffect">
                                  <p:stCondLst>
                                    <p:cond delay="0"/>
                                  </p:stCondLst>
                                  <p:childTnLst>
                                    <p:animRot by="180000">
                                      <p:cBhvr>
                                        <p:cTn id="30" dur="5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5"/>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0"/>
                                        </p:tgtEl>
                                      </p:cBhvr>
                                    </p:animEffect>
                                    <p:set>
                                      <p:cBhvr>
                                        <p:cTn id="36"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Am-thanh-phep-thuat-www_nhacchuongvui_com.wav"/>
                                        </p:tgtEl>
                                      </p:cMediaNode>
                                    </p:audio>
                                  </p:subTnLst>
                                </p:cTn>
                              </p:par>
                            </p:childTnLst>
                          </p:cTn>
                        </p:par>
                        <p:par>
                          <p:cTn id="37" fill="hold">
                            <p:stCondLst>
                              <p:cond delay="500"/>
                            </p:stCondLst>
                            <p:childTnLst>
                              <p:par>
                                <p:cTn id="38" presetID="0" presetClass="path" presetSubtype="0" accel="50000" decel="50000" fill="hold" nodeType="afterEffect">
                                  <p:stCondLst>
                                    <p:cond delay="0"/>
                                  </p:stCondLst>
                                  <p:childTnLst>
                                    <p:animMotion origin="layout" path="M 1.04167E-6 -4.44444E-6 L 1.04167E-6 -0.00046 C -0.03099 -0.01319 0.00143 -0.00046 -0.01875 -0.00648 C -0.02083 -0.00694 -0.02266 -0.00879 -0.02448 -0.00925 C -0.02656 -0.00925 -0.05521 -0.01157 -0.05599 -0.0118 C -0.06537 -0.01111 -0.075 -0.01064 -0.08425 -0.00925 C -0.08529 -0.00879 -0.08607 -0.0074 -0.08711 -0.00648 C -0.08841 -0.00555 -0.08971 -0.00463 -0.09102 -0.00416 C -0.09388 -0.00231 -0.09675 -0.00138 -0.09987 -4.44444E-6 C -0.10846 0.00417 -0.10117 0.00139 -0.10872 0.00371 C -0.12122 0.01621 -0.11576 0.01343 -0.12331 0.01644 C -0.12435 0.01783 -0.12539 0.01922 -0.12617 0.02061 C -0.12695 0.022 -0.12643 0.02338 -0.12721 0.02431 C -0.13034 0.02894 -0.13945 0.02801 -0.1418 0.02848 C -0.1431 0.02894 -0.1444 0.0294 -0.1457 0.02987 C -0.14675 0.03033 -0.14805 0.02987 -0.14883 0.03079 C -0.14935 0.03172 -0.15208 0.04237 -0.15169 0.04422 C -0.15117 0.04537 -0.15039 0.04144 -0.14961 0.04005 " pathEditMode="relative" rAng="0" ptsTypes="AAAAAAAAAAAAAAAAAA">
                                      <p:cBhvr>
                                        <p:cTn id="39" dur="2000" fill="hold"/>
                                        <p:tgtEl>
                                          <p:spTgt spid="5"/>
                                        </p:tgtEl>
                                        <p:attrNameLst>
                                          <p:attrName>ppt_x</p:attrName>
                                          <p:attrName>ppt_y</p:attrName>
                                        </p:attrNameLst>
                                      </p:cBhvr>
                                      <p:rCtr x="-7591" y="1644"/>
                                    </p:animMotion>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8"/>
                                        </p:tgtEl>
                                      </p:cBhvr>
                                    </p:animEffect>
                                    <p:set>
                                      <p:cBhvr>
                                        <p:cTn id="44"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3" name="Am-thanh-phep-thuat-www_nhacchuongvui_com.wav"/>
                                        </p:tgtEl>
                                      </p:cMediaNode>
                                    </p:audio>
                                  </p:subTnLst>
                                </p:cTn>
                              </p:par>
                            </p:childTnLst>
                          </p:cTn>
                        </p:par>
                        <p:par>
                          <p:cTn id="45" fill="hold">
                            <p:stCondLst>
                              <p:cond delay="500"/>
                            </p:stCondLst>
                            <p:childTnLst>
                              <p:par>
                                <p:cTn id="46" presetID="0" presetClass="path" presetSubtype="0" accel="50000" decel="50000" fill="hold" nodeType="afterEffect">
                                  <p:stCondLst>
                                    <p:cond delay="0"/>
                                  </p:stCondLst>
                                  <p:childTnLst>
                                    <p:animMotion origin="layout" path="M -0.14961 0.04004 L -0.14961 0.03958 L -0.18008 0.0331 C -0.18282 0.03264 -0.18581 0.03264 -0.18854 0.03148 C -0.2168 0.02245 -0.16641 0.03148 -0.21732 0.02407 C -0.23256 0.02546 -0.24831 0.02407 -0.26315 0.02754 C -0.26836 0.02847 -0.27136 0.03403 -0.27565 0.03773 C -0.27722 0.03866 -0.2793 0.03912 -0.28086 0.04004 C -0.28203 0.04166 -0.28269 0.04421 -0.28451 0.04467 C -0.2905 0.04722 -0.29688 0.04768 -0.303 0.0493 C -0.3069 0.04977 -0.31055 0.05069 -0.3142 0.05185 C -0.31602 0.05278 -0.31758 0.05393 -0.31901 0.05532 C -0.32448 0.05741 -0.32696 0.05833 -0.33151 0.05949 C -0.33269 0.06041 -0.33425 0.06134 -0.33542 0.0625 C -0.34519 0.06805 -0.34089 0.0625 -0.35404 0.07245 C -0.35547 0.07315 -0.35677 0.07453 -0.35769 0.07569 C -0.35912 0.07662 -0.36003 0.0787 -0.36159 0.07963 C -0.36315 0.08055 -0.36498 0.08055 -0.36641 0.08125 C -0.36797 0.08171 -0.36888 0.08264 -0.37006 0.08264 C -0.37188 0.0831 -0.37487 0.08379 -0.37487 0.0831 " pathEditMode="relative" rAng="0" ptsTypes="AAAAAAAAAAAAAAAAAAAA">
                                      <p:cBhvr>
                                        <p:cTn id="47" dur="2000" fill="hold"/>
                                        <p:tgtEl>
                                          <p:spTgt spid="5"/>
                                        </p:tgtEl>
                                        <p:attrNameLst>
                                          <p:attrName>ppt_x</p:attrName>
                                          <p:attrName>ppt_y</p:attrName>
                                        </p:attrNameLst>
                                      </p:cBhvr>
                                      <p:rCtr x="-11263" y="1389"/>
                                    </p:animMotion>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Am-thanh-phep-thuat-www_nhacchuongvui_com.wav"/>
                                        </p:tgtEl>
                                      </p:cMediaNode>
                                    </p:audio>
                                  </p:subTnLst>
                                </p:cTn>
                              </p:par>
                            </p:childTnLst>
                          </p:cTn>
                        </p:par>
                        <p:par>
                          <p:cTn id="53" fill="hold">
                            <p:stCondLst>
                              <p:cond delay="500"/>
                            </p:stCondLst>
                            <p:childTnLst>
                              <p:par>
                                <p:cTn id="54" presetID="0" presetClass="path" presetSubtype="0" accel="50000" decel="50000" fill="hold" nodeType="afterEffect">
                                  <p:stCondLst>
                                    <p:cond delay="0"/>
                                  </p:stCondLst>
                                  <p:childTnLst>
                                    <p:animMotion origin="layout" path="M -0.37487 0.0831 L -0.37487 0.08102 C -0.36927 0.08102 -0.36159 0.07916 -0.35586 0.07708 C -0.35391 0.07708 -0.35209 0.07338 -0.35104 0.07129 C -0.35013 0.06944 -0.34922 0.06944 -0.34818 0.06759 C -0.34727 0.06551 -0.34636 0.06366 -0.34636 0.0618 C -0.34532 0.05787 -0.34245 0.05208 -0.34245 0.05393 C -0.34245 0.05023 -0.34245 0.05046 -0.34245 0.04815 C -0.34063 0.03866 -0.34063 0.04236 -0.34063 0.03495 C -0.33959 0.01759 -0.34063 0.0331 -0.33867 0.00995 C -0.33867 0.0081 -0.33867 0.00416 -0.33776 0.00231 C -0.33685 0.00231 -0.33685 0.00023 -0.33581 -0.00162 C -0.3349 -0.00347 -0.3349 -0.00324 -0.3349 -0.00347 C -0.33203 -0.00741 -0.33112 -0.00926 -0.32917 -0.01088 C -0.32722 -0.01088 -0.32631 -0.01088 -0.32435 -0.01088 C -0.32058 -0.01088 -0.31576 -0.01088 -0.31198 -0.01088 C -0.31003 -0.00926 -0.30821 -0.00926 -0.30625 -0.00741 C -0.30248 -0.00556 -0.30625 -0.00556 -0.3043 -0.00556 " pathEditMode="relative" rAng="0" ptsTypes="AAAAAAAAAAAAAAAAAA">
                                      <p:cBhvr>
                                        <p:cTn id="55" dur="2000" fill="hold"/>
                                        <p:tgtEl>
                                          <p:spTgt spid="5"/>
                                        </p:tgtEl>
                                        <p:attrNameLst>
                                          <p:attrName>ppt_x</p:attrName>
                                          <p:attrName>ppt_y</p:attrName>
                                        </p:attrNameLst>
                                      </p:cBhvr>
                                      <p:rCtr x="3529" y="-4699"/>
                                    </p:animMotion>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1"/>
                                        </p:tgtEl>
                                      </p:cBhvr>
                                    </p:animEffect>
                                    <p:set>
                                      <p:cBhvr>
                                        <p:cTn id="60"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3" name="Am-thanh-phep-thuat-www_nhacchuongvui_com.wav"/>
                                        </p:tgtEl>
                                      </p:cMediaNode>
                                    </p:audio>
                                  </p:subTnLst>
                                </p:cTn>
                              </p:par>
                            </p:childTnLst>
                          </p:cTn>
                        </p:par>
                        <p:par>
                          <p:cTn id="61" fill="hold">
                            <p:stCondLst>
                              <p:cond delay="500"/>
                            </p:stCondLst>
                            <p:childTnLst>
                              <p:par>
                                <p:cTn id="62" presetID="10" presetClass="entr" presetSubtype="0" fill="hold" nodeType="after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500"/>
                                        <p:tgtEl>
                                          <p:spTgt spid="20"/>
                                        </p:tgtEl>
                                      </p:cBhvr>
                                    </p:animEffect>
                                  </p:childTnLst>
                                  <p:subTnLst>
                                    <p:audio>
                                      <p:cMediaNode>
                                        <p:cTn display="0" masterRel="sameClick">
                                          <p:stCondLst>
                                            <p:cond evt="begin" delay="0">
                                              <p:tn val="62"/>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5"/>
                  </p:tgtEl>
                </p:cond>
              </p:nextCondLst>
            </p:seq>
            <p:seq concurrent="1" nextAc="seek">
              <p:cTn id="65" restart="whenNotActive" fill="hold" evtFilter="cancelBubble" nodeType="interactiveSeq">
                <p:stCondLst>
                  <p:cond evt="onClick" delay="0">
                    <p:tgtEl>
                      <p:spTgt spid="14"/>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14"/>
                                        </p:tgtEl>
                                      </p:cBhvr>
                                    </p:animEffect>
                                    <p:set>
                                      <p:cBhvr>
                                        <p:cTn id="70"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1" restart="whenNotActive" fill="hold" evtFilter="cancelBubble" nodeType="interactiveSeq">
                <p:stCondLst>
                  <p:cond evt="onClick" delay="0">
                    <p:tgtEl>
                      <p:spTgt spid="16"/>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16"/>
                                        </p:tgtEl>
                                      </p:cBhvr>
                                    </p:animEffect>
                                    <p:set>
                                      <p:cBhvr>
                                        <p:cTn id="76"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7" restart="whenNotActive" fill="hold" evtFilter="cancelBubble" nodeType="interactiveSeq">
                <p:stCondLst>
                  <p:cond evt="onClick" delay="0">
                    <p:tgtEl>
                      <p:spTgt spid="18"/>
                    </p:tgtEl>
                  </p:cond>
                </p:stCondLst>
                <p:endSync evt="end" delay="0">
                  <p:rtn val="all"/>
                </p:endSync>
                <p:childTnLst>
                  <p:par>
                    <p:cTn id="78" fill="hold">
                      <p:stCondLst>
                        <p:cond delay="0"/>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18"/>
                                        </p:tgtEl>
                                      </p:cBhvr>
                                    </p:animEffect>
                                    <p:set>
                                      <p:cBhvr>
                                        <p:cTn id="8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83" restart="whenNotActive" fill="hold" evtFilter="cancelBubble" nodeType="interactiveSeq">
                <p:stCondLst>
                  <p:cond evt="onClick" delay="0">
                    <p:tgtEl>
                      <p:spTgt spid="19"/>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500"/>
                                        <p:tgtEl>
                                          <p:spTgt spid="19"/>
                                        </p:tgtEl>
                                      </p:cBhvr>
                                    </p:animEffect>
                                    <p:set>
                                      <p:cBhvr>
                                        <p:cTn id="88"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0" name="Text Box 10">
            <a:extLst>
              <a:ext uri="{FF2B5EF4-FFF2-40B4-BE49-F238E27FC236}">
                <a16:creationId xmlns:a16="http://schemas.microsoft.com/office/drawing/2014/main" id="{D793FF37-2E98-49F7-A395-366A171134DC}"/>
              </a:ext>
            </a:extLst>
          </p:cNvPr>
          <p:cNvSpPr txBox="1">
            <a:spLocks noChangeArrowheads="1"/>
          </p:cNvSpPr>
          <p:nvPr/>
        </p:nvSpPr>
        <p:spPr bwMode="auto">
          <a:xfrm>
            <a:off x="280416" y="2141280"/>
            <a:ext cx="3344259"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a:ln>
                  <a:noFill/>
                </a:ln>
                <a:solidFill>
                  <a:srgbClr val="000074"/>
                </a:solidFill>
                <a:effectLst/>
                <a:uLnTx/>
                <a:uFillTx/>
                <a:latin typeface="Cambria" panose="02040503050406030204" pitchFamily="18" charset="0"/>
                <a:ea typeface="Cambria" panose="02040503050406030204" pitchFamily="18" charset="0"/>
              </a:rPr>
              <a:t>Cồn cát </a:t>
            </a:r>
            <a:br>
              <a:rPr kumimoji="0" lang="en-US" sz="3200" b="1" i="0" u="none" strike="noStrike" kern="1200" cap="none" spc="0" normalizeH="0" baseline="0" noProof="0">
                <a:ln>
                  <a:noFill/>
                </a:ln>
                <a:solidFill>
                  <a:srgbClr val="000074"/>
                </a:solidFill>
                <a:effectLst/>
                <a:uLnTx/>
                <a:uFillTx/>
                <a:latin typeface="Cambria" panose="02040503050406030204" pitchFamily="18" charset="0"/>
                <a:ea typeface="Cambria" panose="02040503050406030204" pitchFamily="18" charset="0"/>
              </a:rPr>
            </a:br>
            <a:r>
              <a:rPr kumimoji="0" lang="en-US" sz="3200" b="1" i="0" u="none" strike="noStrike" kern="1200" cap="none" spc="0" normalizeH="0" baseline="0" noProof="0">
                <a:ln>
                  <a:noFill/>
                </a:ln>
                <a:solidFill>
                  <a:srgbClr val="000074"/>
                </a:solidFill>
                <a:effectLst/>
                <a:uLnTx/>
                <a:uFillTx/>
                <a:latin typeface="Cambria" panose="02040503050406030204" pitchFamily="18" charset="0"/>
                <a:ea typeface="Cambria" panose="02040503050406030204" pitchFamily="18" charset="0"/>
              </a:rPr>
              <a:t>tại Ninh Thuận, Bình Thuận </a:t>
            </a:r>
          </a:p>
        </p:txBody>
      </p:sp>
      <p:sp>
        <p:nvSpPr>
          <p:cNvPr id="11" name="AutoShape 11" descr="10-2">
            <a:extLst>
              <a:ext uri="{FF2B5EF4-FFF2-40B4-BE49-F238E27FC236}">
                <a16:creationId xmlns:a16="http://schemas.microsoft.com/office/drawing/2014/main" id="{1A815F57-A3BC-4BE4-963C-5566BA99F4C9}"/>
              </a:ext>
            </a:extLst>
          </p:cNvPr>
          <p:cNvSpPr>
            <a:spLocks noChangeArrowheads="1"/>
          </p:cNvSpPr>
          <p:nvPr/>
        </p:nvSpPr>
        <p:spPr bwMode="auto">
          <a:xfrm>
            <a:off x="-8763000" y="1123033"/>
            <a:ext cx="8534400" cy="5837291"/>
          </a:xfrm>
          <a:prstGeom prst="roundRect">
            <a:avLst>
              <a:gd name="adj" fmla="val 16667"/>
            </a:avLst>
          </a:prstGeom>
          <a:blipFill dpi="0" rotWithShape="1">
            <a:blip r:embed="rId3"/>
            <a:srcRect/>
            <a:stretch>
              <a:fillRect/>
            </a:stretch>
          </a:blipFill>
          <a:ln w="9525">
            <a:solidFill>
              <a:srgbClr val="D1D1D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AutoShape 12" descr="congavang_resort_ninhthuan7">
            <a:extLst>
              <a:ext uri="{FF2B5EF4-FFF2-40B4-BE49-F238E27FC236}">
                <a16:creationId xmlns:a16="http://schemas.microsoft.com/office/drawing/2014/main" id="{78B71942-B01F-4FF7-92EB-7BF2789868B9}"/>
              </a:ext>
            </a:extLst>
          </p:cNvPr>
          <p:cNvSpPr>
            <a:spLocks noChangeArrowheads="1"/>
          </p:cNvSpPr>
          <p:nvPr/>
        </p:nvSpPr>
        <p:spPr bwMode="auto">
          <a:xfrm>
            <a:off x="-9067800" y="1123033"/>
            <a:ext cx="8534400" cy="5837291"/>
          </a:xfrm>
          <a:prstGeom prst="roundRect">
            <a:avLst>
              <a:gd name="adj" fmla="val 16667"/>
            </a:avLst>
          </a:prstGeom>
          <a:blipFill dpi="0" rotWithShape="1">
            <a:blip r:embed="rId4"/>
            <a:srcRect/>
            <a:stretch>
              <a:fillRect/>
            </a:stretch>
          </a:blipFill>
          <a:ln w="9525">
            <a:solidFill>
              <a:srgbClr val="D1D1D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AutoShape 13" descr="doicat11111">
            <a:extLst>
              <a:ext uri="{FF2B5EF4-FFF2-40B4-BE49-F238E27FC236}">
                <a16:creationId xmlns:a16="http://schemas.microsoft.com/office/drawing/2014/main" id="{183D2F20-CB01-423E-ADD5-A9AA308B844A}"/>
              </a:ext>
            </a:extLst>
          </p:cNvPr>
          <p:cNvSpPr>
            <a:spLocks noChangeArrowheads="1"/>
          </p:cNvSpPr>
          <p:nvPr/>
        </p:nvSpPr>
        <p:spPr bwMode="auto">
          <a:xfrm>
            <a:off x="-9448800" y="1123033"/>
            <a:ext cx="8534400" cy="5837291"/>
          </a:xfrm>
          <a:prstGeom prst="roundRect">
            <a:avLst>
              <a:gd name="adj" fmla="val 16667"/>
            </a:avLst>
          </a:prstGeom>
          <a:blipFill dpi="0" rotWithShape="1">
            <a:blip r:embed="rId5"/>
            <a:srcRect/>
            <a:stretch>
              <a:fillRect/>
            </a:stretch>
          </a:blipFill>
          <a:ln w="9525">
            <a:solidFill>
              <a:srgbClr val="D1D1D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 name="AutoShape 14" descr="5352200327_9296c8ee78_o">
            <a:extLst>
              <a:ext uri="{FF2B5EF4-FFF2-40B4-BE49-F238E27FC236}">
                <a16:creationId xmlns:a16="http://schemas.microsoft.com/office/drawing/2014/main" id="{F3DA42F4-B822-45E1-BD20-103D4B4D72A0}"/>
              </a:ext>
            </a:extLst>
          </p:cNvPr>
          <p:cNvSpPr>
            <a:spLocks noChangeArrowheads="1"/>
          </p:cNvSpPr>
          <p:nvPr/>
        </p:nvSpPr>
        <p:spPr bwMode="auto">
          <a:xfrm>
            <a:off x="-9753600" y="1123033"/>
            <a:ext cx="8534400" cy="5837291"/>
          </a:xfrm>
          <a:prstGeom prst="roundRect">
            <a:avLst>
              <a:gd name="adj" fmla="val 16667"/>
            </a:avLst>
          </a:prstGeom>
          <a:blipFill dpi="0" rotWithShape="1">
            <a:blip r:embed="rId6"/>
            <a:srcRect/>
            <a:stretch>
              <a:fillRect/>
            </a:stretch>
          </a:blipFill>
          <a:ln w="9525">
            <a:solidFill>
              <a:srgbClr val="D1D1D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 name="Text Box 10">
            <a:extLst>
              <a:ext uri="{FF2B5EF4-FFF2-40B4-BE49-F238E27FC236}">
                <a16:creationId xmlns:a16="http://schemas.microsoft.com/office/drawing/2014/main" id="{6113A4C8-058B-4878-883A-EF11E16A1DAA}"/>
              </a:ext>
            </a:extLst>
          </p:cNvPr>
          <p:cNvSpPr txBox="1">
            <a:spLocks noChangeArrowheads="1"/>
          </p:cNvSpPr>
          <p:nvPr/>
        </p:nvSpPr>
        <p:spPr bwMode="auto">
          <a:xfrm>
            <a:off x="280416" y="4017583"/>
            <a:ext cx="3344259" cy="2062103"/>
          </a:xfrm>
          <a:prstGeom prst="rect">
            <a:avLst/>
          </a:prstGeom>
          <a:ln/>
        </p:spPr>
        <p:style>
          <a:lnRef idx="2">
            <a:schemeClr val="accent6"/>
          </a:lnRef>
          <a:fillRef idx="1">
            <a:schemeClr val="lt1"/>
          </a:fillRef>
          <a:effectRef idx="0">
            <a:schemeClr val="accent6"/>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a:ln>
                  <a:noFill/>
                </a:ln>
                <a:solidFill>
                  <a:srgbClr val="138C3D"/>
                </a:solidFill>
                <a:effectLst/>
                <a:uLnTx/>
                <a:uFillTx/>
                <a:latin typeface="Cambria" panose="02040503050406030204" pitchFamily="18" charset="0"/>
                <a:ea typeface="Cambria" panose="02040503050406030204" pitchFamily="18" charset="0"/>
                <a:cs typeface="Arial" panose="020B0604020202020204" pitchFamily="34" charset="0"/>
              </a:rPr>
              <a:t>Người ta thường trồng </a:t>
            </a:r>
            <a:r>
              <a:rPr kumimoji="0" lang="en-US" sz="32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phi lao</a:t>
            </a:r>
            <a:r>
              <a:rPr kumimoji="0" lang="en-US" sz="3200" b="1" i="0" u="none" strike="noStrike" kern="1200" cap="none" spc="0" normalizeH="0" baseline="0" noProof="0">
                <a:ln>
                  <a:noFill/>
                </a:ln>
                <a:solidFill>
                  <a:srgbClr val="138C3D"/>
                </a:solidFill>
                <a:effectLst/>
                <a:uLnTx/>
                <a:uFillTx/>
                <a:latin typeface="Cambria" panose="02040503050406030204" pitchFamily="18" charset="0"/>
                <a:ea typeface="Cambria" panose="02040503050406030204" pitchFamily="18" charset="0"/>
                <a:cs typeface="Arial" panose="020B0604020202020204" pitchFamily="34" charset="0"/>
              </a:rPr>
              <a:t> để giữ cát và chắn gió</a:t>
            </a:r>
          </a:p>
        </p:txBody>
      </p:sp>
    </p:spTree>
    <p:custDataLst>
      <p:tags r:id="rId1"/>
    </p:custDataLst>
    <p:extLst>
      <p:ext uri="{BB962C8B-B14F-4D97-AF65-F5344CB8AC3E}">
        <p14:creationId xmlns:p14="http://schemas.microsoft.com/office/powerpoint/2010/main" val="3962904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grpId="0" nodeType="withEffect">
                                  <p:stCondLst>
                                    <p:cond delay="0"/>
                                  </p:stCondLst>
                                  <p:childTnLst>
                                    <p:animMotion origin="layout" path="M 0 -3.7037E-7 L 0.99167 -0.00556 " pathEditMode="relative" rAng="0" ptsTypes="AA">
                                      <p:cBhvr>
                                        <p:cTn id="6" dur="2000" fill="hold"/>
                                        <p:tgtEl>
                                          <p:spTgt spid="11"/>
                                        </p:tgtEl>
                                        <p:attrNameLst>
                                          <p:attrName>ppt_x</p:attrName>
                                          <p:attrName>ppt_y</p:attrName>
                                        </p:attrNameLst>
                                      </p:cBhvr>
                                      <p:rCtr x="49583" y="-278"/>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0" nodeType="clickEffect">
                                  <p:stCondLst>
                                    <p:cond delay="0"/>
                                  </p:stCondLst>
                                  <p:childTnLst>
                                    <p:animMotion origin="layout" path="M -5.55112E-17 -3.7037E-7 L 1.025 -0.00556 " pathEditMode="relative" rAng="0" ptsTypes="AA">
                                      <p:cBhvr>
                                        <p:cTn id="10" dur="2000" fill="hold"/>
                                        <p:tgtEl>
                                          <p:spTgt spid="14"/>
                                        </p:tgtEl>
                                        <p:attrNameLst>
                                          <p:attrName>ppt_x</p:attrName>
                                          <p:attrName>ppt_y</p:attrName>
                                        </p:attrNameLst>
                                      </p:cBhvr>
                                      <p:rCtr x="51250" y="-278"/>
                                    </p:animMotion>
                                  </p:childTnLst>
                                </p:cTn>
                              </p:par>
                              <p:par>
                                <p:cTn id="11" presetID="53" presetClass="exit" presetSubtype="0" fill="hold" grpId="1" nodeType="withEffect">
                                  <p:stCondLst>
                                    <p:cond delay="0"/>
                                  </p:stCondLst>
                                  <p:childTnLst>
                                    <p:anim calcmode="lin" valueType="num">
                                      <p:cBhvr>
                                        <p:cTn id="12" dur="1000"/>
                                        <p:tgtEl>
                                          <p:spTgt spid="11"/>
                                        </p:tgtEl>
                                        <p:attrNameLst>
                                          <p:attrName>ppt_w</p:attrName>
                                        </p:attrNameLst>
                                      </p:cBhvr>
                                      <p:tavLst>
                                        <p:tav tm="0">
                                          <p:val>
                                            <p:strVal val="ppt_w"/>
                                          </p:val>
                                        </p:tav>
                                        <p:tav tm="100000">
                                          <p:val>
                                            <p:fltVal val="0"/>
                                          </p:val>
                                        </p:tav>
                                      </p:tavLst>
                                    </p:anim>
                                    <p:anim calcmode="lin" valueType="num">
                                      <p:cBhvr>
                                        <p:cTn id="13" dur="1000"/>
                                        <p:tgtEl>
                                          <p:spTgt spid="11"/>
                                        </p:tgtEl>
                                        <p:attrNameLst>
                                          <p:attrName>ppt_h</p:attrName>
                                        </p:attrNameLst>
                                      </p:cBhvr>
                                      <p:tavLst>
                                        <p:tav tm="0">
                                          <p:val>
                                            <p:strVal val="ppt_h"/>
                                          </p:val>
                                        </p:tav>
                                        <p:tav tm="100000">
                                          <p:val>
                                            <p:fltVal val="0"/>
                                          </p:val>
                                        </p:tav>
                                      </p:tavLst>
                                    </p:anim>
                                    <p:animEffect transition="out" filter="fade">
                                      <p:cBhvr>
                                        <p:cTn id="14" dur="1000"/>
                                        <p:tgtEl>
                                          <p:spTgt spid="11"/>
                                        </p:tgtEl>
                                      </p:cBhvr>
                                    </p:animEffect>
                                    <p:set>
                                      <p:cBhvr>
                                        <p:cTn id="15" dur="1" fill="hold">
                                          <p:stCondLst>
                                            <p:cond delay="999"/>
                                          </p:stCondLst>
                                        </p:cTn>
                                        <p:tgtEl>
                                          <p:spTgt spid="11"/>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63" presetClass="path" presetSubtype="0" accel="50000" decel="50000" fill="hold" grpId="0" nodeType="clickEffect">
                                  <p:stCondLst>
                                    <p:cond delay="0"/>
                                  </p:stCondLst>
                                  <p:childTnLst>
                                    <p:animMotion origin="layout" path="M -5.55112E-17 -3.7037E-7 L 1.06667 -0.00556 " pathEditMode="relative" rAng="0" ptsTypes="AA">
                                      <p:cBhvr>
                                        <p:cTn id="19" dur="2000" fill="hold"/>
                                        <p:tgtEl>
                                          <p:spTgt spid="15"/>
                                        </p:tgtEl>
                                        <p:attrNameLst>
                                          <p:attrName>ppt_x</p:attrName>
                                          <p:attrName>ppt_y</p:attrName>
                                        </p:attrNameLst>
                                      </p:cBhvr>
                                      <p:rCtr x="53333" y="-278"/>
                                    </p:animMotion>
                                  </p:childTnLst>
                                </p:cTn>
                              </p:par>
                              <p:par>
                                <p:cTn id="20" presetID="53" presetClass="exit" presetSubtype="0" fill="hold" grpId="1" nodeType="withEffect">
                                  <p:stCondLst>
                                    <p:cond delay="0"/>
                                  </p:stCondLst>
                                  <p:childTnLst>
                                    <p:anim calcmode="lin" valueType="num">
                                      <p:cBhvr>
                                        <p:cTn id="21" dur="1000"/>
                                        <p:tgtEl>
                                          <p:spTgt spid="14"/>
                                        </p:tgtEl>
                                        <p:attrNameLst>
                                          <p:attrName>ppt_w</p:attrName>
                                        </p:attrNameLst>
                                      </p:cBhvr>
                                      <p:tavLst>
                                        <p:tav tm="0">
                                          <p:val>
                                            <p:strVal val="ppt_w"/>
                                          </p:val>
                                        </p:tav>
                                        <p:tav tm="100000">
                                          <p:val>
                                            <p:fltVal val="0"/>
                                          </p:val>
                                        </p:tav>
                                      </p:tavLst>
                                    </p:anim>
                                    <p:anim calcmode="lin" valueType="num">
                                      <p:cBhvr>
                                        <p:cTn id="22" dur="1000"/>
                                        <p:tgtEl>
                                          <p:spTgt spid="14"/>
                                        </p:tgtEl>
                                        <p:attrNameLst>
                                          <p:attrName>ppt_h</p:attrName>
                                        </p:attrNameLst>
                                      </p:cBhvr>
                                      <p:tavLst>
                                        <p:tav tm="0">
                                          <p:val>
                                            <p:strVal val="ppt_h"/>
                                          </p:val>
                                        </p:tav>
                                        <p:tav tm="100000">
                                          <p:val>
                                            <p:fltVal val="0"/>
                                          </p:val>
                                        </p:tav>
                                      </p:tavLst>
                                    </p:anim>
                                    <p:animEffect transition="out" filter="fade">
                                      <p:cBhvr>
                                        <p:cTn id="23" dur="1000"/>
                                        <p:tgtEl>
                                          <p:spTgt spid="14"/>
                                        </p:tgtEl>
                                      </p:cBhvr>
                                    </p:animEffect>
                                    <p:set>
                                      <p:cBhvr>
                                        <p:cTn id="24" dur="1" fill="hold">
                                          <p:stCondLst>
                                            <p:cond delay="999"/>
                                          </p:stCondLst>
                                        </p:cTn>
                                        <p:tgtEl>
                                          <p:spTgt spid="1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63" presetClass="path" presetSubtype="0" accel="50000" decel="50000" fill="hold" grpId="0" nodeType="clickEffect">
                                  <p:stCondLst>
                                    <p:cond delay="0"/>
                                  </p:stCondLst>
                                  <p:childTnLst>
                                    <p:animMotion origin="layout" path="M 0 -3.7037E-7 L 1.1 -0.00556 " pathEditMode="relative" rAng="0" ptsTypes="AA">
                                      <p:cBhvr>
                                        <p:cTn id="28" dur="2000" fill="hold"/>
                                        <p:tgtEl>
                                          <p:spTgt spid="19"/>
                                        </p:tgtEl>
                                        <p:attrNameLst>
                                          <p:attrName>ppt_x</p:attrName>
                                          <p:attrName>ppt_y</p:attrName>
                                        </p:attrNameLst>
                                      </p:cBhvr>
                                      <p:rCtr x="55000" y="-278"/>
                                    </p:animMotion>
                                  </p:childTnLst>
                                </p:cTn>
                              </p:par>
                              <p:par>
                                <p:cTn id="29" presetID="53" presetClass="exit" presetSubtype="0" fill="hold" grpId="1" nodeType="withEffect">
                                  <p:stCondLst>
                                    <p:cond delay="0"/>
                                  </p:stCondLst>
                                  <p:childTnLst>
                                    <p:anim calcmode="lin" valueType="num">
                                      <p:cBhvr>
                                        <p:cTn id="30" dur="1000"/>
                                        <p:tgtEl>
                                          <p:spTgt spid="15"/>
                                        </p:tgtEl>
                                        <p:attrNameLst>
                                          <p:attrName>ppt_w</p:attrName>
                                        </p:attrNameLst>
                                      </p:cBhvr>
                                      <p:tavLst>
                                        <p:tav tm="0">
                                          <p:val>
                                            <p:strVal val="ppt_w"/>
                                          </p:val>
                                        </p:tav>
                                        <p:tav tm="100000">
                                          <p:val>
                                            <p:fltVal val="0"/>
                                          </p:val>
                                        </p:tav>
                                      </p:tavLst>
                                    </p:anim>
                                    <p:anim calcmode="lin" valueType="num">
                                      <p:cBhvr>
                                        <p:cTn id="31" dur="1000"/>
                                        <p:tgtEl>
                                          <p:spTgt spid="15"/>
                                        </p:tgtEl>
                                        <p:attrNameLst>
                                          <p:attrName>ppt_h</p:attrName>
                                        </p:attrNameLst>
                                      </p:cBhvr>
                                      <p:tavLst>
                                        <p:tav tm="0">
                                          <p:val>
                                            <p:strVal val="ppt_h"/>
                                          </p:val>
                                        </p:tav>
                                        <p:tav tm="100000">
                                          <p:val>
                                            <p:fltVal val="0"/>
                                          </p:val>
                                        </p:tav>
                                      </p:tavLst>
                                    </p:anim>
                                    <p:animEffect transition="out" filter="fade">
                                      <p:cBhvr>
                                        <p:cTn id="32" dur="1000"/>
                                        <p:tgtEl>
                                          <p:spTgt spid="15"/>
                                        </p:tgtEl>
                                      </p:cBhvr>
                                    </p:animEffect>
                                    <p:set>
                                      <p:cBhvr>
                                        <p:cTn id="33" dur="1" fill="hold">
                                          <p:stCondLst>
                                            <p:cond delay="999"/>
                                          </p:stCondLst>
                                        </p:cTn>
                                        <p:tgtEl>
                                          <p:spTgt spid="15"/>
                                        </p:tgtEl>
                                        <p:attrNameLst>
                                          <p:attrName>style.visibility</p:attrName>
                                        </p:attrNameLst>
                                      </p:cBhvr>
                                      <p:to>
                                        <p:strVal val="hidden"/>
                                      </p:to>
                                    </p:set>
                                  </p:childTnLst>
                                </p:cTn>
                              </p:par>
                              <p:par>
                                <p:cTn id="34" presetID="42"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0"/>
                                        <p:tgtEl>
                                          <p:spTgt spid="20"/>
                                        </p:tgtEl>
                                      </p:cBhvr>
                                    </p:animEffect>
                                    <p:anim calcmode="lin" valueType="num">
                                      <p:cBhvr>
                                        <p:cTn id="37" dur="1000" fill="hold"/>
                                        <p:tgtEl>
                                          <p:spTgt spid="20"/>
                                        </p:tgtEl>
                                        <p:attrNameLst>
                                          <p:attrName>ppt_x</p:attrName>
                                        </p:attrNameLst>
                                      </p:cBhvr>
                                      <p:tavLst>
                                        <p:tav tm="0">
                                          <p:val>
                                            <p:strVal val="#ppt_x"/>
                                          </p:val>
                                        </p:tav>
                                        <p:tav tm="100000">
                                          <p:val>
                                            <p:strVal val="#ppt_x"/>
                                          </p:val>
                                        </p:tav>
                                      </p:tavLst>
                                    </p:anim>
                                    <p:anim calcmode="lin" valueType="num">
                                      <p:cBhvr>
                                        <p:cTn id="3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4" grpId="0" animBg="1"/>
      <p:bldP spid="14" grpId="1" animBg="1"/>
      <p:bldP spid="15" grpId="0" animBg="1"/>
      <p:bldP spid="15" grpId="1" animBg="1"/>
      <p:bldP spid="19" grpId="0" animBg="1"/>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a:extLst>
              <a:ext uri="{FF2B5EF4-FFF2-40B4-BE49-F238E27FC236}">
                <a16:creationId xmlns:a16="http://schemas.microsoft.com/office/drawing/2014/main" id="{FD6EF5B3-26DD-4982-B4A7-AD46EE5B24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Rounded Corners 15">
            <a:extLst>
              <a:ext uri="{FF2B5EF4-FFF2-40B4-BE49-F238E27FC236}">
                <a16:creationId xmlns:a16="http://schemas.microsoft.com/office/drawing/2014/main" id="{D24B6838-4CA2-43C7-834A-3FAA2821B009}"/>
              </a:ext>
            </a:extLst>
          </p:cNvPr>
          <p:cNvSpPr/>
          <p:nvPr/>
        </p:nvSpPr>
        <p:spPr>
          <a:xfrm>
            <a:off x="7657255" y="1436471"/>
            <a:ext cx="3946482" cy="2778913"/>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Những vùng thấp trũng ở cửa sông, nơi có </a:t>
            </a:r>
            <a:r>
              <a:rPr lang="en-US" sz="2800" b="1" noProof="0" dirty="0" err="1">
                <a:solidFill>
                  <a:srgbClr val="FF9900">
                    <a:lumMod val="50000"/>
                  </a:srgbClr>
                </a:solidFill>
                <a:latin typeface="Arial" panose="020B0604020202020204" pitchFamily="34" charset="0"/>
              </a:rPr>
              <a:t>đồ</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i cát dài chắn phía biển thường tạo nên các </a:t>
            </a: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đầm, phá</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9900">
                  <a:lumMod val="50000"/>
                </a:srgbClr>
              </a:solidFill>
              <a:effectLst/>
              <a:uLnTx/>
              <a:uFillTx/>
              <a:latin typeface="Calibri"/>
              <a:ea typeface="+mn-ea"/>
              <a:cs typeface="+mn-cs"/>
            </a:endParaRPr>
          </a:p>
        </p:txBody>
      </p:sp>
      <p:pic>
        <p:nvPicPr>
          <p:cNvPr id="17" name="图片 10">
            <a:extLst>
              <a:ext uri="{FF2B5EF4-FFF2-40B4-BE49-F238E27FC236}">
                <a16:creationId xmlns:a16="http://schemas.microsoft.com/office/drawing/2014/main" id="{203FDB95-205C-46E7-A155-E998A96212CD}"/>
              </a:ext>
            </a:extLst>
          </p:cNvPr>
          <p:cNvPicPr>
            <a:picLocks noChangeAspect="1"/>
          </p:cNvPicPr>
          <p:nvPr/>
        </p:nvPicPr>
        <p:blipFill>
          <a:blip r:embed="rId5"/>
          <a:stretch>
            <a:fillRect/>
          </a:stretch>
        </p:blipFill>
        <p:spPr>
          <a:xfrm>
            <a:off x="9831706" y="3880535"/>
            <a:ext cx="2144778" cy="3001675"/>
          </a:xfrm>
          <a:prstGeom prst="rect">
            <a:avLst/>
          </a:prstGeom>
        </p:spPr>
      </p:pic>
      <p:pic>
        <p:nvPicPr>
          <p:cNvPr id="6" name="Picture 5">
            <a:extLst>
              <a:ext uri="{FF2B5EF4-FFF2-40B4-BE49-F238E27FC236}">
                <a16:creationId xmlns:a16="http://schemas.microsoft.com/office/drawing/2014/main" id="{672823FD-2AB8-44A1-883B-139CB7B2FD18}"/>
              </a:ext>
            </a:extLst>
          </p:cNvPr>
          <p:cNvPicPr>
            <a:picLocks noChangeAspect="1"/>
          </p:cNvPicPr>
          <p:nvPr/>
        </p:nvPicPr>
        <p:blipFill>
          <a:blip r:embed="rId6"/>
          <a:stretch>
            <a:fillRect/>
          </a:stretch>
        </p:blipFill>
        <p:spPr>
          <a:xfrm>
            <a:off x="800209" y="1286042"/>
            <a:ext cx="6576630" cy="5235394"/>
          </a:xfrm>
          <a:prstGeom prst="rect">
            <a:avLst/>
          </a:prstGeom>
        </p:spPr>
      </p:pic>
    </p:spTree>
    <p:custDataLst>
      <p:tags r:id="rId1"/>
    </p:custDataLst>
    <p:extLst>
      <p:ext uri="{BB962C8B-B14F-4D97-AF65-F5344CB8AC3E}">
        <p14:creationId xmlns:p14="http://schemas.microsoft.com/office/powerpoint/2010/main" val="2115283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1000" fill="hold"/>
                                        <p:tgtEl>
                                          <p:spTgt spid="16"/>
                                        </p:tgtEl>
                                        <p:attrNameLst>
                                          <p:attrName>ppt_w</p:attrName>
                                        </p:attrNameLst>
                                      </p:cBhvr>
                                      <p:tavLst>
                                        <p:tav tm="0">
                                          <p:val>
                                            <p:fltVal val="0"/>
                                          </p:val>
                                        </p:tav>
                                        <p:tav tm="100000">
                                          <p:val>
                                            <p:strVal val="#ppt_w"/>
                                          </p:val>
                                        </p:tav>
                                      </p:tavLst>
                                    </p:anim>
                                    <p:anim calcmode="lin" valueType="num">
                                      <p:cBhvr>
                                        <p:cTn id="14" dur="1000" fill="hold"/>
                                        <p:tgtEl>
                                          <p:spTgt spid="16"/>
                                        </p:tgtEl>
                                        <p:attrNameLst>
                                          <p:attrName>ppt_h</p:attrName>
                                        </p:attrNameLst>
                                      </p:cBhvr>
                                      <p:tavLst>
                                        <p:tav tm="0">
                                          <p:val>
                                            <p:fltVal val="0"/>
                                          </p:val>
                                        </p:tav>
                                        <p:tav tm="100000">
                                          <p:val>
                                            <p:strVal val="#ppt_h"/>
                                          </p:val>
                                        </p:tav>
                                      </p:tavLst>
                                    </p:anim>
                                    <p:anim calcmode="lin" valueType="num">
                                      <p:cBhvr>
                                        <p:cTn id="15" dur="1000" fill="hold"/>
                                        <p:tgtEl>
                                          <p:spTgt spid="16"/>
                                        </p:tgtEl>
                                        <p:attrNameLst>
                                          <p:attrName>style.rotation</p:attrName>
                                        </p:attrNameLst>
                                      </p:cBhvr>
                                      <p:tavLst>
                                        <p:tav tm="0">
                                          <p:val>
                                            <p:fltVal val="90"/>
                                          </p:val>
                                        </p:tav>
                                        <p:tav tm="100000">
                                          <p:val>
                                            <p:fltVal val="0"/>
                                          </p:val>
                                        </p:tav>
                                      </p:tavLst>
                                    </p:anim>
                                    <p:animEffect transition="in" filter="fade">
                                      <p:cBhvr>
                                        <p:cTn id="1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0" name="Picture 5">
            <a:extLst>
              <a:ext uri="{FF2B5EF4-FFF2-40B4-BE49-F238E27FC236}">
                <a16:creationId xmlns:a16="http://schemas.microsoft.com/office/drawing/2014/main" id="{882C26ED-D4E0-42CE-88EC-44B6C2FFBB5E}"/>
              </a:ext>
            </a:extLst>
          </p:cNvPr>
          <p:cNvGrpSpPr/>
          <p:nvPr/>
        </p:nvGrpSpPr>
        <p:grpSpPr>
          <a:xfrm>
            <a:off x="280416" y="1279626"/>
            <a:ext cx="8790530" cy="5458588"/>
            <a:chOff x="0" y="1872896"/>
            <a:chExt cx="8061516" cy="4935687"/>
          </a:xfrm>
        </p:grpSpPr>
        <p:sp>
          <p:nvSpPr>
            <p:cNvPr id="16" name="Freeform: Shape 15">
              <a:extLst>
                <a:ext uri="{FF2B5EF4-FFF2-40B4-BE49-F238E27FC236}">
                  <a16:creationId xmlns:a16="http://schemas.microsoft.com/office/drawing/2014/main" id="{5DD46C5F-CC7E-4335-AC5B-812BB9DD5326}"/>
                </a:ext>
              </a:extLst>
            </p:cNvPr>
            <p:cNvSpPr/>
            <p:nvPr/>
          </p:nvSpPr>
          <p:spPr>
            <a:xfrm>
              <a:off x="17977" y="1884812"/>
              <a:ext cx="8025153" cy="4911988"/>
            </a:xfrm>
            <a:custGeom>
              <a:avLst/>
              <a:gdLst>
                <a:gd name="connsiteX0" fmla="*/ 8022293 w 8025153"/>
                <a:gd name="connsiteY0" fmla="*/ 91178 h 4911988"/>
                <a:gd name="connsiteX1" fmla="*/ 8025153 w 8025153"/>
                <a:gd name="connsiteY1" fmla="*/ 4818936 h 4911988"/>
                <a:gd name="connsiteX2" fmla="*/ 7886440 w 8025153"/>
                <a:gd name="connsiteY2" fmla="*/ 4909847 h 4911988"/>
                <a:gd name="connsiteX3" fmla="*/ 141778 w 8025153"/>
                <a:gd name="connsiteY3" fmla="*/ 4911989 h 4911988"/>
                <a:gd name="connsiteX4" fmla="*/ 2860 w 8025153"/>
                <a:gd name="connsiteY4" fmla="*/ 4820944 h 4911988"/>
                <a:gd name="connsiteX5" fmla="*/ 0 w 8025153"/>
                <a:gd name="connsiteY5" fmla="*/ 93187 h 4911988"/>
                <a:gd name="connsiteX6" fmla="*/ 138918 w 8025153"/>
                <a:gd name="connsiteY6" fmla="*/ 1741 h 4911988"/>
                <a:gd name="connsiteX7" fmla="*/ 7883580 w 8025153"/>
                <a:gd name="connsiteY7" fmla="*/ 0 h 4911988"/>
                <a:gd name="connsiteX8" fmla="*/ 8022293 w 8025153"/>
                <a:gd name="connsiteY8" fmla="*/ 91178 h 4911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5153" h="4911988">
                  <a:moveTo>
                    <a:pt x="8022293" y="91178"/>
                  </a:moveTo>
                  <a:lnTo>
                    <a:pt x="8025153" y="4818936"/>
                  </a:lnTo>
                  <a:cubicBezTo>
                    <a:pt x="8025358" y="4869144"/>
                    <a:pt x="7962845" y="4909981"/>
                    <a:pt x="7886440" y="4909847"/>
                  </a:cubicBezTo>
                  <a:lnTo>
                    <a:pt x="141778" y="4911989"/>
                  </a:lnTo>
                  <a:cubicBezTo>
                    <a:pt x="65373" y="4911855"/>
                    <a:pt x="2860" y="4871019"/>
                    <a:pt x="2860" y="4820944"/>
                  </a:cubicBezTo>
                  <a:lnTo>
                    <a:pt x="0" y="93187"/>
                  </a:lnTo>
                  <a:cubicBezTo>
                    <a:pt x="0" y="43112"/>
                    <a:pt x="62513" y="2008"/>
                    <a:pt x="138918" y="1741"/>
                  </a:cubicBezTo>
                  <a:lnTo>
                    <a:pt x="7883580" y="0"/>
                  </a:lnTo>
                  <a:cubicBezTo>
                    <a:pt x="7959985" y="0"/>
                    <a:pt x="8022293" y="40970"/>
                    <a:pt x="8022293" y="91178"/>
                  </a:cubicBezTo>
                </a:path>
              </a:pathLst>
            </a:custGeom>
            <a:solidFill>
              <a:srgbClr val="58BDC3"/>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Freeform: Shape 16">
              <a:extLst>
                <a:ext uri="{FF2B5EF4-FFF2-40B4-BE49-F238E27FC236}">
                  <a16:creationId xmlns:a16="http://schemas.microsoft.com/office/drawing/2014/main" id="{4D5B0849-F043-4385-814F-BE4F7BCE35AA}"/>
                </a:ext>
              </a:extLst>
            </p:cNvPr>
            <p:cNvSpPr/>
            <p:nvPr/>
          </p:nvSpPr>
          <p:spPr>
            <a:xfrm>
              <a:off x="324005" y="2054851"/>
              <a:ext cx="7412893" cy="3720911"/>
            </a:xfrm>
            <a:custGeom>
              <a:avLst/>
              <a:gdLst>
                <a:gd name="connsiteX0" fmla="*/ 1043721 w 7412893"/>
                <a:gd name="connsiteY0" fmla="*/ 3720911 h 3720911"/>
                <a:gd name="connsiteX1" fmla="*/ 1226 w 7412893"/>
                <a:gd name="connsiteY1" fmla="*/ 3038345 h 3720911"/>
                <a:gd name="connsiteX2" fmla="*/ 0 w 7412893"/>
                <a:gd name="connsiteY2" fmla="*/ 684441 h 3720911"/>
                <a:gd name="connsiteX3" fmla="*/ 1041270 w 7412893"/>
                <a:gd name="connsiteY3" fmla="*/ 1205 h 3720911"/>
                <a:gd name="connsiteX4" fmla="*/ 6369377 w 7412893"/>
                <a:gd name="connsiteY4" fmla="*/ 0 h 3720911"/>
                <a:gd name="connsiteX5" fmla="*/ 6369990 w 7412893"/>
                <a:gd name="connsiteY5" fmla="*/ 0 h 3720911"/>
                <a:gd name="connsiteX6" fmla="*/ 7411668 w 7412893"/>
                <a:gd name="connsiteY6" fmla="*/ 682433 h 3720911"/>
                <a:gd name="connsiteX7" fmla="*/ 7412894 w 7412893"/>
                <a:gd name="connsiteY7" fmla="*/ 3036471 h 3720911"/>
                <a:gd name="connsiteX8" fmla="*/ 6371420 w 7412893"/>
                <a:gd name="connsiteY8" fmla="*/ 3719573 h 3720911"/>
                <a:gd name="connsiteX9" fmla="*/ 1043721 w 7412893"/>
                <a:gd name="connsiteY9" fmla="*/ 3720911 h 372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12893" h="3720911">
                  <a:moveTo>
                    <a:pt x="1043721" y="3720911"/>
                  </a:moveTo>
                  <a:cubicBezTo>
                    <a:pt x="468030" y="3720911"/>
                    <a:pt x="1430" y="3415511"/>
                    <a:pt x="1226" y="3038345"/>
                  </a:cubicBezTo>
                  <a:lnTo>
                    <a:pt x="0" y="684441"/>
                  </a:lnTo>
                  <a:cubicBezTo>
                    <a:pt x="-204" y="307275"/>
                    <a:pt x="465783" y="1473"/>
                    <a:pt x="1041270" y="1205"/>
                  </a:cubicBezTo>
                  <a:lnTo>
                    <a:pt x="6369377" y="0"/>
                  </a:lnTo>
                  <a:cubicBezTo>
                    <a:pt x="6369581" y="0"/>
                    <a:pt x="6369786" y="0"/>
                    <a:pt x="6369990" y="0"/>
                  </a:cubicBezTo>
                  <a:cubicBezTo>
                    <a:pt x="6945068" y="0"/>
                    <a:pt x="7411464" y="305803"/>
                    <a:pt x="7411668" y="682433"/>
                  </a:cubicBezTo>
                  <a:lnTo>
                    <a:pt x="7412894" y="3036471"/>
                  </a:lnTo>
                  <a:cubicBezTo>
                    <a:pt x="7413098" y="3413368"/>
                    <a:pt x="6946907" y="3719305"/>
                    <a:pt x="6371420" y="3719573"/>
                  </a:cubicBezTo>
                  <a:lnTo>
                    <a:pt x="1043721" y="3720911"/>
                  </a:lnTo>
                </a:path>
              </a:pathLst>
            </a:custGeom>
            <a:solidFill>
              <a:srgbClr val="2D6059"/>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 name="Freeform: Shape 17">
              <a:extLst>
                <a:ext uri="{FF2B5EF4-FFF2-40B4-BE49-F238E27FC236}">
                  <a16:creationId xmlns:a16="http://schemas.microsoft.com/office/drawing/2014/main" id="{5834688F-2E5B-4C7B-88C9-5ABA878ECC54}"/>
                </a:ext>
              </a:extLst>
            </p:cNvPr>
            <p:cNvSpPr/>
            <p:nvPr/>
          </p:nvSpPr>
          <p:spPr>
            <a:xfrm>
              <a:off x="316037" y="2049763"/>
              <a:ext cx="7428828" cy="3731220"/>
            </a:xfrm>
            <a:custGeom>
              <a:avLst/>
              <a:gdLst>
                <a:gd name="connsiteX0" fmla="*/ 6377753 w 7428828"/>
                <a:gd name="connsiteY0" fmla="*/ 10309 h 3731220"/>
                <a:gd name="connsiteX1" fmla="*/ 1049237 w 7428828"/>
                <a:gd name="connsiteY1" fmla="*/ 11514 h 3731220"/>
                <a:gd name="connsiteX2" fmla="*/ 15730 w 7428828"/>
                <a:gd name="connsiteY2" fmla="*/ 689529 h 3731220"/>
                <a:gd name="connsiteX3" fmla="*/ 17160 w 7428828"/>
                <a:gd name="connsiteY3" fmla="*/ 3043433 h 3731220"/>
                <a:gd name="connsiteX4" fmla="*/ 1051689 w 7428828"/>
                <a:gd name="connsiteY4" fmla="*/ 3720778 h 3731220"/>
                <a:gd name="connsiteX5" fmla="*/ 6379387 w 7428828"/>
                <a:gd name="connsiteY5" fmla="*/ 3719439 h 3731220"/>
                <a:gd name="connsiteX6" fmla="*/ 7413098 w 7428828"/>
                <a:gd name="connsiteY6" fmla="*/ 3041558 h 3731220"/>
                <a:gd name="connsiteX7" fmla="*/ 7411873 w 7428828"/>
                <a:gd name="connsiteY7" fmla="*/ 687520 h 3731220"/>
                <a:gd name="connsiteX8" fmla="*/ 6377753 w 7428828"/>
                <a:gd name="connsiteY8" fmla="*/ 10309 h 3731220"/>
                <a:gd name="connsiteX9" fmla="*/ 1051689 w 7428828"/>
                <a:gd name="connsiteY9" fmla="*/ 3731221 h 3731220"/>
                <a:gd name="connsiteX10" fmla="*/ 1430 w 7428828"/>
                <a:gd name="connsiteY10" fmla="*/ 3043433 h 3731220"/>
                <a:gd name="connsiteX11" fmla="*/ 0 w 7428828"/>
                <a:gd name="connsiteY11" fmla="*/ 689529 h 3731220"/>
                <a:gd name="connsiteX12" fmla="*/ 1049237 w 7428828"/>
                <a:gd name="connsiteY12" fmla="*/ 1071 h 3731220"/>
                <a:gd name="connsiteX13" fmla="*/ 6377344 w 7428828"/>
                <a:gd name="connsiteY13" fmla="*/ 0 h 3731220"/>
                <a:gd name="connsiteX14" fmla="*/ 7427399 w 7428828"/>
                <a:gd name="connsiteY14" fmla="*/ 687520 h 3731220"/>
                <a:gd name="connsiteX15" fmla="*/ 7428829 w 7428828"/>
                <a:gd name="connsiteY15" fmla="*/ 3041558 h 3731220"/>
                <a:gd name="connsiteX16" fmla="*/ 6379387 w 7428828"/>
                <a:gd name="connsiteY16" fmla="*/ 3729748 h 3731220"/>
                <a:gd name="connsiteX17" fmla="*/ 1051689 w 7428828"/>
                <a:gd name="connsiteY17" fmla="*/ 3731221 h 3731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428828" h="3731220">
                  <a:moveTo>
                    <a:pt x="6377753" y="10309"/>
                  </a:moveTo>
                  <a:lnTo>
                    <a:pt x="1049237" y="11514"/>
                  </a:lnTo>
                  <a:cubicBezTo>
                    <a:pt x="479266" y="11648"/>
                    <a:pt x="15526" y="315978"/>
                    <a:pt x="15730" y="689529"/>
                  </a:cubicBezTo>
                  <a:lnTo>
                    <a:pt x="17160" y="3043433"/>
                  </a:lnTo>
                  <a:cubicBezTo>
                    <a:pt x="17365" y="3416983"/>
                    <a:pt x="481309" y="3720778"/>
                    <a:pt x="1051689" y="3720778"/>
                  </a:cubicBezTo>
                  <a:lnTo>
                    <a:pt x="6379387" y="3719439"/>
                  </a:lnTo>
                  <a:cubicBezTo>
                    <a:pt x="6949563" y="3719305"/>
                    <a:pt x="7413303" y="3415109"/>
                    <a:pt x="7413098" y="3041558"/>
                  </a:cubicBezTo>
                  <a:lnTo>
                    <a:pt x="7411873" y="687520"/>
                  </a:lnTo>
                  <a:cubicBezTo>
                    <a:pt x="7411464" y="314104"/>
                    <a:pt x="6947724" y="10309"/>
                    <a:pt x="6377753" y="10309"/>
                  </a:cubicBezTo>
                  <a:close/>
                  <a:moveTo>
                    <a:pt x="1051689" y="3731221"/>
                  </a:moveTo>
                  <a:cubicBezTo>
                    <a:pt x="472729" y="3731221"/>
                    <a:pt x="1634" y="3422607"/>
                    <a:pt x="1430" y="3043433"/>
                  </a:cubicBezTo>
                  <a:lnTo>
                    <a:pt x="0" y="689529"/>
                  </a:lnTo>
                  <a:cubicBezTo>
                    <a:pt x="-204" y="310221"/>
                    <a:pt x="470482" y="1339"/>
                    <a:pt x="1049237" y="1071"/>
                  </a:cubicBezTo>
                  <a:lnTo>
                    <a:pt x="6377344" y="0"/>
                  </a:lnTo>
                  <a:cubicBezTo>
                    <a:pt x="6956304" y="0"/>
                    <a:pt x="7427194" y="308480"/>
                    <a:pt x="7427399" y="687520"/>
                  </a:cubicBezTo>
                  <a:lnTo>
                    <a:pt x="7428829" y="3041558"/>
                  </a:lnTo>
                  <a:cubicBezTo>
                    <a:pt x="7429033" y="3420866"/>
                    <a:pt x="6958347" y="3729480"/>
                    <a:pt x="6379387" y="3729748"/>
                  </a:cubicBezTo>
                  <a:lnTo>
                    <a:pt x="1051689" y="3731221"/>
                  </a:lnTo>
                </a:path>
              </a:pathLst>
            </a:custGeom>
            <a:solidFill>
              <a:srgbClr val="29595E"/>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 name="Freeform: Shape 18">
              <a:extLst>
                <a:ext uri="{FF2B5EF4-FFF2-40B4-BE49-F238E27FC236}">
                  <a16:creationId xmlns:a16="http://schemas.microsoft.com/office/drawing/2014/main" id="{07E2ACC1-7B39-42EC-A2E7-51718638EBC8}"/>
                </a:ext>
              </a:extLst>
            </p:cNvPr>
            <p:cNvSpPr/>
            <p:nvPr/>
          </p:nvSpPr>
          <p:spPr>
            <a:xfrm>
              <a:off x="0" y="1872896"/>
              <a:ext cx="8061516" cy="4935687"/>
            </a:xfrm>
            <a:custGeom>
              <a:avLst/>
              <a:gdLst>
                <a:gd name="connsiteX0" fmla="*/ 156895 w 8061516"/>
                <a:gd name="connsiteY0" fmla="*/ 25841 h 4935687"/>
                <a:gd name="connsiteX1" fmla="*/ 36159 w 8061516"/>
                <a:gd name="connsiteY1" fmla="*/ 105103 h 4935687"/>
                <a:gd name="connsiteX2" fmla="*/ 39020 w 8061516"/>
                <a:gd name="connsiteY2" fmla="*/ 4832860 h 4935687"/>
                <a:gd name="connsiteX3" fmla="*/ 159755 w 8061516"/>
                <a:gd name="connsiteY3" fmla="*/ 4911989 h 4935687"/>
                <a:gd name="connsiteX4" fmla="*/ 7904417 w 8061516"/>
                <a:gd name="connsiteY4" fmla="*/ 4910248 h 4935687"/>
                <a:gd name="connsiteX5" fmla="*/ 8025153 w 8061516"/>
                <a:gd name="connsiteY5" fmla="*/ 4830852 h 4935687"/>
                <a:gd name="connsiteX6" fmla="*/ 8022497 w 8061516"/>
                <a:gd name="connsiteY6" fmla="*/ 103095 h 4935687"/>
                <a:gd name="connsiteX7" fmla="*/ 7901557 w 8061516"/>
                <a:gd name="connsiteY7" fmla="*/ 23698 h 4935687"/>
                <a:gd name="connsiteX8" fmla="*/ 7904417 w 8061516"/>
                <a:gd name="connsiteY8" fmla="*/ 4933813 h 4935687"/>
                <a:gd name="connsiteX9" fmla="*/ 159755 w 8061516"/>
                <a:gd name="connsiteY9" fmla="*/ 4935687 h 4935687"/>
                <a:gd name="connsiteX10" fmla="*/ 2860 w 8061516"/>
                <a:gd name="connsiteY10" fmla="*/ 4832860 h 4935687"/>
                <a:gd name="connsiteX11" fmla="*/ 0 w 8061516"/>
                <a:gd name="connsiteY11" fmla="*/ 104969 h 4935687"/>
                <a:gd name="connsiteX12" fmla="*/ 156895 w 8061516"/>
                <a:gd name="connsiteY12" fmla="*/ 2142 h 4935687"/>
                <a:gd name="connsiteX13" fmla="*/ 7901557 w 8061516"/>
                <a:gd name="connsiteY13" fmla="*/ 0 h 4935687"/>
                <a:gd name="connsiteX14" fmla="*/ 8058657 w 8061516"/>
                <a:gd name="connsiteY14" fmla="*/ 103095 h 4935687"/>
                <a:gd name="connsiteX15" fmla="*/ 8061517 w 8061516"/>
                <a:gd name="connsiteY15" fmla="*/ 4830852 h 4935687"/>
                <a:gd name="connsiteX16" fmla="*/ 7904417 w 8061516"/>
                <a:gd name="connsiteY16" fmla="*/ 4933813 h 493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061516" h="4935687">
                  <a:moveTo>
                    <a:pt x="156895" y="25841"/>
                  </a:moveTo>
                  <a:cubicBezTo>
                    <a:pt x="90296" y="25841"/>
                    <a:pt x="36159" y="61187"/>
                    <a:pt x="36159" y="105103"/>
                  </a:cubicBezTo>
                  <a:lnTo>
                    <a:pt x="39020" y="4832860"/>
                  </a:lnTo>
                  <a:cubicBezTo>
                    <a:pt x="39020" y="4876508"/>
                    <a:pt x="93157" y="4911989"/>
                    <a:pt x="159755" y="4911989"/>
                  </a:cubicBezTo>
                  <a:lnTo>
                    <a:pt x="7904417" y="4910248"/>
                  </a:lnTo>
                  <a:cubicBezTo>
                    <a:pt x="7971016" y="4909981"/>
                    <a:pt x="8025153" y="4874634"/>
                    <a:pt x="8025153" y="4830852"/>
                  </a:cubicBezTo>
                  <a:lnTo>
                    <a:pt x="8022497" y="103095"/>
                  </a:lnTo>
                  <a:cubicBezTo>
                    <a:pt x="8022497" y="59179"/>
                    <a:pt x="7967952" y="23698"/>
                    <a:pt x="7901557" y="23698"/>
                  </a:cubicBezTo>
                  <a:close/>
                  <a:moveTo>
                    <a:pt x="7904417" y="4933813"/>
                  </a:moveTo>
                  <a:lnTo>
                    <a:pt x="159755" y="4935687"/>
                  </a:lnTo>
                  <a:cubicBezTo>
                    <a:pt x="73136" y="4935687"/>
                    <a:pt x="2860" y="4889897"/>
                    <a:pt x="2860" y="4832860"/>
                  </a:cubicBezTo>
                  <a:lnTo>
                    <a:pt x="0" y="104969"/>
                  </a:lnTo>
                  <a:cubicBezTo>
                    <a:pt x="0" y="48066"/>
                    <a:pt x="70276" y="2008"/>
                    <a:pt x="156895" y="2142"/>
                  </a:cubicBezTo>
                  <a:lnTo>
                    <a:pt x="7901557" y="0"/>
                  </a:lnTo>
                  <a:cubicBezTo>
                    <a:pt x="7988177" y="0"/>
                    <a:pt x="8058657" y="46192"/>
                    <a:pt x="8058657" y="103095"/>
                  </a:cubicBezTo>
                  <a:lnTo>
                    <a:pt x="8061517" y="4830852"/>
                  </a:lnTo>
                  <a:cubicBezTo>
                    <a:pt x="8061517" y="4887755"/>
                    <a:pt x="7991037" y="4933813"/>
                    <a:pt x="7904417" y="4933813"/>
                  </a:cubicBezTo>
                </a:path>
              </a:pathLst>
            </a:custGeom>
            <a:solidFill>
              <a:srgbClr val="100F0D"/>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 name="Freeform: Shape 19">
              <a:extLst>
                <a:ext uri="{FF2B5EF4-FFF2-40B4-BE49-F238E27FC236}">
                  <a16:creationId xmlns:a16="http://schemas.microsoft.com/office/drawing/2014/main" id="{0E453DC1-5D45-408A-AD52-82ABF8116229}"/>
                </a:ext>
              </a:extLst>
            </p:cNvPr>
            <p:cNvSpPr/>
            <p:nvPr/>
          </p:nvSpPr>
          <p:spPr>
            <a:xfrm>
              <a:off x="325843" y="5919825"/>
              <a:ext cx="1799188" cy="707605"/>
            </a:xfrm>
            <a:custGeom>
              <a:avLst/>
              <a:gdLst>
                <a:gd name="connsiteX0" fmla="*/ 1799189 w 1799188"/>
                <a:gd name="connsiteY0" fmla="*/ 620845 h 707605"/>
                <a:gd name="connsiteX1" fmla="*/ 1712569 w 1799188"/>
                <a:gd name="connsiteY1" fmla="*/ 707070 h 707605"/>
                <a:gd name="connsiteX2" fmla="*/ 87232 w 1799188"/>
                <a:gd name="connsiteY2" fmla="*/ 707605 h 707605"/>
                <a:gd name="connsiteX3" fmla="*/ 409 w 1799188"/>
                <a:gd name="connsiteY3" fmla="*/ 621381 h 707605"/>
                <a:gd name="connsiteX4" fmla="*/ 0 w 1799188"/>
                <a:gd name="connsiteY4" fmla="*/ 86628 h 707605"/>
                <a:gd name="connsiteX5" fmla="*/ 86824 w 1799188"/>
                <a:gd name="connsiteY5" fmla="*/ 403 h 707605"/>
                <a:gd name="connsiteX6" fmla="*/ 1711956 w 1799188"/>
                <a:gd name="connsiteY6" fmla="*/ 1 h 707605"/>
                <a:gd name="connsiteX7" fmla="*/ 1798984 w 1799188"/>
                <a:gd name="connsiteY7" fmla="*/ 86226 h 707605"/>
                <a:gd name="connsiteX8" fmla="*/ 1799189 w 1799188"/>
                <a:gd name="connsiteY8" fmla="*/ 620845 h 70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9188" h="707605">
                  <a:moveTo>
                    <a:pt x="1799189" y="620845"/>
                  </a:moveTo>
                  <a:cubicBezTo>
                    <a:pt x="1799189" y="668510"/>
                    <a:pt x="1760373" y="707070"/>
                    <a:pt x="1712569" y="707070"/>
                  </a:cubicBezTo>
                  <a:lnTo>
                    <a:pt x="87232" y="707605"/>
                  </a:lnTo>
                  <a:cubicBezTo>
                    <a:pt x="39224" y="707739"/>
                    <a:pt x="204" y="669045"/>
                    <a:pt x="409" y="621381"/>
                  </a:cubicBezTo>
                  <a:lnTo>
                    <a:pt x="0" y="86628"/>
                  </a:lnTo>
                  <a:cubicBezTo>
                    <a:pt x="0" y="38963"/>
                    <a:pt x="39019" y="403"/>
                    <a:pt x="86824" y="403"/>
                  </a:cubicBezTo>
                  <a:lnTo>
                    <a:pt x="1711956" y="1"/>
                  </a:lnTo>
                  <a:cubicBezTo>
                    <a:pt x="1760169" y="-266"/>
                    <a:pt x="1798780" y="38561"/>
                    <a:pt x="1798984" y="86226"/>
                  </a:cubicBezTo>
                  <a:lnTo>
                    <a:pt x="1799189" y="620845"/>
                  </a:lnTo>
                </a:path>
              </a:pathLst>
            </a:custGeom>
            <a:solidFill>
              <a:srgbClr val="29595E"/>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 name="Freeform: Shape 20">
              <a:extLst>
                <a:ext uri="{FF2B5EF4-FFF2-40B4-BE49-F238E27FC236}">
                  <a16:creationId xmlns:a16="http://schemas.microsoft.com/office/drawing/2014/main" id="{D8534F02-0674-4034-A4EB-9F5131DF139A}"/>
                </a:ext>
              </a:extLst>
            </p:cNvPr>
            <p:cNvSpPr/>
            <p:nvPr/>
          </p:nvSpPr>
          <p:spPr>
            <a:xfrm>
              <a:off x="361798" y="5928931"/>
              <a:ext cx="1763233" cy="698499"/>
            </a:xfrm>
            <a:custGeom>
              <a:avLst/>
              <a:gdLst>
                <a:gd name="connsiteX0" fmla="*/ 1763029 w 1763233"/>
                <a:gd name="connsiteY0" fmla="*/ 77120 h 698499"/>
                <a:gd name="connsiteX1" fmla="*/ 1763233 w 1763233"/>
                <a:gd name="connsiteY1" fmla="*/ 611739 h 698499"/>
                <a:gd name="connsiteX2" fmla="*/ 1676614 w 1763233"/>
                <a:gd name="connsiteY2" fmla="*/ 697964 h 698499"/>
                <a:gd name="connsiteX3" fmla="*/ 51277 w 1763233"/>
                <a:gd name="connsiteY3" fmla="*/ 698499 h 698499"/>
                <a:gd name="connsiteX4" fmla="*/ 0 w 1763233"/>
                <a:gd name="connsiteY4" fmla="*/ 681495 h 698499"/>
                <a:gd name="connsiteX5" fmla="*/ 38815 w 1763233"/>
                <a:gd name="connsiteY5" fmla="*/ 690868 h 698499"/>
                <a:gd name="connsiteX6" fmla="*/ 1663744 w 1763233"/>
                <a:gd name="connsiteY6" fmla="*/ 690198 h 698499"/>
                <a:gd name="connsiteX7" fmla="*/ 1750567 w 1763233"/>
                <a:gd name="connsiteY7" fmla="*/ 603974 h 698499"/>
                <a:gd name="connsiteX8" fmla="*/ 1750363 w 1763233"/>
                <a:gd name="connsiteY8" fmla="*/ 69355 h 698499"/>
                <a:gd name="connsiteX9" fmla="*/ 1714816 w 1763233"/>
                <a:gd name="connsiteY9" fmla="*/ 0 h 698499"/>
                <a:gd name="connsiteX10" fmla="*/ 1763029 w 1763233"/>
                <a:gd name="connsiteY10" fmla="*/ 77120 h 698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3233" h="698499">
                  <a:moveTo>
                    <a:pt x="1763029" y="77120"/>
                  </a:moveTo>
                  <a:lnTo>
                    <a:pt x="1763233" y="611739"/>
                  </a:lnTo>
                  <a:cubicBezTo>
                    <a:pt x="1763233" y="659404"/>
                    <a:pt x="1724418" y="697964"/>
                    <a:pt x="1676614" y="697964"/>
                  </a:cubicBezTo>
                  <a:lnTo>
                    <a:pt x="51277" y="698499"/>
                  </a:lnTo>
                  <a:cubicBezTo>
                    <a:pt x="32074" y="698499"/>
                    <a:pt x="14300" y="692207"/>
                    <a:pt x="0" y="681495"/>
                  </a:cubicBezTo>
                  <a:cubicBezTo>
                    <a:pt x="11645" y="687387"/>
                    <a:pt x="24719" y="690734"/>
                    <a:pt x="38815" y="690868"/>
                  </a:cubicBezTo>
                  <a:lnTo>
                    <a:pt x="1663744" y="690198"/>
                  </a:lnTo>
                  <a:cubicBezTo>
                    <a:pt x="1711752" y="690198"/>
                    <a:pt x="1750567" y="651504"/>
                    <a:pt x="1750567" y="603974"/>
                  </a:cubicBezTo>
                  <a:lnTo>
                    <a:pt x="1750363" y="69355"/>
                  </a:lnTo>
                  <a:cubicBezTo>
                    <a:pt x="1750159" y="40970"/>
                    <a:pt x="1736267" y="15665"/>
                    <a:pt x="1714816" y="0"/>
                  </a:cubicBezTo>
                  <a:cubicBezTo>
                    <a:pt x="1743417" y="14192"/>
                    <a:pt x="1763029" y="43514"/>
                    <a:pt x="1763029" y="77120"/>
                  </a:cubicBezTo>
                </a:path>
              </a:pathLst>
            </a:custGeom>
            <a:solidFill>
              <a:srgbClr val="302F2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 name="Freeform: Shape 21">
              <a:extLst>
                <a:ext uri="{FF2B5EF4-FFF2-40B4-BE49-F238E27FC236}">
                  <a16:creationId xmlns:a16="http://schemas.microsoft.com/office/drawing/2014/main" id="{26774EE5-BB1A-4FC0-ADD1-7EB49714B710}"/>
                </a:ext>
              </a:extLst>
            </p:cNvPr>
            <p:cNvSpPr/>
            <p:nvPr/>
          </p:nvSpPr>
          <p:spPr>
            <a:xfrm>
              <a:off x="460675" y="5989449"/>
              <a:ext cx="1541169" cy="568359"/>
            </a:xfrm>
            <a:custGeom>
              <a:avLst/>
              <a:gdLst>
                <a:gd name="connsiteX0" fmla="*/ 1541169 w 1541169"/>
                <a:gd name="connsiteY0" fmla="*/ 466202 h 568359"/>
                <a:gd name="connsiteX1" fmla="*/ 204 w 1541169"/>
                <a:gd name="connsiteY1" fmla="*/ 466470 h 568359"/>
                <a:gd name="connsiteX2" fmla="*/ 204 w 1541169"/>
                <a:gd name="connsiteY2" fmla="*/ 568359 h 568359"/>
                <a:gd name="connsiteX3" fmla="*/ 1541169 w 1541169"/>
                <a:gd name="connsiteY3" fmla="*/ 567958 h 568359"/>
                <a:gd name="connsiteX4" fmla="*/ 1541169 w 1541169"/>
                <a:gd name="connsiteY4" fmla="*/ 310890 h 568359"/>
                <a:gd name="connsiteX5" fmla="*/ 204 w 1541169"/>
                <a:gd name="connsiteY5" fmla="*/ 311024 h 568359"/>
                <a:gd name="connsiteX6" fmla="*/ 204 w 1541169"/>
                <a:gd name="connsiteY6" fmla="*/ 412914 h 568359"/>
                <a:gd name="connsiteX7" fmla="*/ 1541169 w 1541169"/>
                <a:gd name="connsiteY7" fmla="*/ 412512 h 568359"/>
                <a:gd name="connsiteX8" fmla="*/ 1541169 w 1541169"/>
                <a:gd name="connsiteY8" fmla="*/ 155311 h 568359"/>
                <a:gd name="connsiteX9" fmla="*/ 0 w 1541169"/>
                <a:gd name="connsiteY9" fmla="*/ 155713 h 568359"/>
                <a:gd name="connsiteX10" fmla="*/ 204 w 1541169"/>
                <a:gd name="connsiteY10" fmla="*/ 257603 h 568359"/>
                <a:gd name="connsiteX11" fmla="*/ 1541169 w 1541169"/>
                <a:gd name="connsiteY11" fmla="*/ 257201 h 568359"/>
                <a:gd name="connsiteX12" fmla="*/ 1540965 w 1541169"/>
                <a:gd name="connsiteY12" fmla="*/ 101488 h 568359"/>
                <a:gd name="connsiteX13" fmla="*/ 0 w 1541169"/>
                <a:gd name="connsiteY13" fmla="*/ 102023 h 568359"/>
                <a:gd name="connsiteX14" fmla="*/ 0 w 1541169"/>
                <a:gd name="connsiteY14" fmla="*/ 268 h 568359"/>
                <a:gd name="connsiteX15" fmla="*/ 1540965 w 1541169"/>
                <a:gd name="connsiteY15" fmla="*/ 0 h 568359"/>
                <a:gd name="connsiteX16" fmla="*/ 1540965 w 1541169"/>
                <a:gd name="connsiteY16" fmla="*/ 101488 h 568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41169" h="568359">
                  <a:moveTo>
                    <a:pt x="1541169" y="466202"/>
                  </a:moveTo>
                  <a:lnTo>
                    <a:pt x="204" y="466470"/>
                  </a:lnTo>
                  <a:lnTo>
                    <a:pt x="204" y="568359"/>
                  </a:lnTo>
                  <a:lnTo>
                    <a:pt x="1541169" y="567958"/>
                  </a:lnTo>
                  <a:close/>
                  <a:moveTo>
                    <a:pt x="1541169" y="310890"/>
                  </a:moveTo>
                  <a:lnTo>
                    <a:pt x="204" y="311024"/>
                  </a:lnTo>
                  <a:lnTo>
                    <a:pt x="204" y="412914"/>
                  </a:lnTo>
                  <a:lnTo>
                    <a:pt x="1541169" y="412512"/>
                  </a:lnTo>
                  <a:close/>
                  <a:moveTo>
                    <a:pt x="1541169" y="155311"/>
                  </a:moveTo>
                  <a:lnTo>
                    <a:pt x="0" y="155713"/>
                  </a:lnTo>
                  <a:lnTo>
                    <a:pt x="204" y="257603"/>
                  </a:lnTo>
                  <a:lnTo>
                    <a:pt x="1541169" y="257201"/>
                  </a:lnTo>
                  <a:close/>
                  <a:moveTo>
                    <a:pt x="1540965" y="101488"/>
                  </a:moveTo>
                  <a:lnTo>
                    <a:pt x="0" y="102023"/>
                  </a:lnTo>
                  <a:lnTo>
                    <a:pt x="0" y="268"/>
                  </a:lnTo>
                  <a:lnTo>
                    <a:pt x="1540965" y="0"/>
                  </a:lnTo>
                  <a:lnTo>
                    <a:pt x="1540965" y="101488"/>
                  </a:lnTo>
                </a:path>
              </a:pathLst>
            </a:custGeom>
            <a:solidFill>
              <a:srgbClr val="E6E4BB"/>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 name="Freeform: Shape 22">
              <a:extLst>
                <a:ext uri="{FF2B5EF4-FFF2-40B4-BE49-F238E27FC236}">
                  <a16:creationId xmlns:a16="http://schemas.microsoft.com/office/drawing/2014/main" id="{820A220A-E525-46A4-B4D5-1C681375C11B}"/>
                </a:ext>
              </a:extLst>
            </p:cNvPr>
            <p:cNvSpPr/>
            <p:nvPr/>
          </p:nvSpPr>
          <p:spPr>
            <a:xfrm>
              <a:off x="460675" y="5989449"/>
              <a:ext cx="1541169" cy="568493"/>
            </a:xfrm>
            <a:custGeom>
              <a:avLst/>
              <a:gdLst>
                <a:gd name="connsiteX0" fmla="*/ 24719 w 1541169"/>
                <a:gd name="connsiteY0" fmla="*/ 484678 h 568493"/>
                <a:gd name="connsiteX1" fmla="*/ 1541169 w 1541169"/>
                <a:gd name="connsiteY1" fmla="*/ 484277 h 568493"/>
                <a:gd name="connsiteX2" fmla="*/ 1541169 w 1541169"/>
                <a:gd name="connsiteY2" fmla="*/ 466202 h 568493"/>
                <a:gd name="connsiteX3" fmla="*/ 204 w 1541169"/>
                <a:gd name="connsiteY3" fmla="*/ 466470 h 568493"/>
                <a:gd name="connsiteX4" fmla="*/ 204 w 1541169"/>
                <a:gd name="connsiteY4" fmla="*/ 568359 h 568493"/>
                <a:gd name="connsiteX5" fmla="*/ 24719 w 1541169"/>
                <a:gd name="connsiteY5" fmla="*/ 568493 h 568493"/>
                <a:gd name="connsiteX6" fmla="*/ 24719 w 1541169"/>
                <a:gd name="connsiteY6" fmla="*/ 328965 h 568493"/>
                <a:gd name="connsiteX7" fmla="*/ 1541169 w 1541169"/>
                <a:gd name="connsiteY7" fmla="*/ 328698 h 568493"/>
                <a:gd name="connsiteX8" fmla="*/ 1541169 w 1541169"/>
                <a:gd name="connsiteY8" fmla="*/ 310890 h 568493"/>
                <a:gd name="connsiteX9" fmla="*/ 204 w 1541169"/>
                <a:gd name="connsiteY9" fmla="*/ 311024 h 568493"/>
                <a:gd name="connsiteX10" fmla="*/ 204 w 1541169"/>
                <a:gd name="connsiteY10" fmla="*/ 412914 h 568493"/>
                <a:gd name="connsiteX11" fmla="*/ 24515 w 1541169"/>
                <a:gd name="connsiteY11" fmla="*/ 413182 h 568493"/>
                <a:gd name="connsiteX12" fmla="*/ 24515 w 1541169"/>
                <a:gd name="connsiteY12" fmla="*/ 173654 h 568493"/>
                <a:gd name="connsiteX13" fmla="*/ 1541169 w 1541169"/>
                <a:gd name="connsiteY13" fmla="*/ 173252 h 568493"/>
                <a:gd name="connsiteX14" fmla="*/ 1541169 w 1541169"/>
                <a:gd name="connsiteY14" fmla="*/ 155311 h 568493"/>
                <a:gd name="connsiteX15" fmla="*/ 0 w 1541169"/>
                <a:gd name="connsiteY15" fmla="*/ 155713 h 568493"/>
                <a:gd name="connsiteX16" fmla="*/ 204 w 1541169"/>
                <a:gd name="connsiteY16" fmla="*/ 257603 h 568493"/>
                <a:gd name="connsiteX17" fmla="*/ 24515 w 1541169"/>
                <a:gd name="connsiteY17" fmla="*/ 257603 h 568493"/>
                <a:gd name="connsiteX18" fmla="*/ 24515 w 1541169"/>
                <a:gd name="connsiteY18" fmla="*/ 102023 h 568493"/>
                <a:gd name="connsiteX19" fmla="*/ 0 w 1541169"/>
                <a:gd name="connsiteY19" fmla="*/ 102023 h 568493"/>
                <a:gd name="connsiteX20" fmla="*/ 0 w 1541169"/>
                <a:gd name="connsiteY20" fmla="*/ 268 h 568493"/>
                <a:gd name="connsiteX21" fmla="*/ 1540965 w 1541169"/>
                <a:gd name="connsiteY21" fmla="*/ 0 h 568493"/>
                <a:gd name="connsiteX22" fmla="*/ 1540965 w 1541169"/>
                <a:gd name="connsiteY22" fmla="*/ 17807 h 568493"/>
                <a:gd name="connsiteX23" fmla="*/ 24311 w 1541169"/>
                <a:gd name="connsiteY23" fmla="*/ 18209 h 568493"/>
                <a:gd name="connsiteX24" fmla="*/ 24515 w 1541169"/>
                <a:gd name="connsiteY24" fmla="*/ 102023 h 56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41169" h="568493">
                  <a:moveTo>
                    <a:pt x="24719" y="484678"/>
                  </a:moveTo>
                  <a:lnTo>
                    <a:pt x="1541169" y="484277"/>
                  </a:lnTo>
                  <a:lnTo>
                    <a:pt x="1541169" y="466202"/>
                  </a:lnTo>
                  <a:lnTo>
                    <a:pt x="204" y="466470"/>
                  </a:lnTo>
                  <a:lnTo>
                    <a:pt x="204" y="568359"/>
                  </a:lnTo>
                  <a:lnTo>
                    <a:pt x="24719" y="568493"/>
                  </a:lnTo>
                  <a:close/>
                  <a:moveTo>
                    <a:pt x="24719" y="328965"/>
                  </a:moveTo>
                  <a:lnTo>
                    <a:pt x="1541169" y="328698"/>
                  </a:lnTo>
                  <a:lnTo>
                    <a:pt x="1541169" y="310890"/>
                  </a:lnTo>
                  <a:lnTo>
                    <a:pt x="204" y="311024"/>
                  </a:lnTo>
                  <a:lnTo>
                    <a:pt x="204" y="412914"/>
                  </a:lnTo>
                  <a:lnTo>
                    <a:pt x="24515" y="413182"/>
                  </a:lnTo>
                  <a:close/>
                  <a:moveTo>
                    <a:pt x="24515" y="173654"/>
                  </a:moveTo>
                  <a:lnTo>
                    <a:pt x="1541169" y="173252"/>
                  </a:lnTo>
                  <a:lnTo>
                    <a:pt x="1541169" y="155311"/>
                  </a:lnTo>
                  <a:lnTo>
                    <a:pt x="0" y="155713"/>
                  </a:lnTo>
                  <a:lnTo>
                    <a:pt x="204" y="257603"/>
                  </a:lnTo>
                  <a:lnTo>
                    <a:pt x="24515" y="257603"/>
                  </a:lnTo>
                  <a:close/>
                  <a:moveTo>
                    <a:pt x="24515" y="102023"/>
                  </a:moveTo>
                  <a:lnTo>
                    <a:pt x="0" y="102023"/>
                  </a:lnTo>
                  <a:lnTo>
                    <a:pt x="0" y="268"/>
                  </a:lnTo>
                  <a:lnTo>
                    <a:pt x="1540965" y="0"/>
                  </a:lnTo>
                  <a:lnTo>
                    <a:pt x="1540965" y="17807"/>
                  </a:lnTo>
                  <a:lnTo>
                    <a:pt x="24311" y="18209"/>
                  </a:lnTo>
                  <a:lnTo>
                    <a:pt x="24515" y="102023"/>
                  </a:lnTo>
                </a:path>
              </a:pathLst>
            </a:custGeom>
            <a:solidFill>
              <a:srgbClr val="302F2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 name="Freeform: Shape 23">
              <a:extLst>
                <a:ext uri="{FF2B5EF4-FFF2-40B4-BE49-F238E27FC236}">
                  <a16:creationId xmlns:a16="http://schemas.microsoft.com/office/drawing/2014/main" id="{030BEC0F-8EB8-40FA-9561-D94F293C6240}"/>
                </a:ext>
              </a:extLst>
            </p:cNvPr>
            <p:cNvSpPr/>
            <p:nvPr/>
          </p:nvSpPr>
          <p:spPr>
            <a:xfrm>
              <a:off x="3172034" y="6064569"/>
              <a:ext cx="712384" cy="467020"/>
            </a:xfrm>
            <a:custGeom>
              <a:avLst/>
              <a:gdLst>
                <a:gd name="connsiteX0" fmla="*/ 709081 w 712384"/>
                <a:gd name="connsiteY0" fmla="*/ 264825 h 467020"/>
                <a:gd name="connsiteX1" fmla="*/ 308263 w 712384"/>
                <a:gd name="connsiteY1" fmla="*/ 464855 h 467020"/>
                <a:gd name="connsiteX2" fmla="*/ 3257 w 712384"/>
                <a:gd name="connsiteY2" fmla="*/ 202031 h 467020"/>
                <a:gd name="connsiteX3" fmla="*/ 404075 w 712384"/>
                <a:gd name="connsiteY3" fmla="*/ 2134 h 467020"/>
                <a:gd name="connsiteX4" fmla="*/ 709081 w 712384"/>
                <a:gd name="connsiteY4" fmla="*/ 264825 h 467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384" h="467020">
                  <a:moveTo>
                    <a:pt x="709081" y="264825"/>
                  </a:moveTo>
                  <a:cubicBezTo>
                    <a:pt x="682728" y="392823"/>
                    <a:pt x="503156" y="482261"/>
                    <a:pt x="308263" y="464855"/>
                  </a:cubicBezTo>
                  <a:cubicBezTo>
                    <a:pt x="113369" y="447583"/>
                    <a:pt x="-23097" y="329761"/>
                    <a:pt x="3257" y="202031"/>
                  </a:cubicBezTo>
                  <a:cubicBezTo>
                    <a:pt x="29815" y="74301"/>
                    <a:pt x="209386" y="-15137"/>
                    <a:pt x="404075" y="2134"/>
                  </a:cubicBezTo>
                  <a:cubicBezTo>
                    <a:pt x="599173" y="19540"/>
                    <a:pt x="735639" y="137095"/>
                    <a:pt x="709081" y="264825"/>
                  </a:cubicBezTo>
                </a:path>
              </a:pathLst>
            </a:custGeom>
            <a:solidFill>
              <a:srgbClr val="302F2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 name="Freeform: Shape 24">
              <a:extLst>
                <a:ext uri="{FF2B5EF4-FFF2-40B4-BE49-F238E27FC236}">
                  <a16:creationId xmlns:a16="http://schemas.microsoft.com/office/drawing/2014/main" id="{38BFE008-0575-4DBD-BF1B-71D27E79BC15}"/>
                </a:ext>
              </a:extLst>
            </p:cNvPr>
            <p:cNvSpPr/>
            <p:nvPr/>
          </p:nvSpPr>
          <p:spPr>
            <a:xfrm>
              <a:off x="5938527" y="5918220"/>
              <a:ext cx="1799188" cy="707603"/>
            </a:xfrm>
            <a:custGeom>
              <a:avLst/>
              <a:gdLst>
                <a:gd name="connsiteX0" fmla="*/ 1799189 w 1799188"/>
                <a:gd name="connsiteY0" fmla="*/ 621111 h 707603"/>
                <a:gd name="connsiteX1" fmla="*/ 1712365 w 1799188"/>
                <a:gd name="connsiteY1" fmla="*/ 707336 h 707603"/>
                <a:gd name="connsiteX2" fmla="*/ 87232 w 1799188"/>
                <a:gd name="connsiteY2" fmla="*/ 707604 h 707603"/>
                <a:gd name="connsiteX3" fmla="*/ 204 w 1799188"/>
                <a:gd name="connsiteY3" fmla="*/ 621647 h 707603"/>
                <a:gd name="connsiteX4" fmla="*/ 0 w 1799188"/>
                <a:gd name="connsiteY4" fmla="*/ 86894 h 707603"/>
                <a:gd name="connsiteX5" fmla="*/ 86824 w 1799188"/>
                <a:gd name="connsiteY5" fmla="*/ 536 h 707603"/>
                <a:gd name="connsiteX6" fmla="*/ 1711956 w 1799188"/>
                <a:gd name="connsiteY6" fmla="*/ 0 h 707603"/>
                <a:gd name="connsiteX7" fmla="*/ 1798984 w 1799188"/>
                <a:gd name="connsiteY7" fmla="*/ 86492 h 707603"/>
                <a:gd name="connsiteX8" fmla="*/ 1799189 w 1799188"/>
                <a:gd name="connsiteY8" fmla="*/ 621111 h 707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9188" h="707603">
                  <a:moveTo>
                    <a:pt x="1799189" y="621111"/>
                  </a:moveTo>
                  <a:cubicBezTo>
                    <a:pt x="1799189" y="668642"/>
                    <a:pt x="1760373" y="707336"/>
                    <a:pt x="1712365" y="707336"/>
                  </a:cubicBezTo>
                  <a:lnTo>
                    <a:pt x="87232" y="707604"/>
                  </a:lnTo>
                  <a:cubicBezTo>
                    <a:pt x="39428" y="707604"/>
                    <a:pt x="409" y="669044"/>
                    <a:pt x="204" y="621647"/>
                  </a:cubicBezTo>
                  <a:lnTo>
                    <a:pt x="0" y="86894"/>
                  </a:lnTo>
                  <a:cubicBezTo>
                    <a:pt x="0" y="39230"/>
                    <a:pt x="39020" y="536"/>
                    <a:pt x="86824" y="536"/>
                  </a:cubicBezTo>
                  <a:lnTo>
                    <a:pt x="1711956" y="0"/>
                  </a:lnTo>
                  <a:cubicBezTo>
                    <a:pt x="1759760" y="0"/>
                    <a:pt x="1798984" y="38828"/>
                    <a:pt x="1798984" y="86492"/>
                  </a:cubicBezTo>
                  <a:lnTo>
                    <a:pt x="1799189" y="621111"/>
                  </a:lnTo>
                </a:path>
              </a:pathLst>
            </a:custGeom>
            <a:solidFill>
              <a:srgbClr val="29595E"/>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 name="Freeform: Shape 25">
              <a:extLst>
                <a:ext uri="{FF2B5EF4-FFF2-40B4-BE49-F238E27FC236}">
                  <a16:creationId xmlns:a16="http://schemas.microsoft.com/office/drawing/2014/main" id="{D6A27103-1CD8-4BEC-95E2-EBBE29979D12}"/>
                </a:ext>
              </a:extLst>
            </p:cNvPr>
            <p:cNvSpPr/>
            <p:nvPr/>
          </p:nvSpPr>
          <p:spPr>
            <a:xfrm>
              <a:off x="5974278" y="5927458"/>
              <a:ext cx="1763437" cy="698365"/>
            </a:xfrm>
            <a:custGeom>
              <a:avLst/>
              <a:gdLst>
                <a:gd name="connsiteX0" fmla="*/ 1763233 w 1763437"/>
                <a:gd name="connsiteY0" fmla="*/ 77254 h 698365"/>
                <a:gd name="connsiteX1" fmla="*/ 1763438 w 1763437"/>
                <a:gd name="connsiteY1" fmla="*/ 611873 h 698365"/>
                <a:gd name="connsiteX2" fmla="*/ 1676614 w 1763437"/>
                <a:gd name="connsiteY2" fmla="*/ 698098 h 698365"/>
                <a:gd name="connsiteX3" fmla="*/ 51481 w 1763437"/>
                <a:gd name="connsiteY3" fmla="*/ 698365 h 698365"/>
                <a:gd name="connsiteX4" fmla="*/ 0 w 1763437"/>
                <a:gd name="connsiteY4" fmla="*/ 681629 h 698365"/>
                <a:gd name="connsiteX5" fmla="*/ 38815 w 1763437"/>
                <a:gd name="connsiteY5" fmla="*/ 690734 h 698365"/>
                <a:gd name="connsiteX6" fmla="*/ 1663948 w 1763437"/>
                <a:gd name="connsiteY6" fmla="*/ 690332 h 698365"/>
                <a:gd name="connsiteX7" fmla="*/ 1750772 w 1763437"/>
                <a:gd name="connsiteY7" fmla="*/ 604108 h 698365"/>
                <a:gd name="connsiteX8" fmla="*/ 1750363 w 1763437"/>
                <a:gd name="connsiteY8" fmla="*/ 69488 h 698365"/>
                <a:gd name="connsiteX9" fmla="*/ 1714817 w 1763437"/>
                <a:gd name="connsiteY9" fmla="*/ 0 h 698365"/>
                <a:gd name="connsiteX10" fmla="*/ 1763233 w 1763437"/>
                <a:gd name="connsiteY10" fmla="*/ 77254 h 698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3437" h="698365">
                  <a:moveTo>
                    <a:pt x="1763233" y="77254"/>
                  </a:moveTo>
                  <a:lnTo>
                    <a:pt x="1763438" y="611873"/>
                  </a:lnTo>
                  <a:cubicBezTo>
                    <a:pt x="1763438" y="659404"/>
                    <a:pt x="1724622" y="698098"/>
                    <a:pt x="1676614" y="698098"/>
                  </a:cubicBezTo>
                  <a:lnTo>
                    <a:pt x="51481" y="698365"/>
                  </a:lnTo>
                  <a:cubicBezTo>
                    <a:pt x="32278" y="698365"/>
                    <a:pt x="14300" y="692340"/>
                    <a:pt x="0" y="681629"/>
                  </a:cubicBezTo>
                  <a:cubicBezTo>
                    <a:pt x="11645" y="687387"/>
                    <a:pt x="24923" y="690734"/>
                    <a:pt x="38815" y="690734"/>
                  </a:cubicBezTo>
                  <a:lnTo>
                    <a:pt x="1663948" y="690332"/>
                  </a:lnTo>
                  <a:cubicBezTo>
                    <a:pt x="1711956" y="690332"/>
                    <a:pt x="1750772" y="651638"/>
                    <a:pt x="1750772" y="604108"/>
                  </a:cubicBezTo>
                  <a:lnTo>
                    <a:pt x="1750363" y="69488"/>
                  </a:lnTo>
                  <a:cubicBezTo>
                    <a:pt x="1750363" y="41104"/>
                    <a:pt x="1736471" y="15665"/>
                    <a:pt x="1714817" y="0"/>
                  </a:cubicBezTo>
                  <a:cubicBezTo>
                    <a:pt x="1743417" y="13924"/>
                    <a:pt x="1763233" y="43380"/>
                    <a:pt x="1763233" y="77254"/>
                  </a:cubicBezTo>
                </a:path>
              </a:pathLst>
            </a:custGeom>
            <a:solidFill>
              <a:srgbClr val="302F2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 name="Freeform: Shape 26">
              <a:extLst>
                <a:ext uri="{FF2B5EF4-FFF2-40B4-BE49-F238E27FC236}">
                  <a16:creationId xmlns:a16="http://schemas.microsoft.com/office/drawing/2014/main" id="{C05F26C9-C9D7-4CDB-A7A6-2EEC3AF77923}"/>
                </a:ext>
              </a:extLst>
            </p:cNvPr>
            <p:cNvSpPr/>
            <p:nvPr/>
          </p:nvSpPr>
          <p:spPr>
            <a:xfrm>
              <a:off x="6073359" y="5987976"/>
              <a:ext cx="1541169" cy="568493"/>
            </a:xfrm>
            <a:custGeom>
              <a:avLst/>
              <a:gdLst>
                <a:gd name="connsiteX0" fmla="*/ 1541169 w 1541169"/>
                <a:gd name="connsiteY0" fmla="*/ 466336 h 568493"/>
                <a:gd name="connsiteX1" fmla="*/ 204 w 1541169"/>
                <a:gd name="connsiteY1" fmla="*/ 466336 h 568493"/>
                <a:gd name="connsiteX2" fmla="*/ 204 w 1541169"/>
                <a:gd name="connsiteY2" fmla="*/ 568493 h 568493"/>
                <a:gd name="connsiteX3" fmla="*/ 1541169 w 1541169"/>
                <a:gd name="connsiteY3" fmla="*/ 567958 h 568493"/>
                <a:gd name="connsiteX4" fmla="*/ 1541169 w 1541169"/>
                <a:gd name="connsiteY4" fmla="*/ 310623 h 568493"/>
                <a:gd name="connsiteX5" fmla="*/ 204 w 1541169"/>
                <a:gd name="connsiteY5" fmla="*/ 311158 h 568493"/>
                <a:gd name="connsiteX6" fmla="*/ 204 w 1541169"/>
                <a:gd name="connsiteY6" fmla="*/ 413048 h 568493"/>
                <a:gd name="connsiteX7" fmla="*/ 1541169 w 1541169"/>
                <a:gd name="connsiteY7" fmla="*/ 412646 h 568493"/>
                <a:gd name="connsiteX8" fmla="*/ 1540761 w 1541169"/>
                <a:gd name="connsiteY8" fmla="*/ 155311 h 568493"/>
                <a:gd name="connsiteX9" fmla="*/ 0 w 1541169"/>
                <a:gd name="connsiteY9" fmla="*/ 155713 h 568493"/>
                <a:gd name="connsiteX10" fmla="*/ 204 w 1541169"/>
                <a:gd name="connsiteY10" fmla="*/ 257736 h 568493"/>
                <a:gd name="connsiteX11" fmla="*/ 1540965 w 1541169"/>
                <a:gd name="connsiteY11" fmla="*/ 257201 h 568493"/>
                <a:gd name="connsiteX12" fmla="*/ 1540761 w 1541169"/>
                <a:gd name="connsiteY12" fmla="*/ 101622 h 568493"/>
                <a:gd name="connsiteX13" fmla="*/ 0 w 1541169"/>
                <a:gd name="connsiteY13" fmla="*/ 102023 h 568493"/>
                <a:gd name="connsiteX14" fmla="*/ 0 w 1541169"/>
                <a:gd name="connsiteY14" fmla="*/ 402 h 568493"/>
                <a:gd name="connsiteX15" fmla="*/ 1540761 w 1541169"/>
                <a:gd name="connsiteY15" fmla="*/ 0 h 568493"/>
                <a:gd name="connsiteX16" fmla="*/ 1540761 w 1541169"/>
                <a:gd name="connsiteY16" fmla="*/ 101622 h 56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41169" h="568493">
                  <a:moveTo>
                    <a:pt x="1541169" y="466336"/>
                  </a:moveTo>
                  <a:lnTo>
                    <a:pt x="204" y="466336"/>
                  </a:lnTo>
                  <a:lnTo>
                    <a:pt x="204" y="568493"/>
                  </a:lnTo>
                  <a:lnTo>
                    <a:pt x="1541169" y="567958"/>
                  </a:lnTo>
                  <a:close/>
                  <a:moveTo>
                    <a:pt x="1541169" y="310623"/>
                  </a:moveTo>
                  <a:lnTo>
                    <a:pt x="204" y="311158"/>
                  </a:lnTo>
                  <a:lnTo>
                    <a:pt x="204" y="413048"/>
                  </a:lnTo>
                  <a:lnTo>
                    <a:pt x="1541169" y="412646"/>
                  </a:lnTo>
                  <a:close/>
                  <a:moveTo>
                    <a:pt x="1540761" y="155311"/>
                  </a:moveTo>
                  <a:lnTo>
                    <a:pt x="0" y="155713"/>
                  </a:lnTo>
                  <a:lnTo>
                    <a:pt x="204" y="257736"/>
                  </a:lnTo>
                  <a:lnTo>
                    <a:pt x="1540965" y="257201"/>
                  </a:lnTo>
                  <a:close/>
                  <a:moveTo>
                    <a:pt x="1540761" y="101622"/>
                  </a:moveTo>
                  <a:lnTo>
                    <a:pt x="0" y="102023"/>
                  </a:lnTo>
                  <a:lnTo>
                    <a:pt x="0" y="402"/>
                  </a:lnTo>
                  <a:lnTo>
                    <a:pt x="1540761" y="0"/>
                  </a:lnTo>
                  <a:lnTo>
                    <a:pt x="1540761" y="101622"/>
                  </a:lnTo>
                </a:path>
              </a:pathLst>
            </a:custGeom>
            <a:solidFill>
              <a:srgbClr val="E6E4BB"/>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 name="Freeform: Shape 27">
              <a:extLst>
                <a:ext uri="{FF2B5EF4-FFF2-40B4-BE49-F238E27FC236}">
                  <a16:creationId xmlns:a16="http://schemas.microsoft.com/office/drawing/2014/main" id="{F7AD56B9-D2DC-463B-9AD6-30AE7DD0D859}"/>
                </a:ext>
              </a:extLst>
            </p:cNvPr>
            <p:cNvSpPr/>
            <p:nvPr/>
          </p:nvSpPr>
          <p:spPr>
            <a:xfrm>
              <a:off x="6073359" y="5987976"/>
              <a:ext cx="1541169" cy="568493"/>
            </a:xfrm>
            <a:custGeom>
              <a:avLst/>
              <a:gdLst>
                <a:gd name="connsiteX0" fmla="*/ 24515 w 1541169"/>
                <a:gd name="connsiteY0" fmla="*/ 484678 h 568493"/>
                <a:gd name="connsiteX1" fmla="*/ 1541169 w 1541169"/>
                <a:gd name="connsiteY1" fmla="*/ 484277 h 568493"/>
                <a:gd name="connsiteX2" fmla="*/ 1541169 w 1541169"/>
                <a:gd name="connsiteY2" fmla="*/ 466336 h 568493"/>
                <a:gd name="connsiteX3" fmla="*/ 204 w 1541169"/>
                <a:gd name="connsiteY3" fmla="*/ 466336 h 568493"/>
                <a:gd name="connsiteX4" fmla="*/ 204 w 1541169"/>
                <a:gd name="connsiteY4" fmla="*/ 568493 h 568493"/>
                <a:gd name="connsiteX5" fmla="*/ 24719 w 1541169"/>
                <a:gd name="connsiteY5" fmla="*/ 568359 h 568493"/>
                <a:gd name="connsiteX6" fmla="*/ 24515 w 1541169"/>
                <a:gd name="connsiteY6" fmla="*/ 329099 h 568493"/>
                <a:gd name="connsiteX7" fmla="*/ 1541169 w 1541169"/>
                <a:gd name="connsiteY7" fmla="*/ 328698 h 568493"/>
                <a:gd name="connsiteX8" fmla="*/ 1541169 w 1541169"/>
                <a:gd name="connsiteY8" fmla="*/ 310623 h 568493"/>
                <a:gd name="connsiteX9" fmla="*/ 204 w 1541169"/>
                <a:gd name="connsiteY9" fmla="*/ 311158 h 568493"/>
                <a:gd name="connsiteX10" fmla="*/ 204 w 1541169"/>
                <a:gd name="connsiteY10" fmla="*/ 413048 h 568493"/>
                <a:gd name="connsiteX11" fmla="*/ 24515 w 1541169"/>
                <a:gd name="connsiteY11" fmla="*/ 412914 h 568493"/>
                <a:gd name="connsiteX12" fmla="*/ 24515 w 1541169"/>
                <a:gd name="connsiteY12" fmla="*/ 173788 h 568493"/>
                <a:gd name="connsiteX13" fmla="*/ 1540761 w 1541169"/>
                <a:gd name="connsiteY13" fmla="*/ 173386 h 568493"/>
                <a:gd name="connsiteX14" fmla="*/ 1540761 w 1541169"/>
                <a:gd name="connsiteY14" fmla="*/ 155311 h 568493"/>
                <a:gd name="connsiteX15" fmla="*/ 0 w 1541169"/>
                <a:gd name="connsiteY15" fmla="*/ 155713 h 568493"/>
                <a:gd name="connsiteX16" fmla="*/ 204 w 1541169"/>
                <a:gd name="connsiteY16" fmla="*/ 257736 h 568493"/>
                <a:gd name="connsiteX17" fmla="*/ 24515 w 1541169"/>
                <a:gd name="connsiteY17" fmla="*/ 257603 h 568493"/>
                <a:gd name="connsiteX18" fmla="*/ 24515 w 1541169"/>
                <a:gd name="connsiteY18" fmla="*/ 101890 h 568493"/>
                <a:gd name="connsiteX19" fmla="*/ 0 w 1541169"/>
                <a:gd name="connsiteY19" fmla="*/ 102023 h 568493"/>
                <a:gd name="connsiteX20" fmla="*/ 0 w 1541169"/>
                <a:gd name="connsiteY20" fmla="*/ 402 h 568493"/>
                <a:gd name="connsiteX21" fmla="*/ 1540761 w 1541169"/>
                <a:gd name="connsiteY21" fmla="*/ 0 h 568493"/>
                <a:gd name="connsiteX22" fmla="*/ 1540761 w 1541169"/>
                <a:gd name="connsiteY22" fmla="*/ 17807 h 568493"/>
                <a:gd name="connsiteX23" fmla="*/ 24311 w 1541169"/>
                <a:gd name="connsiteY23" fmla="*/ 18343 h 568493"/>
                <a:gd name="connsiteX24" fmla="*/ 24515 w 1541169"/>
                <a:gd name="connsiteY24" fmla="*/ 101890 h 56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41169" h="568493">
                  <a:moveTo>
                    <a:pt x="24515" y="484678"/>
                  </a:moveTo>
                  <a:lnTo>
                    <a:pt x="1541169" y="484277"/>
                  </a:lnTo>
                  <a:lnTo>
                    <a:pt x="1541169" y="466336"/>
                  </a:lnTo>
                  <a:lnTo>
                    <a:pt x="204" y="466336"/>
                  </a:lnTo>
                  <a:lnTo>
                    <a:pt x="204" y="568493"/>
                  </a:lnTo>
                  <a:lnTo>
                    <a:pt x="24719" y="568359"/>
                  </a:lnTo>
                  <a:close/>
                  <a:moveTo>
                    <a:pt x="24515" y="329099"/>
                  </a:moveTo>
                  <a:lnTo>
                    <a:pt x="1541169" y="328698"/>
                  </a:lnTo>
                  <a:lnTo>
                    <a:pt x="1541169" y="310623"/>
                  </a:lnTo>
                  <a:lnTo>
                    <a:pt x="204" y="311158"/>
                  </a:lnTo>
                  <a:lnTo>
                    <a:pt x="204" y="413048"/>
                  </a:lnTo>
                  <a:lnTo>
                    <a:pt x="24515" y="412914"/>
                  </a:lnTo>
                  <a:close/>
                  <a:moveTo>
                    <a:pt x="24515" y="173788"/>
                  </a:moveTo>
                  <a:lnTo>
                    <a:pt x="1540761" y="173386"/>
                  </a:lnTo>
                  <a:lnTo>
                    <a:pt x="1540761" y="155311"/>
                  </a:lnTo>
                  <a:lnTo>
                    <a:pt x="0" y="155713"/>
                  </a:lnTo>
                  <a:lnTo>
                    <a:pt x="204" y="257736"/>
                  </a:lnTo>
                  <a:lnTo>
                    <a:pt x="24515" y="257603"/>
                  </a:lnTo>
                  <a:close/>
                  <a:moveTo>
                    <a:pt x="24515" y="101890"/>
                  </a:moveTo>
                  <a:lnTo>
                    <a:pt x="0" y="102023"/>
                  </a:lnTo>
                  <a:lnTo>
                    <a:pt x="0" y="402"/>
                  </a:lnTo>
                  <a:lnTo>
                    <a:pt x="1540761" y="0"/>
                  </a:lnTo>
                  <a:lnTo>
                    <a:pt x="1540761" y="17807"/>
                  </a:lnTo>
                  <a:lnTo>
                    <a:pt x="24311" y="18343"/>
                  </a:lnTo>
                  <a:lnTo>
                    <a:pt x="24515" y="101890"/>
                  </a:lnTo>
                </a:path>
              </a:pathLst>
            </a:custGeom>
            <a:solidFill>
              <a:srgbClr val="302F2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 name="Freeform: Shape 28">
              <a:extLst>
                <a:ext uri="{FF2B5EF4-FFF2-40B4-BE49-F238E27FC236}">
                  <a16:creationId xmlns:a16="http://schemas.microsoft.com/office/drawing/2014/main" id="{51D19244-8589-4011-9BF2-E21DB12265B1}"/>
                </a:ext>
              </a:extLst>
            </p:cNvPr>
            <p:cNvSpPr/>
            <p:nvPr/>
          </p:nvSpPr>
          <p:spPr>
            <a:xfrm>
              <a:off x="3010224" y="5961065"/>
              <a:ext cx="1010830" cy="662349"/>
            </a:xfrm>
            <a:custGeom>
              <a:avLst/>
              <a:gdLst>
                <a:gd name="connsiteX0" fmla="*/ 375078 w 1010830"/>
                <a:gd name="connsiteY0" fmla="*/ 634634 h 662349"/>
                <a:gd name="connsiteX1" fmla="*/ 368949 w 1010830"/>
                <a:gd name="connsiteY1" fmla="*/ 650032 h 662349"/>
                <a:gd name="connsiteX2" fmla="*/ 380798 w 1010830"/>
                <a:gd name="connsiteY2" fmla="*/ 652308 h 662349"/>
                <a:gd name="connsiteX3" fmla="*/ 386927 w 1010830"/>
                <a:gd name="connsiteY3" fmla="*/ 636643 h 662349"/>
                <a:gd name="connsiteX4" fmla="*/ 413893 w 1010830"/>
                <a:gd name="connsiteY4" fmla="*/ 570635 h 662349"/>
                <a:gd name="connsiteX5" fmla="*/ 401840 w 1010830"/>
                <a:gd name="connsiteY5" fmla="*/ 568895 h 662349"/>
                <a:gd name="connsiteX6" fmla="*/ 603271 w 1010830"/>
                <a:gd name="connsiteY6" fmla="*/ 76049 h 662349"/>
                <a:gd name="connsiteX7" fmla="*/ 596733 w 1010830"/>
                <a:gd name="connsiteY7" fmla="*/ 91580 h 662349"/>
                <a:gd name="connsiteX8" fmla="*/ 608582 w 1010830"/>
                <a:gd name="connsiteY8" fmla="*/ 93722 h 662349"/>
                <a:gd name="connsiteX9" fmla="*/ 615119 w 1010830"/>
                <a:gd name="connsiteY9" fmla="*/ 78057 h 662349"/>
                <a:gd name="connsiteX10" fmla="*/ 641882 w 1010830"/>
                <a:gd name="connsiteY10" fmla="*/ 12184 h 662349"/>
                <a:gd name="connsiteX11" fmla="*/ 630033 w 1010830"/>
                <a:gd name="connsiteY11" fmla="*/ 10176 h 662349"/>
                <a:gd name="connsiteX12" fmla="*/ 142595 w 1010830"/>
                <a:gd name="connsiteY12" fmla="*/ 263628 h 662349"/>
                <a:gd name="connsiteX13" fmla="*/ 42492 w 1010830"/>
                <a:gd name="connsiteY13" fmla="*/ 245820 h 662349"/>
                <a:gd name="connsiteX14" fmla="*/ 18795 w 1010830"/>
                <a:gd name="connsiteY14" fmla="*/ 241670 h 662349"/>
                <a:gd name="connsiteX15" fmla="*/ 15526 w 1010830"/>
                <a:gd name="connsiteY15" fmla="*/ 249435 h 662349"/>
                <a:gd name="connsiteX16" fmla="*/ 39020 w 1010830"/>
                <a:gd name="connsiteY16" fmla="*/ 253452 h 662349"/>
                <a:gd name="connsiteX17" fmla="*/ 139735 w 1010830"/>
                <a:gd name="connsiteY17" fmla="*/ 271125 h 662349"/>
                <a:gd name="connsiteX18" fmla="*/ 894589 w 1010830"/>
                <a:gd name="connsiteY18" fmla="*/ 395508 h 662349"/>
                <a:gd name="connsiteX19" fmla="*/ 871096 w 1010830"/>
                <a:gd name="connsiteY19" fmla="*/ 391090 h 662349"/>
                <a:gd name="connsiteX20" fmla="*/ 867827 w 1010830"/>
                <a:gd name="connsiteY20" fmla="*/ 398989 h 662349"/>
                <a:gd name="connsiteX21" fmla="*/ 891321 w 1010830"/>
                <a:gd name="connsiteY21" fmla="*/ 403140 h 662349"/>
                <a:gd name="connsiteX22" fmla="*/ 991832 w 1010830"/>
                <a:gd name="connsiteY22" fmla="*/ 420680 h 662349"/>
                <a:gd name="connsiteX23" fmla="*/ 995100 w 1010830"/>
                <a:gd name="connsiteY23" fmla="*/ 412914 h 662349"/>
                <a:gd name="connsiteX24" fmla="*/ 699287 w 1010830"/>
                <a:gd name="connsiteY24" fmla="*/ 542786 h 662349"/>
                <a:gd name="connsiteX25" fmla="*/ 688460 w 1010830"/>
                <a:gd name="connsiteY25" fmla="*/ 546803 h 662349"/>
                <a:gd name="connsiteX26" fmla="*/ 740554 w 1010830"/>
                <a:gd name="connsiteY26" fmla="*/ 606250 h 662349"/>
                <a:gd name="connsiteX27" fmla="*/ 752811 w 1010830"/>
                <a:gd name="connsiteY27" fmla="*/ 620040 h 662349"/>
                <a:gd name="connsiteX28" fmla="*/ 763435 w 1010830"/>
                <a:gd name="connsiteY28" fmla="*/ 616024 h 662349"/>
                <a:gd name="connsiteX29" fmla="*/ 751177 w 1010830"/>
                <a:gd name="connsiteY29" fmla="*/ 601965 h 662349"/>
                <a:gd name="connsiteX30" fmla="*/ 257815 w 1010830"/>
                <a:gd name="connsiteY30" fmla="*/ 42443 h 662349"/>
                <a:gd name="connsiteX31" fmla="*/ 247192 w 1010830"/>
                <a:gd name="connsiteY31" fmla="*/ 46460 h 662349"/>
                <a:gd name="connsiteX32" fmla="*/ 299286 w 1010830"/>
                <a:gd name="connsiteY32" fmla="*/ 105638 h 662349"/>
                <a:gd name="connsiteX33" fmla="*/ 311543 w 1010830"/>
                <a:gd name="connsiteY33" fmla="*/ 119295 h 662349"/>
                <a:gd name="connsiteX34" fmla="*/ 321962 w 1010830"/>
                <a:gd name="connsiteY34" fmla="*/ 115279 h 662349"/>
                <a:gd name="connsiteX35" fmla="*/ 309909 w 1010830"/>
                <a:gd name="connsiteY35" fmla="*/ 101622 h 662349"/>
                <a:gd name="connsiteX36" fmla="*/ 85802 w 1010830"/>
                <a:gd name="connsiteY36" fmla="*/ 485348 h 662349"/>
                <a:gd name="connsiteX37" fmla="*/ 64964 w 1010830"/>
                <a:gd name="connsiteY37" fmla="*/ 493247 h 662349"/>
                <a:gd name="connsiteX38" fmla="*/ 70889 w 1010830"/>
                <a:gd name="connsiteY38" fmla="*/ 500344 h 662349"/>
                <a:gd name="connsiteX39" fmla="*/ 92135 w 1010830"/>
                <a:gd name="connsiteY39" fmla="*/ 492176 h 662349"/>
                <a:gd name="connsiteX40" fmla="*/ 182023 w 1010830"/>
                <a:gd name="connsiteY40" fmla="*/ 458035 h 662349"/>
                <a:gd name="connsiteX41" fmla="*/ 176099 w 1010830"/>
                <a:gd name="connsiteY41" fmla="*/ 451206 h 662349"/>
                <a:gd name="connsiteX42" fmla="*/ 945866 w 1010830"/>
                <a:gd name="connsiteY42" fmla="*/ 168968 h 662349"/>
                <a:gd name="connsiteX43" fmla="*/ 855774 w 1010830"/>
                <a:gd name="connsiteY43" fmla="*/ 203110 h 662349"/>
                <a:gd name="connsiteX44" fmla="*/ 834732 w 1010830"/>
                <a:gd name="connsiteY44" fmla="*/ 211143 h 662349"/>
                <a:gd name="connsiteX45" fmla="*/ 828399 w 1010830"/>
                <a:gd name="connsiteY45" fmla="*/ 204047 h 662349"/>
                <a:gd name="connsiteX46" fmla="*/ 849645 w 1010830"/>
                <a:gd name="connsiteY46" fmla="*/ 196148 h 662349"/>
                <a:gd name="connsiteX47" fmla="*/ 939737 w 1010830"/>
                <a:gd name="connsiteY47" fmla="*/ 162006 h 662349"/>
                <a:gd name="connsiteX48" fmla="*/ 259654 w 1010830"/>
                <a:gd name="connsiteY48" fmla="*/ 602099 h 662349"/>
                <a:gd name="connsiteX49" fmla="*/ 247396 w 1010830"/>
                <a:gd name="connsiteY49" fmla="*/ 616024 h 662349"/>
                <a:gd name="connsiteX50" fmla="*/ 258223 w 1010830"/>
                <a:gd name="connsiteY50" fmla="*/ 620040 h 662349"/>
                <a:gd name="connsiteX51" fmla="*/ 270277 w 1010830"/>
                <a:gd name="connsiteY51" fmla="*/ 606250 h 662349"/>
                <a:gd name="connsiteX52" fmla="*/ 322371 w 1010830"/>
                <a:gd name="connsiteY52" fmla="*/ 547205 h 662349"/>
                <a:gd name="connsiteX53" fmla="*/ 311748 w 1010830"/>
                <a:gd name="connsiteY53" fmla="*/ 542786 h 662349"/>
                <a:gd name="connsiteX54" fmla="*/ 700513 w 1010830"/>
                <a:gd name="connsiteY54" fmla="*/ 101354 h 662349"/>
                <a:gd name="connsiteX55" fmla="*/ 688256 w 1010830"/>
                <a:gd name="connsiteY55" fmla="*/ 115145 h 662349"/>
                <a:gd name="connsiteX56" fmla="*/ 698879 w 1010830"/>
                <a:gd name="connsiteY56" fmla="*/ 119295 h 662349"/>
                <a:gd name="connsiteX57" fmla="*/ 711136 w 1010830"/>
                <a:gd name="connsiteY57" fmla="*/ 105505 h 662349"/>
                <a:gd name="connsiteX58" fmla="*/ 763230 w 1010830"/>
                <a:gd name="connsiteY58" fmla="*/ 46058 h 662349"/>
                <a:gd name="connsiteX59" fmla="*/ 752403 w 1010830"/>
                <a:gd name="connsiteY59" fmla="*/ 42443 h 662349"/>
                <a:gd name="connsiteX60" fmla="*/ 70889 w 1010830"/>
                <a:gd name="connsiteY60" fmla="*/ 162274 h 662349"/>
                <a:gd name="connsiteX61" fmla="*/ 64556 w 1010830"/>
                <a:gd name="connsiteY61" fmla="*/ 169370 h 662349"/>
                <a:gd name="connsiteX62" fmla="*/ 85598 w 1010830"/>
                <a:gd name="connsiteY62" fmla="*/ 177269 h 662349"/>
                <a:gd name="connsiteX63" fmla="*/ 175690 w 1010830"/>
                <a:gd name="connsiteY63" fmla="*/ 211277 h 662349"/>
                <a:gd name="connsiteX64" fmla="*/ 182023 w 1010830"/>
                <a:gd name="connsiteY64" fmla="*/ 204181 h 662349"/>
                <a:gd name="connsiteX65" fmla="*/ 91727 w 1010830"/>
                <a:gd name="connsiteY65" fmla="*/ 170173 h 662349"/>
                <a:gd name="connsiteX66" fmla="*/ 834732 w 1010830"/>
                <a:gd name="connsiteY66" fmla="*/ 451072 h 662349"/>
                <a:gd name="connsiteX67" fmla="*/ 828603 w 1010830"/>
                <a:gd name="connsiteY67" fmla="*/ 458168 h 662349"/>
                <a:gd name="connsiteX68" fmla="*/ 849849 w 1010830"/>
                <a:gd name="connsiteY68" fmla="*/ 466068 h 662349"/>
                <a:gd name="connsiteX69" fmla="*/ 939942 w 1010830"/>
                <a:gd name="connsiteY69" fmla="*/ 500076 h 662349"/>
                <a:gd name="connsiteX70" fmla="*/ 946070 w 1010830"/>
                <a:gd name="connsiteY70" fmla="*/ 492980 h 662349"/>
                <a:gd name="connsiteX71" fmla="*/ 855978 w 1010830"/>
                <a:gd name="connsiteY71" fmla="*/ 459240 h 662349"/>
                <a:gd name="connsiteX72" fmla="*/ 608991 w 1010830"/>
                <a:gd name="connsiteY72" fmla="*/ 568627 h 662349"/>
                <a:gd name="connsiteX73" fmla="*/ 596938 w 1010830"/>
                <a:gd name="connsiteY73" fmla="*/ 570635 h 662349"/>
                <a:gd name="connsiteX74" fmla="*/ 623904 w 1010830"/>
                <a:gd name="connsiteY74" fmla="*/ 636776 h 662349"/>
                <a:gd name="connsiteX75" fmla="*/ 630237 w 1010830"/>
                <a:gd name="connsiteY75" fmla="*/ 652174 h 662349"/>
                <a:gd name="connsiteX76" fmla="*/ 642290 w 1010830"/>
                <a:gd name="connsiteY76" fmla="*/ 649898 h 662349"/>
                <a:gd name="connsiteX77" fmla="*/ 636161 w 1010830"/>
                <a:gd name="connsiteY77" fmla="*/ 634500 h 662349"/>
                <a:gd name="connsiteX78" fmla="*/ 380389 w 1010830"/>
                <a:gd name="connsiteY78" fmla="*/ 10443 h 662349"/>
                <a:gd name="connsiteX79" fmla="*/ 368541 w 1010830"/>
                <a:gd name="connsiteY79" fmla="*/ 12184 h 662349"/>
                <a:gd name="connsiteX80" fmla="*/ 395507 w 1010830"/>
                <a:gd name="connsiteY80" fmla="*/ 78325 h 662349"/>
                <a:gd name="connsiteX81" fmla="*/ 401636 w 1010830"/>
                <a:gd name="connsiteY81" fmla="*/ 93722 h 662349"/>
                <a:gd name="connsiteX82" fmla="*/ 413484 w 1010830"/>
                <a:gd name="connsiteY82" fmla="*/ 91580 h 662349"/>
                <a:gd name="connsiteX83" fmla="*/ 407151 w 1010830"/>
                <a:gd name="connsiteY83" fmla="*/ 76183 h 662349"/>
                <a:gd name="connsiteX84" fmla="*/ 39224 w 1010830"/>
                <a:gd name="connsiteY84" fmla="*/ 409031 h 662349"/>
                <a:gd name="connsiteX85" fmla="*/ 15526 w 1010830"/>
                <a:gd name="connsiteY85" fmla="*/ 413182 h 662349"/>
                <a:gd name="connsiteX86" fmla="*/ 18795 w 1010830"/>
                <a:gd name="connsiteY86" fmla="*/ 421081 h 662349"/>
                <a:gd name="connsiteX87" fmla="*/ 42492 w 1010830"/>
                <a:gd name="connsiteY87" fmla="*/ 416663 h 662349"/>
                <a:gd name="connsiteX88" fmla="*/ 142799 w 1010830"/>
                <a:gd name="connsiteY88" fmla="*/ 399123 h 662349"/>
                <a:gd name="connsiteX89" fmla="*/ 139735 w 1010830"/>
                <a:gd name="connsiteY89" fmla="*/ 391090 h 662349"/>
                <a:gd name="connsiteX90" fmla="*/ 871096 w 1010830"/>
                <a:gd name="connsiteY90" fmla="*/ 270858 h 662349"/>
                <a:gd name="connsiteX91" fmla="*/ 867827 w 1010830"/>
                <a:gd name="connsiteY91" fmla="*/ 263226 h 662349"/>
                <a:gd name="connsiteX92" fmla="*/ 891321 w 1010830"/>
                <a:gd name="connsiteY92" fmla="*/ 259209 h 662349"/>
                <a:gd name="connsiteX93" fmla="*/ 991832 w 1010830"/>
                <a:gd name="connsiteY93" fmla="*/ 241536 h 662349"/>
                <a:gd name="connsiteX94" fmla="*/ 995100 w 1010830"/>
                <a:gd name="connsiteY94" fmla="*/ 249168 h 662349"/>
                <a:gd name="connsiteX95" fmla="*/ 894589 w 1010830"/>
                <a:gd name="connsiteY95" fmla="*/ 266707 h 662349"/>
                <a:gd name="connsiteX96" fmla="*/ 243310 w 1010830"/>
                <a:gd name="connsiteY96" fmla="*/ 508645 h 662349"/>
                <a:gd name="connsiteX97" fmla="*/ 234730 w 1010830"/>
                <a:gd name="connsiteY97" fmla="*/ 503155 h 662349"/>
                <a:gd name="connsiteX98" fmla="*/ 161185 w 1010830"/>
                <a:gd name="connsiteY98" fmla="*/ 551221 h 662349"/>
                <a:gd name="connsiteX99" fmla="*/ 143821 w 1010830"/>
                <a:gd name="connsiteY99" fmla="*/ 562468 h 662349"/>
                <a:gd name="connsiteX100" fmla="*/ 152401 w 1010830"/>
                <a:gd name="connsiteY100" fmla="*/ 568359 h 662349"/>
                <a:gd name="connsiteX101" fmla="*/ 169766 w 1010830"/>
                <a:gd name="connsiteY101" fmla="*/ 556979 h 662349"/>
                <a:gd name="connsiteX102" fmla="*/ 866806 w 1010830"/>
                <a:gd name="connsiteY102" fmla="*/ 99613 h 662349"/>
                <a:gd name="connsiteX103" fmla="*/ 858225 w 1010830"/>
                <a:gd name="connsiteY103" fmla="*/ 94124 h 662349"/>
                <a:gd name="connsiteX104" fmla="*/ 784681 w 1010830"/>
                <a:gd name="connsiteY104" fmla="*/ 142190 h 662349"/>
                <a:gd name="connsiteX105" fmla="*/ 767520 w 1010830"/>
                <a:gd name="connsiteY105" fmla="*/ 153705 h 662349"/>
                <a:gd name="connsiteX106" fmla="*/ 776305 w 1010830"/>
                <a:gd name="connsiteY106" fmla="*/ 159060 h 662349"/>
                <a:gd name="connsiteX107" fmla="*/ 793261 w 1010830"/>
                <a:gd name="connsiteY107" fmla="*/ 148081 h 662349"/>
                <a:gd name="connsiteX108" fmla="*/ 234526 w 1010830"/>
                <a:gd name="connsiteY108" fmla="*/ 159328 h 662349"/>
                <a:gd name="connsiteX109" fmla="*/ 243106 w 1010830"/>
                <a:gd name="connsiteY109" fmla="*/ 153705 h 662349"/>
                <a:gd name="connsiteX110" fmla="*/ 152197 w 1010830"/>
                <a:gd name="connsiteY110" fmla="*/ 94124 h 662349"/>
                <a:gd name="connsiteX111" fmla="*/ 143412 w 1010830"/>
                <a:gd name="connsiteY111" fmla="*/ 99881 h 662349"/>
                <a:gd name="connsiteX112" fmla="*/ 160777 w 1010830"/>
                <a:gd name="connsiteY112" fmla="*/ 111262 h 662349"/>
                <a:gd name="connsiteX113" fmla="*/ 858430 w 1010830"/>
                <a:gd name="connsiteY113" fmla="*/ 568225 h 662349"/>
                <a:gd name="connsiteX114" fmla="*/ 867214 w 1010830"/>
                <a:gd name="connsiteY114" fmla="*/ 562334 h 662349"/>
                <a:gd name="connsiteX115" fmla="*/ 793465 w 1010830"/>
                <a:gd name="connsiteY115" fmla="*/ 514268 h 662349"/>
                <a:gd name="connsiteX116" fmla="*/ 776305 w 1010830"/>
                <a:gd name="connsiteY116" fmla="*/ 503021 h 662349"/>
                <a:gd name="connsiteX117" fmla="*/ 767520 w 1010830"/>
                <a:gd name="connsiteY117" fmla="*/ 508511 h 662349"/>
                <a:gd name="connsiteX118" fmla="*/ 784885 w 1010830"/>
                <a:gd name="connsiteY118" fmla="*/ 519891 h 662349"/>
                <a:gd name="connsiteX119" fmla="*/ 511544 w 1010830"/>
                <a:gd name="connsiteY119" fmla="*/ 578133 h 662349"/>
                <a:gd name="connsiteX120" fmla="*/ 499287 w 1010830"/>
                <a:gd name="connsiteY120" fmla="*/ 578133 h 662349"/>
                <a:gd name="connsiteX121" fmla="*/ 499287 w 1010830"/>
                <a:gd name="connsiteY121" fmla="*/ 662349 h 662349"/>
                <a:gd name="connsiteX122" fmla="*/ 511748 w 1010830"/>
                <a:gd name="connsiteY122" fmla="*/ 662215 h 662349"/>
                <a:gd name="connsiteX123" fmla="*/ 511748 w 1010830"/>
                <a:gd name="connsiteY123" fmla="*/ 646283 h 662349"/>
                <a:gd name="connsiteX124" fmla="*/ 511340 w 1010830"/>
                <a:gd name="connsiteY124" fmla="*/ 0 h 662349"/>
                <a:gd name="connsiteX125" fmla="*/ 499082 w 1010830"/>
                <a:gd name="connsiteY125" fmla="*/ 134 h 662349"/>
                <a:gd name="connsiteX126" fmla="*/ 499082 w 1010830"/>
                <a:gd name="connsiteY126" fmla="*/ 84216 h 662349"/>
                <a:gd name="connsiteX127" fmla="*/ 511340 w 1010830"/>
                <a:gd name="connsiteY127" fmla="*/ 84216 h 662349"/>
                <a:gd name="connsiteX128" fmla="*/ 128499 w 1010830"/>
                <a:gd name="connsiteY128" fmla="*/ 335258 h 662349"/>
                <a:gd name="connsiteX129" fmla="*/ 128499 w 1010830"/>
                <a:gd name="connsiteY129" fmla="*/ 327091 h 662349"/>
                <a:gd name="connsiteX130" fmla="*/ 24515 w 1010830"/>
                <a:gd name="connsiteY130" fmla="*/ 327359 h 662349"/>
                <a:gd name="connsiteX131" fmla="*/ 0 w 1010830"/>
                <a:gd name="connsiteY131" fmla="*/ 327091 h 662349"/>
                <a:gd name="connsiteX132" fmla="*/ 0 w 1010830"/>
                <a:gd name="connsiteY132" fmla="*/ 335258 h 662349"/>
                <a:gd name="connsiteX133" fmla="*/ 24515 w 1010830"/>
                <a:gd name="connsiteY133" fmla="*/ 335392 h 662349"/>
                <a:gd name="connsiteX134" fmla="*/ 906642 w 1010830"/>
                <a:gd name="connsiteY134" fmla="*/ 335124 h 662349"/>
                <a:gd name="connsiteX135" fmla="*/ 882127 w 1010830"/>
                <a:gd name="connsiteY135" fmla="*/ 335258 h 662349"/>
                <a:gd name="connsiteX136" fmla="*/ 882127 w 1010830"/>
                <a:gd name="connsiteY136" fmla="*/ 327091 h 662349"/>
                <a:gd name="connsiteX137" fmla="*/ 906642 w 1010830"/>
                <a:gd name="connsiteY137" fmla="*/ 326957 h 662349"/>
                <a:gd name="connsiteX138" fmla="*/ 1010831 w 1010830"/>
                <a:gd name="connsiteY138" fmla="*/ 326957 h 662349"/>
                <a:gd name="connsiteX139" fmla="*/ 1010626 w 1010830"/>
                <a:gd name="connsiteY139" fmla="*/ 334990 h 662349"/>
                <a:gd name="connsiteX140" fmla="*/ 906642 w 1010830"/>
                <a:gd name="connsiteY140" fmla="*/ 335124 h 66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010830" h="662349">
                  <a:moveTo>
                    <a:pt x="375078" y="634634"/>
                  </a:moveTo>
                  <a:lnTo>
                    <a:pt x="368949" y="650032"/>
                  </a:lnTo>
                  <a:lnTo>
                    <a:pt x="380798" y="652308"/>
                  </a:lnTo>
                  <a:lnTo>
                    <a:pt x="386927" y="636643"/>
                  </a:lnTo>
                  <a:lnTo>
                    <a:pt x="413893" y="570635"/>
                  </a:lnTo>
                  <a:lnTo>
                    <a:pt x="401840" y="568895"/>
                  </a:lnTo>
                  <a:close/>
                  <a:moveTo>
                    <a:pt x="603271" y="76049"/>
                  </a:moveTo>
                  <a:lnTo>
                    <a:pt x="596733" y="91580"/>
                  </a:lnTo>
                  <a:lnTo>
                    <a:pt x="608582" y="93722"/>
                  </a:lnTo>
                  <a:lnTo>
                    <a:pt x="615119" y="78057"/>
                  </a:lnTo>
                  <a:lnTo>
                    <a:pt x="641882" y="12184"/>
                  </a:lnTo>
                  <a:lnTo>
                    <a:pt x="630033" y="10176"/>
                  </a:lnTo>
                  <a:close/>
                  <a:moveTo>
                    <a:pt x="142595" y="263628"/>
                  </a:moveTo>
                  <a:lnTo>
                    <a:pt x="42492" y="245820"/>
                  </a:lnTo>
                  <a:lnTo>
                    <a:pt x="18795" y="241670"/>
                  </a:lnTo>
                  <a:lnTo>
                    <a:pt x="15526" y="249435"/>
                  </a:lnTo>
                  <a:lnTo>
                    <a:pt x="39020" y="253452"/>
                  </a:lnTo>
                  <a:lnTo>
                    <a:pt x="139735" y="271125"/>
                  </a:lnTo>
                  <a:close/>
                  <a:moveTo>
                    <a:pt x="894589" y="395508"/>
                  </a:moveTo>
                  <a:lnTo>
                    <a:pt x="871096" y="391090"/>
                  </a:lnTo>
                  <a:lnTo>
                    <a:pt x="867827" y="398989"/>
                  </a:lnTo>
                  <a:lnTo>
                    <a:pt x="891321" y="403140"/>
                  </a:lnTo>
                  <a:lnTo>
                    <a:pt x="991832" y="420680"/>
                  </a:lnTo>
                  <a:lnTo>
                    <a:pt x="995100" y="412914"/>
                  </a:lnTo>
                  <a:close/>
                  <a:moveTo>
                    <a:pt x="699287" y="542786"/>
                  </a:moveTo>
                  <a:lnTo>
                    <a:pt x="688460" y="546803"/>
                  </a:lnTo>
                  <a:lnTo>
                    <a:pt x="740554" y="606250"/>
                  </a:lnTo>
                  <a:lnTo>
                    <a:pt x="752811" y="620040"/>
                  </a:lnTo>
                  <a:lnTo>
                    <a:pt x="763435" y="616024"/>
                  </a:lnTo>
                  <a:lnTo>
                    <a:pt x="751177" y="601965"/>
                  </a:lnTo>
                  <a:close/>
                  <a:moveTo>
                    <a:pt x="257815" y="42443"/>
                  </a:moveTo>
                  <a:lnTo>
                    <a:pt x="247192" y="46460"/>
                  </a:lnTo>
                  <a:lnTo>
                    <a:pt x="299286" y="105638"/>
                  </a:lnTo>
                  <a:lnTo>
                    <a:pt x="311543" y="119295"/>
                  </a:lnTo>
                  <a:lnTo>
                    <a:pt x="321962" y="115279"/>
                  </a:lnTo>
                  <a:lnTo>
                    <a:pt x="309909" y="101622"/>
                  </a:lnTo>
                  <a:close/>
                  <a:moveTo>
                    <a:pt x="85802" y="485348"/>
                  </a:moveTo>
                  <a:lnTo>
                    <a:pt x="64964" y="493247"/>
                  </a:lnTo>
                  <a:lnTo>
                    <a:pt x="70889" y="500344"/>
                  </a:lnTo>
                  <a:lnTo>
                    <a:pt x="92135" y="492176"/>
                  </a:lnTo>
                  <a:lnTo>
                    <a:pt x="182023" y="458035"/>
                  </a:lnTo>
                  <a:lnTo>
                    <a:pt x="176099" y="451206"/>
                  </a:lnTo>
                  <a:close/>
                  <a:moveTo>
                    <a:pt x="945866" y="168968"/>
                  </a:moveTo>
                  <a:lnTo>
                    <a:pt x="855774" y="203110"/>
                  </a:lnTo>
                  <a:lnTo>
                    <a:pt x="834732" y="211143"/>
                  </a:lnTo>
                  <a:lnTo>
                    <a:pt x="828399" y="204047"/>
                  </a:lnTo>
                  <a:lnTo>
                    <a:pt x="849645" y="196148"/>
                  </a:lnTo>
                  <a:lnTo>
                    <a:pt x="939737" y="162006"/>
                  </a:lnTo>
                  <a:close/>
                  <a:moveTo>
                    <a:pt x="259654" y="602099"/>
                  </a:moveTo>
                  <a:lnTo>
                    <a:pt x="247396" y="616024"/>
                  </a:lnTo>
                  <a:lnTo>
                    <a:pt x="258223" y="620040"/>
                  </a:lnTo>
                  <a:lnTo>
                    <a:pt x="270277" y="606250"/>
                  </a:lnTo>
                  <a:lnTo>
                    <a:pt x="322371" y="547205"/>
                  </a:lnTo>
                  <a:lnTo>
                    <a:pt x="311748" y="542786"/>
                  </a:lnTo>
                  <a:close/>
                  <a:moveTo>
                    <a:pt x="700513" y="101354"/>
                  </a:moveTo>
                  <a:lnTo>
                    <a:pt x="688256" y="115145"/>
                  </a:lnTo>
                  <a:lnTo>
                    <a:pt x="698879" y="119295"/>
                  </a:lnTo>
                  <a:lnTo>
                    <a:pt x="711136" y="105505"/>
                  </a:lnTo>
                  <a:lnTo>
                    <a:pt x="763230" y="46058"/>
                  </a:lnTo>
                  <a:lnTo>
                    <a:pt x="752403" y="42443"/>
                  </a:lnTo>
                  <a:close/>
                  <a:moveTo>
                    <a:pt x="70889" y="162274"/>
                  </a:moveTo>
                  <a:lnTo>
                    <a:pt x="64556" y="169370"/>
                  </a:lnTo>
                  <a:lnTo>
                    <a:pt x="85598" y="177269"/>
                  </a:lnTo>
                  <a:lnTo>
                    <a:pt x="175690" y="211277"/>
                  </a:lnTo>
                  <a:lnTo>
                    <a:pt x="182023" y="204181"/>
                  </a:lnTo>
                  <a:lnTo>
                    <a:pt x="91727" y="170173"/>
                  </a:lnTo>
                  <a:close/>
                  <a:moveTo>
                    <a:pt x="834732" y="451072"/>
                  </a:moveTo>
                  <a:lnTo>
                    <a:pt x="828603" y="458168"/>
                  </a:lnTo>
                  <a:lnTo>
                    <a:pt x="849849" y="466068"/>
                  </a:lnTo>
                  <a:lnTo>
                    <a:pt x="939942" y="500076"/>
                  </a:lnTo>
                  <a:lnTo>
                    <a:pt x="946070" y="492980"/>
                  </a:lnTo>
                  <a:lnTo>
                    <a:pt x="855978" y="459240"/>
                  </a:lnTo>
                  <a:close/>
                  <a:moveTo>
                    <a:pt x="608991" y="568627"/>
                  </a:moveTo>
                  <a:lnTo>
                    <a:pt x="596938" y="570635"/>
                  </a:lnTo>
                  <a:lnTo>
                    <a:pt x="623904" y="636776"/>
                  </a:lnTo>
                  <a:lnTo>
                    <a:pt x="630237" y="652174"/>
                  </a:lnTo>
                  <a:lnTo>
                    <a:pt x="642290" y="649898"/>
                  </a:lnTo>
                  <a:lnTo>
                    <a:pt x="636161" y="634500"/>
                  </a:lnTo>
                  <a:close/>
                  <a:moveTo>
                    <a:pt x="380389" y="10443"/>
                  </a:moveTo>
                  <a:lnTo>
                    <a:pt x="368541" y="12184"/>
                  </a:lnTo>
                  <a:lnTo>
                    <a:pt x="395507" y="78325"/>
                  </a:lnTo>
                  <a:lnTo>
                    <a:pt x="401636" y="93722"/>
                  </a:lnTo>
                  <a:lnTo>
                    <a:pt x="413484" y="91580"/>
                  </a:lnTo>
                  <a:lnTo>
                    <a:pt x="407151" y="76183"/>
                  </a:lnTo>
                  <a:close/>
                  <a:moveTo>
                    <a:pt x="39224" y="409031"/>
                  </a:moveTo>
                  <a:lnTo>
                    <a:pt x="15526" y="413182"/>
                  </a:lnTo>
                  <a:lnTo>
                    <a:pt x="18795" y="421081"/>
                  </a:lnTo>
                  <a:lnTo>
                    <a:pt x="42492" y="416663"/>
                  </a:lnTo>
                  <a:lnTo>
                    <a:pt x="142799" y="399123"/>
                  </a:lnTo>
                  <a:lnTo>
                    <a:pt x="139735" y="391090"/>
                  </a:lnTo>
                  <a:close/>
                  <a:moveTo>
                    <a:pt x="871096" y="270858"/>
                  </a:moveTo>
                  <a:lnTo>
                    <a:pt x="867827" y="263226"/>
                  </a:lnTo>
                  <a:lnTo>
                    <a:pt x="891321" y="259209"/>
                  </a:lnTo>
                  <a:lnTo>
                    <a:pt x="991832" y="241536"/>
                  </a:lnTo>
                  <a:lnTo>
                    <a:pt x="995100" y="249168"/>
                  </a:lnTo>
                  <a:lnTo>
                    <a:pt x="894589" y="266707"/>
                  </a:lnTo>
                  <a:close/>
                  <a:moveTo>
                    <a:pt x="243310" y="508645"/>
                  </a:moveTo>
                  <a:lnTo>
                    <a:pt x="234730" y="503155"/>
                  </a:lnTo>
                  <a:lnTo>
                    <a:pt x="161185" y="551221"/>
                  </a:lnTo>
                  <a:lnTo>
                    <a:pt x="143821" y="562468"/>
                  </a:lnTo>
                  <a:lnTo>
                    <a:pt x="152401" y="568359"/>
                  </a:lnTo>
                  <a:lnTo>
                    <a:pt x="169766" y="556979"/>
                  </a:lnTo>
                  <a:close/>
                  <a:moveTo>
                    <a:pt x="866806" y="99613"/>
                  </a:moveTo>
                  <a:lnTo>
                    <a:pt x="858225" y="94124"/>
                  </a:lnTo>
                  <a:lnTo>
                    <a:pt x="784681" y="142190"/>
                  </a:lnTo>
                  <a:lnTo>
                    <a:pt x="767520" y="153705"/>
                  </a:lnTo>
                  <a:lnTo>
                    <a:pt x="776305" y="159060"/>
                  </a:lnTo>
                  <a:lnTo>
                    <a:pt x="793261" y="148081"/>
                  </a:lnTo>
                  <a:close/>
                  <a:moveTo>
                    <a:pt x="234526" y="159328"/>
                  </a:moveTo>
                  <a:lnTo>
                    <a:pt x="243106" y="153705"/>
                  </a:lnTo>
                  <a:lnTo>
                    <a:pt x="152197" y="94124"/>
                  </a:lnTo>
                  <a:lnTo>
                    <a:pt x="143412" y="99881"/>
                  </a:lnTo>
                  <a:lnTo>
                    <a:pt x="160777" y="111262"/>
                  </a:lnTo>
                  <a:close/>
                  <a:moveTo>
                    <a:pt x="858430" y="568225"/>
                  </a:moveTo>
                  <a:lnTo>
                    <a:pt x="867214" y="562334"/>
                  </a:lnTo>
                  <a:lnTo>
                    <a:pt x="793465" y="514268"/>
                  </a:lnTo>
                  <a:lnTo>
                    <a:pt x="776305" y="503021"/>
                  </a:lnTo>
                  <a:lnTo>
                    <a:pt x="767520" y="508511"/>
                  </a:lnTo>
                  <a:lnTo>
                    <a:pt x="784885" y="519891"/>
                  </a:lnTo>
                  <a:close/>
                  <a:moveTo>
                    <a:pt x="511544" y="578133"/>
                  </a:moveTo>
                  <a:lnTo>
                    <a:pt x="499287" y="578133"/>
                  </a:lnTo>
                  <a:lnTo>
                    <a:pt x="499287" y="662349"/>
                  </a:lnTo>
                  <a:lnTo>
                    <a:pt x="511748" y="662215"/>
                  </a:lnTo>
                  <a:lnTo>
                    <a:pt x="511748" y="646283"/>
                  </a:lnTo>
                  <a:close/>
                  <a:moveTo>
                    <a:pt x="511340" y="0"/>
                  </a:moveTo>
                  <a:lnTo>
                    <a:pt x="499082" y="134"/>
                  </a:lnTo>
                  <a:lnTo>
                    <a:pt x="499082" y="84216"/>
                  </a:lnTo>
                  <a:lnTo>
                    <a:pt x="511340" y="84216"/>
                  </a:lnTo>
                  <a:close/>
                  <a:moveTo>
                    <a:pt x="128499" y="335258"/>
                  </a:moveTo>
                  <a:lnTo>
                    <a:pt x="128499" y="327091"/>
                  </a:lnTo>
                  <a:lnTo>
                    <a:pt x="24515" y="327359"/>
                  </a:lnTo>
                  <a:lnTo>
                    <a:pt x="0" y="327091"/>
                  </a:lnTo>
                  <a:lnTo>
                    <a:pt x="0" y="335258"/>
                  </a:lnTo>
                  <a:lnTo>
                    <a:pt x="24515" y="335392"/>
                  </a:lnTo>
                  <a:close/>
                  <a:moveTo>
                    <a:pt x="906642" y="335124"/>
                  </a:moveTo>
                  <a:lnTo>
                    <a:pt x="882127" y="335258"/>
                  </a:lnTo>
                  <a:lnTo>
                    <a:pt x="882127" y="327091"/>
                  </a:lnTo>
                  <a:lnTo>
                    <a:pt x="906642" y="326957"/>
                  </a:lnTo>
                  <a:lnTo>
                    <a:pt x="1010831" y="326957"/>
                  </a:lnTo>
                  <a:lnTo>
                    <a:pt x="1010626" y="334990"/>
                  </a:lnTo>
                  <a:lnTo>
                    <a:pt x="906642" y="335124"/>
                  </a:lnTo>
                </a:path>
              </a:pathLst>
            </a:custGeom>
            <a:solidFill>
              <a:srgbClr val="FFFFF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 name="Freeform: Shape 29">
              <a:extLst>
                <a:ext uri="{FF2B5EF4-FFF2-40B4-BE49-F238E27FC236}">
                  <a16:creationId xmlns:a16="http://schemas.microsoft.com/office/drawing/2014/main" id="{2B3841D4-ADC2-4BDA-9963-D6182A39B697}"/>
                </a:ext>
              </a:extLst>
            </p:cNvPr>
            <p:cNvSpPr/>
            <p:nvPr/>
          </p:nvSpPr>
          <p:spPr>
            <a:xfrm>
              <a:off x="3159368" y="6060686"/>
              <a:ext cx="712384" cy="467123"/>
            </a:xfrm>
            <a:custGeom>
              <a:avLst/>
              <a:gdLst>
                <a:gd name="connsiteX0" fmla="*/ 709081 w 712384"/>
                <a:gd name="connsiteY0" fmla="*/ 264825 h 467123"/>
                <a:gd name="connsiteX1" fmla="*/ 308263 w 712384"/>
                <a:gd name="connsiteY1" fmla="*/ 464989 h 467123"/>
                <a:gd name="connsiteX2" fmla="*/ 3257 w 712384"/>
                <a:gd name="connsiteY2" fmla="*/ 202031 h 467123"/>
                <a:gd name="connsiteX3" fmla="*/ 404075 w 712384"/>
                <a:gd name="connsiteY3" fmla="*/ 2134 h 467123"/>
                <a:gd name="connsiteX4" fmla="*/ 709081 w 712384"/>
                <a:gd name="connsiteY4" fmla="*/ 264825 h 467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384" h="467123">
                  <a:moveTo>
                    <a:pt x="709081" y="264825"/>
                  </a:moveTo>
                  <a:cubicBezTo>
                    <a:pt x="682728" y="392823"/>
                    <a:pt x="503156" y="482261"/>
                    <a:pt x="308263" y="464989"/>
                  </a:cubicBezTo>
                  <a:cubicBezTo>
                    <a:pt x="113369" y="447583"/>
                    <a:pt x="-23097" y="329761"/>
                    <a:pt x="3257" y="202031"/>
                  </a:cubicBezTo>
                  <a:cubicBezTo>
                    <a:pt x="29610" y="74301"/>
                    <a:pt x="209182" y="-15137"/>
                    <a:pt x="404075" y="2134"/>
                  </a:cubicBezTo>
                  <a:cubicBezTo>
                    <a:pt x="599173" y="19540"/>
                    <a:pt x="735639" y="137095"/>
                    <a:pt x="709081" y="264825"/>
                  </a:cubicBezTo>
                </a:path>
              </a:pathLst>
            </a:custGeom>
            <a:solidFill>
              <a:srgbClr val="29595E"/>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 name="Freeform: Shape 30">
              <a:extLst>
                <a:ext uri="{FF2B5EF4-FFF2-40B4-BE49-F238E27FC236}">
                  <a16:creationId xmlns:a16="http://schemas.microsoft.com/office/drawing/2014/main" id="{A3CEED16-11A1-4537-8102-9C6455DE4286}"/>
                </a:ext>
              </a:extLst>
            </p:cNvPr>
            <p:cNvSpPr/>
            <p:nvPr/>
          </p:nvSpPr>
          <p:spPr>
            <a:xfrm>
              <a:off x="3509306" y="6071657"/>
              <a:ext cx="12666" cy="222389"/>
            </a:xfrm>
            <a:custGeom>
              <a:avLst/>
              <a:gdLst>
                <a:gd name="connsiteX0" fmla="*/ 0 w 12666"/>
                <a:gd name="connsiteY0" fmla="*/ 222390 h 222389"/>
                <a:gd name="connsiteX1" fmla="*/ 204 w 12666"/>
                <a:gd name="connsiteY1" fmla="*/ 191328 h 222389"/>
                <a:gd name="connsiteX2" fmla="*/ 0 w 12666"/>
                <a:gd name="connsiteY2" fmla="*/ 31732 h 222389"/>
                <a:gd name="connsiteX3" fmla="*/ 6129 w 12666"/>
                <a:gd name="connsiteY3" fmla="*/ 0 h 222389"/>
                <a:gd name="connsiteX4" fmla="*/ 12257 w 12666"/>
                <a:gd name="connsiteY4" fmla="*/ 31866 h 222389"/>
                <a:gd name="connsiteX5" fmla="*/ 12257 w 12666"/>
                <a:gd name="connsiteY5" fmla="*/ 191461 h 222389"/>
                <a:gd name="connsiteX6" fmla="*/ 12666 w 12666"/>
                <a:gd name="connsiteY6" fmla="*/ 222390 h 222389"/>
                <a:gd name="connsiteX7" fmla="*/ 0 w 12666"/>
                <a:gd name="connsiteY7" fmla="*/ 222390 h 22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66" h="222389">
                  <a:moveTo>
                    <a:pt x="0" y="222390"/>
                  </a:moveTo>
                  <a:lnTo>
                    <a:pt x="204" y="191328"/>
                  </a:lnTo>
                  <a:lnTo>
                    <a:pt x="0" y="31732"/>
                  </a:lnTo>
                  <a:cubicBezTo>
                    <a:pt x="2043" y="21288"/>
                    <a:pt x="3677" y="10577"/>
                    <a:pt x="6129" y="0"/>
                  </a:cubicBezTo>
                  <a:cubicBezTo>
                    <a:pt x="8580" y="10577"/>
                    <a:pt x="10419" y="21288"/>
                    <a:pt x="12257" y="31866"/>
                  </a:cubicBezTo>
                  <a:lnTo>
                    <a:pt x="12257" y="191461"/>
                  </a:lnTo>
                  <a:lnTo>
                    <a:pt x="12666" y="222390"/>
                  </a:lnTo>
                  <a:lnTo>
                    <a:pt x="0" y="222390"/>
                  </a:lnTo>
                </a:path>
              </a:pathLst>
            </a:custGeom>
            <a:solidFill>
              <a:srgbClr val="FFFFF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 name="Freeform: Shape 31">
              <a:extLst>
                <a:ext uri="{FF2B5EF4-FFF2-40B4-BE49-F238E27FC236}">
                  <a16:creationId xmlns:a16="http://schemas.microsoft.com/office/drawing/2014/main" id="{A7BA2628-1956-4098-BF06-3A1C4DC8F9D8}"/>
                </a:ext>
              </a:extLst>
            </p:cNvPr>
            <p:cNvSpPr/>
            <p:nvPr/>
          </p:nvSpPr>
          <p:spPr>
            <a:xfrm>
              <a:off x="4455795" y="6134355"/>
              <a:ext cx="524802" cy="343754"/>
            </a:xfrm>
            <a:custGeom>
              <a:avLst/>
              <a:gdLst>
                <a:gd name="connsiteX0" fmla="*/ 2441 w 524802"/>
                <a:gd name="connsiteY0" fmla="*/ 148847 h 343754"/>
                <a:gd name="connsiteX1" fmla="*/ 297641 w 524802"/>
                <a:gd name="connsiteY1" fmla="*/ 1569 h 343754"/>
                <a:gd name="connsiteX2" fmla="*/ 522361 w 524802"/>
                <a:gd name="connsiteY2" fmla="*/ 194905 h 343754"/>
                <a:gd name="connsiteX3" fmla="*/ 226957 w 524802"/>
                <a:gd name="connsiteY3" fmla="*/ 342183 h 343754"/>
                <a:gd name="connsiteX4" fmla="*/ 2441 w 524802"/>
                <a:gd name="connsiteY4" fmla="*/ 148847 h 343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2" h="343754">
                  <a:moveTo>
                    <a:pt x="2441" y="148847"/>
                  </a:moveTo>
                  <a:cubicBezTo>
                    <a:pt x="22053" y="54857"/>
                    <a:pt x="154229" y="-11150"/>
                    <a:pt x="297641" y="1569"/>
                  </a:cubicBezTo>
                  <a:cubicBezTo>
                    <a:pt x="441258" y="14021"/>
                    <a:pt x="541973" y="101049"/>
                    <a:pt x="522361" y="194905"/>
                  </a:cubicBezTo>
                  <a:cubicBezTo>
                    <a:pt x="502749" y="289029"/>
                    <a:pt x="370573" y="354902"/>
                    <a:pt x="226957" y="342183"/>
                  </a:cubicBezTo>
                  <a:cubicBezTo>
                    <a:pt x="83545" y="329463"/>
                    <a:pt x="-17171" y="242837"/>
                    <a:pt x="2441" y="148847"/>
                  </a:cubicBezTo>
                </a:path>
              </a:pathLst>
            </a:custGeom>
            <a:solidFill>
              <a:srgbClr val="302F2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 name="Freeform: Shape 32">
              <a:extLst>
                <a:ext uri="{FF2B5EF4-FFF2-40B4-BE49-F238E27FC236}">
                  <a16:creationId xmlns:a16="http://schemas.microsoft.com/office/drawing/2014/main" id="{3189CE77-3D8B-4B7C-8D1D-124426DBC1D9}"/>
                </a:ext>
              </a:extLst>
            </p:cNvPr>
            <p:cNvSpPr/>
            <p:nvPr/>
          </p:nvSpPr>
          <p:spPr>
            <a:xfrm>
              <a:off x="4337092" y="6057331"/>
              <a:ext cx="744231" cy="487891"/>
            </a:xfrm>
            <a:custGeom>
              <a:avLst/>
              <a:gdLst>
                <a:gd name="connsiteX0" fmla="*/ 179367 w 744231"/>
                <a:gd name="connsiteY0" fmla="*/ 374488 h 487891"/>
                <a:gd name="connsiteX1" fmla="*/ 172830 w 744231"/>
                <a:gd name="connsiteY1" fmla="*/ 370337 h 487891"/>
                <a:gd name="connsiteX2" fmla="*/ 118693 w 744231"/>
                <a:gd name="connsiteY2" fmla="*/ 405684 h 487891"/>
                <a:gd name="connsiteX3" fmla="*/ 106027 w 744231"/>
                <a:gd name="connsiteY3" fmla="*/ 414253 h 487891"/>
                <a:gd name="connsiteX4" fmla="*/ 112564 w 744231"/>
                <a:gd name="connsiteY4" fmla="*/ 418269 h 487891"/>
                <a:gd name="connsiteX5" fmla="*/ 125230 w 744231"/>
                <a:gd name="connsiteY5" fmla="*/ 410236 h 487891"/>
                <a:gd name="connsiteX6" fmla="*/ 638613 w 744231"/>
                <a:gd name="connsiteY6" fmla="*/ 73371 h 487891"/>
                <a:gd name="connsiteX7" fmla="*/ 632076 w 744231"/>
                <a:gd name="connsiteY7" fmla="*/ 69221 h 487891"/>
                <a:gd name="connsiteX8" fmla="*/ 577939 w 744231"/>
                <a:gd name="connsiteY8" fmla="*/ 104835 h 487891"/>
                <a:gd name="connsiteX9" fmla="*/ 565068 w 744231"/>
                <a:gd name="connsiteY9" fmla="*/ 113002 h 487891"/>
                <a:gd name="connsiteX10" fmla="*/ 571810 w 744231"/>
                <a:gd name="connsiteY10" fmla="*/ 117153 h 487891"/>
                <a:gd name="connsiteX11" fmla="*/ 172626 w 744231"/>
                <a:gd name="connsiteY11" fmla="*/ 117421 h 487891"/>
                <a:gd name="connsiteX12" fmla="*/ 178959 w 744231"/>
                <a:gd name="connsiteY12" fmla="*/ 113136 h 487891"/>
                <a:gd name="connsiteX13" fmla="*/ 125026 w 744231"/>
                <a:gd name="connsiteY13" fmla="*/ 77656 h 487891"/>
                <a:gd name="connsiteX14" fmla="*/ 112360 w 744231"/>
                <a:gd name="connsiteY14" fmla="*/ 69221 h 487891"/>
                <a:gd name="connsiteX15" fmla="*/ 105823 w 744231"/>
                <a:gd name="connsiteY15" fmla="*/ 73639 h 487891"/>
                <a:gd name="connsiteX16" fmla="*/ 632280 w 744231"/>
                <a:gd name="connsiteY16" fmla="*/ 418136 h 487891"/>
                <a:gd name="connsiteX17" fmla="*/ 638613 w 744231"/>
                <a:gd name="connsiteY17" fmla="*/ 414253 h 487891"/>
                <a:gd name="connsiteX18" fmla="*/ 584680 w 744231"/>
                <a:gd name="connsiteY18" fmla="*/ 378638 h 487891"/>
                <a:gd name="connsiteX19" fmla="*/ 571810 w 744231"/>
                <a:gd name="connsiteY19" fmla="*/ 370337 h 487891"/>
                <a:gd name="connsiteX20" fmla="*/ 565272 w 744231"/>
                <a:gd name="connsiteY20" fmla="*/ 374488 h 487891"/>
                <a:gd name="connsiteX21" fmla="*/ 577939 w 744231"/>
                <a:gd name="connsiteY21" fmla="*/ 382655 h 487891"/>
                <a:gd name="connsiteX22" fmla="*/ 376916 w 744231"/>
                <a:gd name="connsiteY22" fmla="*/ 425767 h 487891"/>
                <a:gd name="connsiteX23" fmla="*/ 367723 w 744231"/>
                <a:gd name="connsiteY23" fmla="*/ 425767 h 487891"/>
                <a:gd name="connsiteX24" fmla="*/ 367723 w 744231"/>
                <a:gd name="connsiteY24" fmla="*/ 487892 h 487891"/>
                <a:gd name="connsiteX25" fmla="*/ 376916 w 744231"/>
                <a:gd name="connsiteY25" fmla="*/ 487892 h 487891"/>
                <a:gd name="connsiteX26" fmla="*/ 376508 w 744231"/>
                <a:gd name="connsiteY26" fmla="*/ 0 h 487891"/>
                <a:gd name="connsiteX27" fmla="*/ 367519 w 744231"/>
                <a:gd name="connsiteY27" fmla="*/ 0 h 487891"/>
                <a:gd name="connsiteX28" fmla="*/ 367519 w 744231"/>
                <a:gd name="connsiteY28" fmla="*/ 61857 h 487891"/>
                <a:gd name="connsiteX29" fmla="*/ 376712 w 744231"/>
                <a:gd name="connsiteY29" fmla="*/ 61857 h 487891"/>
                <a:gd name="connsiteX30" fmla="*/ 376508 w 744231"/>
                <a:gd name="connsiteY30" fmla="*/ 50075 h 487891"/>
                <a:gd name="connsiteX31" fmla="*/ 94791 w 744231"/>
                <a:gd name="connsiteY31" fmla="*/ 246758 h 487891"/>
                <a:gd name="connsiteX32" fmla="*/ 94791 w 744231"/>
                <a:gd name="connsiteY32" fmla="*/ 241000 h 487891"/>
                <a:gd name="connsiteX33" fmla="*/ 0 w 744231"/>
                <a:gd name="connsiteY33" fmla="*/ 241000 h 487891"/>
                <a:gd name="connsiteX34" fmla="*/ 0 w 744231"/>
                <a:gd name="connsiteY34" fmla="*/ 247025 h 487891"/>
                <a:gd name="connsiteX35" fmla="*/ 18182 w 744231"/>
                <a:gd name="connsiteY35" fmla="*/ 247025 h 487891"/>
                <a:gd name="connsiteX36" fmla="*/ 667622 w 744231"/>
                <a:gd name="connsiteY36" fmla="*/ 246758 h 487891"/>
                <a:gd name="connsiteX37" fmla="*/ 649849 w 744231"/>
                <a:gd name="connsiteY37" fmla="*/ 246758 h 487891"/>
                <a:gd name="connsiteX38" fmla="*/ 649849 w 744231"/>
                <a:gd name="connsiteY38" fmla="*/ 240866 h 487891"/>
                <a:gd name="connsiteX39" fmla="*/ 667622 w 744231"/>
                <a:gd name="connsiteY39" fmla="*/ 240733 h 487891"/>
                <a:gd name="connsiteX40" fmla="*/ 744231 w 744231"/>
                <a:gd name="connsiteY40" fmla="*/ 240866 h 487891"/>
                <a:gd name="connsiteX41" fmla="*/ 744231 w 744231"/>
                <a:gd name="connsiteY41" fmla="*/ 246758 h 487891"/>
                <a:gd name="connsiteX42" fmla="*/ 667622 w 744231"/>
                <a:gd name="connsiteY42" fmla="*/ 246758 h 48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44231" h="487891">
                  <a:moveTo>
                    <a:pt x="179367" y="374488"/>
                  </a:moveTo>
                  <a:lnTo>
                    <a:pt x="172830" y="370337"/>
                  </a:lnTo>
                  <a:lnTo>
                    <a:pt x="118693" y="405684"/>
                  </a:lnTo>
                  <a:lnTo>
                    <a:pt x="106027" y="414253"/>
                  </a:lnTo>
                  <a:lnTo>
                    <a:pt x="112564" y="418269"/>
                  </a:lnTo>
                  <a:lnTo>
                    <a:pt x="125230" y="410236"/>
                  </a:lnTo>
                  <a:close/>
                  <a:moveTo>
                    <a:pt x="638613" y="73371"/>
                  </a:moveTo>
                  <a:lnTo>
                    <a:pt x="632076" y="69221"/>
                  </a:lnTo>
                  <a:lnTo>
                    <a:pt x="577939" y="104835"/>
                  </a:lnTo>
                  <a:lnTo>
                    <a:pt x="565068" y="113002"/>
                  </a:lnTo>
                  <a:lnTo>
                    <a:pt x="571810" y="117153"/>
                  </a:lnTo>
                  <a:close/>
                  <a:moveTo>
                    <a:pt x="172626" y="117421"/>
                  </a:moveTo>
                  <a:lnTo>
                    <a:pt x="178959" y="113136"/>
                  </a:lnTo>
                  <a:lnTo>
                    <a:pt x="125026" y="77656"/>
                  </a:lnTo>
                  <a:lnTo>
                    <a:pt x="112360" y="69221"/>
                  </a:lnTo>
                  <a:lnTo>
                    <a:pt x="105823" y="73639"/>
                  </a:lnTo>
                  <a:close/>
                  <a:moveTo>
                    <a:pt x="632280" y="418136"/>
                  </a:moveTo>
                  <a:lnTo>
                    <a:pt x="638613" y="414253"/>
                  </a:lnTo>
                  <a:lnTo>
                    <a:pt x="584680" y="378638"/>
                  </a:lnTo>
                  <a:lnTo>
                    <a:pt x="571810" y="370337"/>
                  </a:lnTo>
                  <a:lnTo>
                    <a:pt x="565272" y="374488"/>
                  </a:lnTo>
                  <a:lnTo>
                    <a:pt x="577939" y="382655"/>
                  </a:lnTo>
                  <a:close/>
                  <a:moveTo>
                    <a:pt x="376916" y="425767"/>
                  </a:moveTo>
                  <a:lnTo>
                    <a:pt x="367723" y="425767"/>
                  </a:lnTo>
                  <a:lnTo>
                    <a:pt x="367723" y="487892"/>
                  </a:lnTo>
                  <a:lnTo>
                    <a:pt x="376916" y="487892"/>
                  </a:lnTo>
                  <a:close/>
                  <a:moveTo>
                    <a:pt x="376508" y="0"/>
                  </a:moveTo>
                  <a:lnTo>
                    <a:pt x="367519" y="0"/>
                  </a:lnTo>
                  <a:lnTo>
                    <a:pt x="367519" y="61857"/>
                  </a:lnTo>
                  <a:lnTo>
                    <a:pt x="376712" y="61857"/>
                  </a:lnTo>
                  <a:lnTo>
                    <a:pt x="376508" y="50075"/>
                  </a:lnTo>
                  <a:close/>
                  <a:moveTo>
                    <a:pt x="94791" y="246758"/>
                  </a:moveTo>
                  <a:lnTo>
                    <a:pt x="94791" y="241000"/>
                  </a:lnTo>
                  <a:lnTo>
                    <a:pt x="0" y="241000"/>
                  </a:lnTo>
                  <a:lnTo>
                    <a:pt x="0" y="247025"/>
                  </a:lnTo>
                  <a:lnTo>
                    <a:pt x="18182" y="247025"/>
                  </a:lnTo>
                  <a:close/>
                  <a:moveTo>
                    <a:pt x="667622" y="246758"/>
                  </a:moveTo>
                  <a:lnTo>
                    <a:pt x="649849" y="246758"/>
                  </a:lnTo>
                  <a:lnTo>
                    <a:pt x="649849" y="240866"/>
                  </a:lnTo>
                  <a:lnTo>
                    <a:pt x="667622" y="240733"/>
                  </a:lnTo>
                  <a:lnTo>
                    <a:pt x="744231" y="240866"/>
                  </a:lnTo>
                  <a:lnTo>
                    <a:pt x="744231" y="246758"/>
                  </a:lnTo>
                  <a:lnTo>
                    <a:pt x="667622" y="246758"/>
                  </a:lnTo>
                </a:path>
              </a:pathLst>
            </a:custGeom>
            <a:solidFill>
              <a:srgbClr val="FFFFF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 name="Freeform: Shape 33">
              <a:extLst>
                <a:ext uri="{FF2B5EF4-FFF2-40B4-BE49-F238E27FC236}">
                  <a16:creationId xmlns:a16="http://schemas.microsoft.com/office/drawing/2014/main" id="{987C78FA-2973-488E-AA41-46A25BE507CF}"/>
                </a:ext>
              </a:extLst>
            </p:cNvPr>
            <p:cNvSpPr/>
            <p:nvPr/>
          </p:nvSpPr>
          <p:spPr>
            <a:xfrm>
              <a:off x="4443946" y="6130371"/>
              <a:ext cx="524755" cy="343749"/>
            </a:xfrm>
            <a:custGeom>
              <a:avLst/>
              <a:gdLst>
                <a:gd name="connsiteX0" fmla="*/ 522361 w 524755"/>
                <a:gd name="connsiteY0" fmla="*/ 195006 h 343749"/>
                <a:gd name="connsiteX1" fmla="*/ 226957 w 524755"/>
                <a:gd name="connsiteY1" fmla="*/ 342150 h 343749"/>
                <a:gd name="connsiteX2" fmla="*/ 2441 w 524755"/>
                <a:gd name="connsiteY2" fmla="*/ 148814 h 343749"/>
                <a:gd name="connsiteX3" fmla="*/ 297641 w 524755"/>
                <a:gd name="connsiteY3" fmla="*/ 1536 h 343749"/>
                <a:gd name="connsiteX4" fmla="*/ 522361 w 524755"/>
                <a:gd name="connsiteY4" fmla="*/ 195006 h 343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755" h="343749">
                  <a:moveTo>
                    <a:pt x="522361" y="195006"/>
                  </a:moveTo>
                  <a:cubicBezTo>
                    <a:pt x="502545" y="288996"/>
                    <a:pt x="370573" y="355003"/>
                    <a:pt x="226957" y="342150"/>
                  </a:cubicBezTo>
                  <a:cubicBezTo>
                    <a:pt x="83545" y="329564"/>
                    <a:pt x="-17171" y="242938"/>
                    <a:pt x="2441" y="148814"/>
                  </a:cubicBezTo>
                  <a:cubicBezTo>
                    <a:pt x="21849" y="55092"/>
                    <a:pt x="154025" y="-11049"/>
                    <a:pt x="297641" y="1536"/>
                  </a:cubicBezTo>
                  <a:cubicBezTo>
                    <a:pt x="441053" y="14256"/>
                    <a:pt x="541769" y="101150"/>
                    <a:pt x="522361" y="195006"/>
                  </a:cubicBezTo>
                </a:path>
              </a:pathLst>
            </a:custGeom>
            <a:solidFill>
              <a:srgbClr val="29595E"/>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 name="Freeform: Shape 34">
              <a:extLst>
                <a:ext uri="{FF2B5EF4-FFF2-40B4-BE49-F238E27FC236}">
                  <a16:creationId xmlns:a16="http://schemas.microsoft.com/office/drawing/2014/main" id="{A9024775-A192-4AEF-A1B8-8F7206DA1374}"/>
                </a:ext>
              </a:extLst>
            </p:cNvPr>
            <p:cNvSpPr/>
            <p:nvPr/>
          </p:nvSpPr>
          <p:spPr>
            <a:xfrm>
              <a:off x="4748738" y="6143555"/>
              <a:ext cx="20837" cy="35480"/>
            </a:xfrm>
            <a:custGeom>
              <a:avLst/>
              <a:gdLst>
                <a:gd name="connsiteX0" fmla="*/ 0 w 20837"/>
                <a:gd name="connsiteY0" fmla="*/ 34276 h 35480"/>
                <a:gd name="connsiteX1" fmla="*/ 2043 w 20837"/>
                <a:gd name="connsiteY1" fmla="*/ 29322 h 35480"/>
                <a:gd name="connsiteX2" fmla="*/ 12053 w 20837"/>
                <a:gd name="connsiteY2" fmla="*/ 4284 h 35480"/>
                <a:gd name="connsiteX3" fmla="*/ 18386 w 20837"/>
                <a:gd name="connsiteY3" fmla="*/ 0 h 35480"/>
                <a:gd name="connsiteX4" fmla="*/ 20838 w 20837"/>
                <a:gd name="connsiteY4" fmla="*/ 5891 h 35480"/>
                <a:gd name="connsiteX5" fmla="*/ 10827 w 20837"/>
                <a:gd name="connsiteY5" fmla="*/ 30928 h 35480"/>
                <a:gd name="connsiteX6" fmla="*/ 8785 w 20837"/>
                <a:gd name="connsiteY6" fmla="*/ 35481 h 35480"/>
                <a:gd name="connsiteX7" fmla="*/ 0 w 20837"/>
                <a:gd name="connsiteY7" fmla="*/ 34276 h 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37" h="35480">
                  <a:moveTo>
                    <a:pt x="0" y="34276"/>
                  </a:moveTo>
                  <a:lnTo>
                    <a:pt x="2043" y="29322"/>
                  </a:lnTo>
                  <a:lnTo>
                    <a:pt x="12053" y="4284"/>
                  </a:lnTo>
                  <a:lnTo>
                    <a:pt x="18386" y="0"/>
                  </a:lnTo>
                  <a:lnTo>
                    <a:pt x="20838" y="5891"/>
                  </a:lnTo>
                  <a:lnTo>
                    <a:pt x="10827" y="30928"/>
                  </a:lnTo>
                  <a:lnTo>
                    <a:pt x="8785" y="35481"/>
                  </a:lnTo>
                  <a:lnTo>
                    <a:pt x="0" y="34276"/>
                  </a:lnTo>
                </a:path>
              </a:pathLst>
            </a:custGeom>
            <a:solidFill>
              <a:srgbClr val="FFFFF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 name="Freeform: Shape 35">
              <a:extLst>
                <a:ext uri="{FF2B5EF4-FFF2-40B4-BE49-F238E27FC236}">
                  <a16:creationId xmlns:a16="http://schemas.microsoft.com/office/drawing/2014/main" id="{ED078357-10AF-4AE0-BAD1-63A6F14DB960}"/>
                </a:ext>
              </a:extLst>
            </p:cNvPr>
            <p:cNvSpPr/>
            <p:nvPr/>
          </p:nvSpPr>
          <p:spPr>
            <a:xfrm>
              <a:off x="4504227" y="6169956"/>
              <a:ext cx="404113" cy="264690"/>
            </a:xfrm>
            <a:custGeom>
              <a:avLst/>
              <a:gdLst>
                <a:gd name="connsiteX0" fmla="*/ 380773 w 404113"/>
                <a:gd name="connsiteY0" fmla="*/ 181128 h 264690"/>
                <a:gd name="connsiteX1" fmla="*/ 152784 w 404113"/>
                <a:gd name="connsiteY1" fmla="*/ 254901 h 264690"/>
                <a:gd name="connsiteX2" fmla="*/ 127861 w 404113"/>
                <a:gd name="connsiteY2" fmla="*/ 249411 h 264690"/>
                <a:gd name="connsiteX3" fmla="*/ 23264 w 404113"/>
                <a:gd name="connsiteY3" fmla="*/ 180860 h 264690"/>
                <a:gd name="connsiteX4" fmla="*/ 23264 w 404113"/>
                <a:gd name="connsiteY4" fmla="*/ 83657 h 264690"/>
                <a:gd name="connsiteX5" fmla="*/ 251252 w 404113"/>
                <a:gd name="connsiteY5" fmla="*/ 9750 h 264690"/>
                <a:gd name="connsiteX6" fmla="*/ 276380 w 404113"/>
                <a:gd name="connsiteY6" fmla="*/ 15105 h 264690"/>
                <a:gd name="connsiteX7" fmla="*/ 380977 w 404113"/>
                <a:gd name="connsiteY7" fmla="*/ 83924 h 264690"/>
                <a:gd name="connsiteX8" fmla="*/ 380773 w 404113"/>
                <a:gd name="connsiteY8" fmla="*/ 181128 h 264690"/>
                <a:gd name="connsiteX9" fmla="*/ 388740 w 404113"/>
                <a:gd name="connsiteY9" fmla="*/ 81782 h 264690"/>
                <a:gd name="connsiteX10" fmla="*/ 279649 w 404113"/>
                <a:gd name="connsiteY10" fmla="*/ 10285 h 264690"/>
                <a:gd name="connsiteX11" fmla="*/ 253499 w 404113"/>
                <a:gd name="connsiteY11" fmla="*/ 4260 h 264690"/>
                <a:gd name="connsiteX12" fmla="*/ 15501 w 404113"/>
                <a:gd name="connsiteY12" fmla="*/ 81514 h 264690"/>
                <a:gd name="connsiteX13" fmla="*/ 15296 w 404113"/>
                <a:gd name="connsiteY13" fmla="*/ 182735 h 264690"/>
                <a:gd name="connsiteX14" fmla="*/ 124388 w 404113"/>
                <a:gd name="connsiteY14" fmla="*/ 254633 h 264690"/>
                <a:gd name="connsiteX15" fmla="*/ 150741 w 404113"/>
                <a:gd name="connsiteY15" fmla="*/ 260256 h 264690"/>
                <a:gd name="connsiteX16" fmla="*/ 388536 w 404113"/>
                <a:gd name="connsiteY16" fmla="*/ 183002 h 264690"/>
                <a:gd name="connsiteX17" fmla="*/ 388740 w 404113"/>
                <a:gd name="connsiteY17" fmla="*/ 81782 h 26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4113" h="264690">
                  <a:moveTo>
                    <a:pt x="380773" y="181128"/>
                  </a:moveTo>
                  <a:cubicBezTo>
                    <a:pt x="343796" y="239370"/>
                    <a:pt x="245736" y="271235"/>
                    <a:pt x="152784" y="254901"/>
                  </a:cubicBezTo>
                  <a:cubicBezTo>
                    <a:pt x="144204" y="253562"/>
                    <a:pt x="135828" y="251687"/>
                    <a:pt x="127861" y="249411"/>
                  </a:cubicBezTo>
                  <a:cubicBezTo>
                    <a:pt x="80057" y="236290"/>
                    <a:pt x="42671" y="211922"/>
                    <a:pt x="23264" y="180860"/>
                  </a:cubicBezTo>
                  <a:cubicBezTo>
                    <a:pt x="3448" y="149262"/>
                    <a:pt x="3448" y="114719"/>
                    <a:pt x="23264" y="83657"/>
                  </a:cubicBezTo>
                  <a:cubicBezTo>
                    <a:pt x="60445" y="25415"/>
                    <a:pt x="158300" y="-6317"/>
                    <a:pt x="251252" y="9750"/>
                  </a:cubicBezTo>
                  <a:cubicBezTo>
                    <a:pt x="259832" y="11089"/>
                    <a:pt x="268208" y="12963"/>
                    <a:pt x="276380" y="15105"/>
                  </a:cubicBezTo>
                  <a:cubicBezTo>
                    <a:pt x="324184" y="28093"/>
                    <a:pt x="361161" y="52594"/>
                    <a:pt x="380977" y="83924"/>
                  </a:cubicBezTo>
                  <a:cubicBezTo>
                    <a:pt x="400589" y="115121"/>
                    <a:pt x="400589" y="149664"/>
                    <a:pt x="380773" y="181128"/>
                  </a:cubicBezTo>
                  <a:close/>
                  <a:moveTo>
                    <a:pt x="388740" y="81782"/>
                  </a:moveTo>
                  <a:cubicBezTo>
                    <a:pt x="368106" y="49381"/>
                    <a:pt x="329291" y="23674"/>
                    <a:pt x="279649" y="10285"/>
                  </a:cubicBezTo>
                  <a:cubicBezTo>
                    <a:pt x="271068" y="7741"/>
                    <a:pt x="262284" y="6135"/>
                    <a:pt x="253499" y="4260"/>
                  </a:cubicBezTo>
                  <a:cubicBezTo>
                    <a:pt x="156461" y="-12342"/>
                    <a:pt x="54316" y="20863"/>
                    <a:pt x="15501" y="81514"/>
                  </a:cubicBezTo>
                  <a:cubicBezTo>
                    <a:pt x="-5133" y="114317"/>
                    <a:pt x="-5133" y="150199"/>
                    <a:pt x="15296" y="182735"/>
                  </a:cubicBezTo>
                  <a:cubicBezTo>
                    <a:pt x="35930" y="215403"/>
                    <a:pt x="74745" y="240842"/>
                    <a:pt x="124388" y="254633"/>
                  </a:cubicBezTo>
                  <a:cubicBezTo>
                    <a:pt x="132968" y="256909"/>
                    <a:pt x="141548" y="258784"/>
                    <a:pt x="150741" y="260256"/>
                  </a:cubicBezTo>
                  <a:cubicBezTo>
                    <a:pt x="247779" y="277260"/>
                    <a:pt x="349925" y="244056"/>
                    <a:pt x="388536" y="183002"/>
                  </a:cubicBezTo>
                  <a:cubicBezTo>
                    <a:pt x="409169" y="150467"/>
                    <a:pt x="409373" y="114585"/>
                    <a:pt x="388740" y="81782"/>
                  </a:cubicBezTo>
                </a:path>
              </a:pathLst>
            </a:custGeom>
            <a:solidFill>
              <a:srgbClr val="FFFFF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1" name="Group 10">
            <a:extLst>
              <a:ext uri="{FF2B5EF4-FFF2-40B4-BE49-F238E27FC236}">
                <a16:creationId xmlns:a16="http://schemas.microsoft.com/office/drawing/2014/main" id="{3B45E28B-E774-4150-BF32-D975FB848055}"/>
              </a:ext>
            </a:extLst>
          </p:cNvPr>
          <p:cNvGrpSpPr/>
          <p:nvPr/>
        </p:nvGrpSpPr>
        <p:grpSpPr>
          <a:xfrm>
            <a:off x="1991828" y="35831"/>
            <a:ext cx="8382000" cy="1138751"/>
            <a:chOff x="2368419" y="-1613946"/>
            <a:chExt cx="7346706" cy="1338735"/>
          </a:xfrm>
          <a:effectLst>
            <a:outerShdw blurRad="50800" dist="38100" dir="5400000" algn="t" rotWithShape="0">
              <a:prstClr val="black">
                <a:alpha val="40000"/>
              </a:prstClr>
            </a:outerShdw>
          </a:effectLst>
        </p:grpSpPr>
        <p:sp>
          <p:nvSpPr>
            <p:cNvPr id="14" name="Rectangle: Diagonal Corners Rounded 4">
              <a:extLst>
                <a:ext uri="{FF2B5EF4-FFF2-40B4-BE49-F238E27FC236}">
                  <a16:creationId xmlns:a16="http://schemas.microsoft.com/office/drawing/2014/main" id="{8900CE5D-06CA-4D1A-B312-D02A4094E382}"/>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Rectangle: Diagonal Corners Rounded 39">
              <a:extLst>
                <a:ext uri="{FF2B5EF4-FFF2-40B4-BE49-F238E27FC236}">
                  <a16:creationId xmlns:a16="http://schemas.microsoft.com/office/drawing/2014/main" id="{3E84C603-B3E4-4CEC-A0BC-733E3131A386}"/>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3" name="TextBox 12">
            <a:extLst>
              <a:ext uri="{FF2B5EF4-FFF2-40B4-BE49-F238E27FC236}">
                <a16:creationId xmlns:a16="http://schemas.microsoft.com/office/drawing/2014/main" id="{B9605157-649D-431E-9DD4-A95B5D26AC84}"/>
              </a:ext>
            </a:extLst>
          </p:cNvPr>
          <p:cNvSpPr txBox="1"/>
          <p:nvPr/>
        </p:nvSpPr>
        <p:spPr>
          <a:xfrm>
            <a:off x="2850225" y="292608"/>
            <a:ext cx="756724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ĐẦM</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CẦU</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HAI –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PHÁ</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TAM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GIANG</a:t>
            </a:r>
            <a:endPar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7C131E71-9FFF-4AB8-A0A0-DDB227E6387A}"/>
              </a:ext>
            </a:extLst>
          </p:cNvPr>
          <p:cNvSpPr txBox="1"/>
          <p:nvPr/>
        </p:nvSpPr>
        <p:spPr>
          <a:xfrm>
            <a:off x="782750" y="2749842"/>
            <a:ext cx="13197840"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Xem</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phim</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về</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Đầm</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Cầu</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Hai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và</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Phá</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Tam Giang: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solidFill>
                  <a:prstClr val="white"/>
                </a:solidFill>
                <a:latin typeface="Cambria" panose="02040503050406030204" pitchFamily="18" charset="0"/>
                <a:ea typeface="Cambria" panose="02040503050406030204" pitchFamily="18" charset="0"/>
              </a:rPr>
              <a:t>Gv</a:t>
            </a:r>
            <a:r>
              <a:rPr lang="en-US" sz="2800" dirty="0">
                <a:solidFill>
                  <a:prstClr val="white"/>
                </a:solidFill>
                <a:latin typeface="Cambria" panose="02040503050406030204" pitchFamily="18" charset="0"/>
                <a:ea typeface="Cambria" panose="02040503050406030204" pitchFamily="18" charset="0"/>
              </a:rPr>
              <a:t> </a:t>
            </a:r>
            <a:r>
              <a:rPr lang="en-US" sz="2800" dirty="0" err="1">
                <a:solidFill>
                  <a:prstClr val="white"/>
                </a:solidFill>
                <a:latin typeface="Cambria" panose="02040503050406030204" pitchFamily="18" charset="0"/>
                <a:ea typeface="Cambria" panose="02040503050406030204" pitchFamily="18" charset="0"/>
              </a:rPr>
              <a:t>bấm</a:t>
            </a:r>
            <a:r>
              <a:rPr lang="en-US" sz="2800" dirty="0">
                <a:solidFill>
                  <a:prstClr val="white"/>
                </a:solidFill>
                <a:latin typeface="Cambria" panose="02040503050406030204" pitchFamily="18" charset="0"/>
                <a:ea typeface="Cambria" panose="02040503050406030204" pitchFamily="18" charset="0"/>
              </a:rPr>
              <a:t> </a:t>
            </a:r>
            <a:r>
              <a:rPr lang="en-US" sz="2800" dirty="0" err="1">
                <a:solidFill>
                  <a:prstClr val="white"/>
                </a:solidFill>
                <a:latin typeface="Cambria" panose="02040503050406030204" pitchFamily="18" charset="0"/>
                <a:ea typeface="Cambria" panose="02040503050406030204" pitchFamily="18" charset="0"/>
              </a:rPr>
              <a:t>vào</a:t>
            </a:r>
            <a:r>
              <a:rPr lang="en-US" sz="2800" dirty="0">
                <a:solidFill>
                  <a:prstClr val="white"/>
                </a:solidFill>
                <a:latin typeface="Cambria" panose="02040503050406030204" pitchFamily="18" charset="0"/>
                <a:ea typeface="Cambria" panose="02040503050406030204" pitchFamily="18" charset="0"/>
              </a:rPr>
              <a:t> link </a:t>
            </a:r>
            <a:r>
              <a:rPr lang="en-US" sz="2800" dirty="0" err="1">
                <a:solidFill>
                  <a:prstClr val="white"/>
                </a:solidFill>
                <a:latin typeface="Cambria" panose="02040503050406030204" pitchFamily="18" charset="0"/>
                <a:ea typeface="Cambria" panose="02040503050406030204" pitchFamily="18" charset="0"/>
              </a:rPr>
              <a:t>và</a:t>
            </a:r>
            <a:r>
              <a:rPr lang="en-US" sz="2800" dirty="0">
                <a:solidFill>
                  <a:prstClr val="white"/>
                </a:solidFill>
                <a:latin typeface="Cambria" panose="02040503050406030204" pitchFamily="18" charset="0"/>
                <a:ea typeface="Cambria" panose="02040503050406030204" pitchFamily="18" charset="0"/>
              </a:rPr>
              <a:t> </a:t>
            </a:r>
            <a:r>
              <a:rPr lang="en-US" sz="2800" dirty="0" err="1">
                <a:solidFill>
                  <a:prstClr val="white"/>
                </a:solidFill>
                <a:latin typeface="Cambria" panose="02040503050406030204" pitchFamily="18" charset="0"/>
                <a:ea typeface="Cambria" panose="02040503050406030204" pitchFamily="18" charset="0"/>
              </a:rPr>
              <a:t>mở</a:t>
            </a:r>
            <a:r>
              <a:rPr lang="en-US" sz="2800" dirty="0">
                <a:solidFill>
                  <a:prstClr val="white"/>
                </a:solidFill>
                <a:latin typeface="Cambria" panose="02040503050406030204" pitchFamily="18" charset="0"/>
                <a:ea typeface="Cambria" panose="02040503050406030204" pitchFamily="18" charset="0"/>
              </a:rPr>
              <a:t> </a:t>
            </a:r>
            <a:r>
              <a:rPr lang="en-US" sz="2800" dirty="0" err="1">
                <a:solidFill>
                  <a:prstClr val="white"/>
                </a:solidFill>
                <a:latin typeface="Cambria" panose="02040503050406030204" pitchFamily="18" charset="0"/>
                <a:ea typeface="Cambria" panose="02040503050406030204" pitchFamily="18" charset="0"/>
              </a:rPr>
              <a:t>cho</a:t>
            </a:r>
            <a:r>
              <a:rPr lang="en-US" sz="2800" dirty="0">
                <a:solidFill>
                  <a:prstClr val="white"/>
                </a:solidFill>
                <a:latin typeface="Cambria" panose="02040503050406030204" pitchFamily="18" charset="0"/>
                <a:ea typeface="Cambria" panose="02040503050406030204" pitchFamily="18" charset="0"/>
              </a:rPr>
              <a:t> </a:t>
            </a:r>
            <a:r>
              <a:rPr lang="en-US" sz="2800" dirty="0" err="1">
                <a:solidFill>
                  <a:prstClr val="white"/>
                </a:solidFill>
                <a:latin typeface="Cambria" panose="02040503050406030204" pitchFamily="18" charset="0"/>
                <a:ea typeface="Cambria" panose="02040503050406030204" pitchFamily="18" charset="0"/>
              </a:rPr>
              <a:t>hs</a:t>
            </a:r>
            <a:r>
              <a:rPr lang="en-US" sz="2800" dirty="0">
                <a:solidFill>
                  <a:prstClr val="white"/>
                </a:solidFill>
                <a:latin typeface="Cambria" panose="02040503050406030204" pitchFamily="18" charset="0"/>
                <a:ea typeface="Cambria" panose="02040503050406030204" pitchFamily="18" charset="0"/>
              </a:rPr>
              <a:t> </a:t>
            </a:r>
            <a:r>
              <a:rPr lang="en-US" sz="2800" dirty="0" err="1">
                <a:solidFill>
                  <a:prstClr val="white"/>
                </a:solidFill>
                <a:latin typeface="Cambria" panose="02040503050406030204" pitchFamily="18" charset="0"/>
                <a:ea typeface="Cambria" panose="02040503050406030204" pitchFamily="18" charset="0"/>
              </a:rPr>
              <a:t>xem</a:t>
            </a:r>
            <a:r>
              <a:rPr lang="en-US" sz="2800" dirty="0">
                <a:solidFill>
                  <a:prstClr val="white"/>
                </a:solidFill>
                <a:latin typeface="Cambria" panose="02040503050406030204" pitchFamily="18" charset="0"/>
                <a:ea typeface="Cambria" panose="02040503050406030204" pitchFamily="18" charset="0"/>
              </a:rPr>
              <a:t> video</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hlinkClick r:id="rId3">
                  <a:extLst>
                    <a:ext uri="{A12FA001-AC4F-418D-AE19-62706E023703}">
                      <ahyp:hlinkClr xmlns:ahyp="http://schemas.microsoft.com/office/drawing/2018/hyperlinkcolor" val="tx"/>
                    </a:ext>
                  </a:extLst>
                </a:hlinkClick>
              </a:rPr>
              <a:t>https://www.youtube.com/watch?v=FoJAErRyQPo</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hlinkClick r:id="rId4">
                  <a:extLst>
                    <a:ext uri="{A12FA001-AC4F-418D-AE19-62706E023703}">
                      <ahyp:hlinkClr xmlns:ahyp="http://schemas.microsoft.com/office/drawing/2018/hyperlinkcolor" val="tx"/>
                    </a:ext>
                  </a:extLst>
                </a:hlinkClick>
              </a:rPr>
              <a:t>https://www.youtube.com/watch?v=0aDYj25GcaE</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7" name="Picture 36" descr="A picture containing text, toy, doll&#10;&#10;Description automatically generated">
            <a:extLst>
              <a:ext uri="{FF2B5EF4-FFF2-40B4-BE49-F238E27FC236}">
                <a16:creationId xmlns:a16="http://schemas.microsoft.com/office/drawing/2014/main" id="{71D994C3-1113-449E-B5E7-5DA6322AF62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370332" y="3187879"/>
            <a:ext cx="2504896" cy="3548961"/>
          </a:xfrm>
          <a:prstGeom prst="rect">
            <a:avLst/>
          </a:prstGeom>
        </p:spPr>
      </p:pic>
    </p:spTree>
    <p:custDataLst>
      <p:tags r:id="rId1"/>
    </p:custDataLst>
    <p:extLst>
      <p:ext uri="{BB962C8B-B14F-4D97-AF65-F5344CB8AC3E}">
        <p14:creationId xmlns:p14="http://schemas.microsoft.com/office/powerpoint/2010/main" val="1340108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3B45E28B-E774-4150-BF32-D975FB848055}"/>
              </a:ext>
            </a:extLst>
          </p:cNvPr>
          <p:cNvGrpSpPr/>
          <p:nvPr/>
        </p:nvGrpSpPr>
        <p:grpSpPr>
          <a:xfrm>
            <a:off x="280416" y="89466"/>
            <a:ext cx="8382000" cy="903108"/>
            <a:chOff x="2368419" y="-1613946"/>
            <a:chExt cx="7346706" cy="1338735"/>
          </a:xfrm>
          <a:effectLst>
            <a:outerShdw blurRad="50800" dist="38100" dir="5400000" algn="t" rotWithShape="0">
              <a:prstClr val="black">
                <a:alpha val="40000"/>
              </a:prstClr>
            </a:outerShdw>
          </a:effectLst>
        </p:grpSpPr>
        <p:sp>
          <p:nvSpPr>
            <p:cNvPr id="14" name="Rectangle: Diagonal Corners Rounded 4">
              <a:extLst>
                <a:ext uri="{FF2B5EF4-FFF2-40B4-BE49-F238E27FC236}">
                  <a16:creationId xmlns:a16="http://schemas.microsoft.com/office/drawing/2014/main" id="{8900CE5D-06CA-4D1A-B312-D02A4094E382}"/>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Rectangle: Diagonal Corners Rounded 39">
              <a:extLst>
                <a:ext uri="{FF2B5EF4-FFF2-40B4-BE49-F238E27FC236}">
                  <a16:creationId xmlns:a16="http://schemas.microsoft.com/office/drawing/2014/main" id="{3E84C603-B3E4-4CEC-A0BC-733E3131A386}"/>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3" name="TextBox 12">
            <a:extLst>
              <a:ext uri="{FF2B5EF4-FFF2-40B4-BE49-F238E27FC236}">
                <a16:creationId xmlns:a16="http://schemas.microsoft.com/office/drawing/2014/main" id="{B9605157-649D-431E-9DD4-A95B5D26AC84}"/>
              </a:ext>
            </a:extLst>
          </p:cNvPr>
          <p:cNvSpPr txBox="1"/>
          <p:nvPr/>
        </p:nvSpPr>
        <p:spPr>
          <a:xfrm>
            <a:off x="998605" y="252060"/>
            <a:ext cx="756724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ĐẦM</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CẦU</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HAI –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PHÁ</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TAM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GIANG</a:t>
            </a:r>
            <a:endPar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sp>
        <p:nvSpPr>
          <p:cNvPr id="12" name="AutoShape 14" descr="5352200327_9296c8ee78_o">
            <a:extLst>
              <a:ext uri="{FF2B5EF4-FFF2-40B4-BE49-F238E27FC236}">
                <a16:creationId xmlns:a16="http://schemas.microsoft.com/office/drawing/2014/main" id="{6F494151-29DB-4A18-92E4-7B6559C62040}"/>
              </a:ext>
            </a:extLst>
          </p:cNvPr>
          <p:cNvSpPr>
            <a:spLocks noChangeArrowheads="1"/>
          </p:cNvSpPr>
          <p:nvPr/>
        </p:nvSpPr>
        <p:spPr bwMode="auto">
          <a:xfrm>
            <a:off x="-9753600" y="1123033"/>
            <a:ext cx="8534400" cy="5837291"/>
          </a:xfrm>
          <a:prstGeom prst="roundRect">
            <a:avLst>
              <a:gd name="adj" fmla="val 16667"/>
            </a:avLst>
          </a:prstGeom>
          <a:blipFill dpi="0" rotWithShape="1">
            <a:blip r:embed="rId3"/>
            <a:srcRect/>
            <a:stretch>
              <a:fillRect/>
            </a:stretch>
          </a:blipFill>
          <a:ln w="9525">
            <a:solidFill>
              <a:srgbClr val="D1D1D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AutoShape 14" descr="5352200327_9296c8ee78_o">
            <a:extLst>
              <a:ext uri="{FF2B5EF4-FFF2-40B4-BE49-F238E27FC236}">
                <a16:creationId xmlns:a16="http://schemas.microsoft.com/office/drawing/2014/main" id="{588A2288-784B-48E9-9AE5-AE334CB6876D}"/>
              </a:ext>
            </a:extLst>
          </p:cNvPr>
          <p:cNvSpPr>
            <a:spLocks noChangeArrowheads="1"/>
          </p:cNvSpPr>
          <p:nvPr/>
        </p:nvSpPr>
        <p:spPr bwMode="auto">
          <a:xfrm>
            <a:off x="-9753600" y="1088319"/>
            <a:ext cx="8534400" cy="5837291"/>
          </a:xfrm>
          <a:prstGeom prst="roundRect">
            <a:avLst>
              <a:gd name="adj" fmla="val 16667"/>
            </a:avLst>
          </a:prstGeom>
          <a:blipFill dpi="0" rotWithShape="1">
            <a:blip r:embed="rId4"/>
            <a:srcRect/>
            <a:stretch>
              <a:fillRect/>
            </a:stretch>
          </a:blipFill>
          <a:ln w="9525">
            <a:solidFill>
              <a:srgbClr val="D1D1D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AutoShape 14" descr="5352200327_9296c8ee78_o">
            <a:extLst>
              <a:ext uri="{FF2B5EF4-FFF2-40B4-BE49-F238E27FC236}">
                <a16:creationId xmlns:a16="http://schemas.microsoft.com/office/drawing/2014/main" id="{DC13C229-88B1-4B4A-A259-11D95849E7A4}"/>
              </a:ext>
            </a:extLst>
          </p:cNvPr>
          <p:cNvSpPr>
            <a:spLocks noChangeArrowheads="1"/>
          </p:cNvSpPr>
          <p:nvPr/>
        </p:nvSpPr>
        <p:spPr bwMode="auto">
          <a:xfrm>
            <a:off x="-9754655" y="1088318"/>
            <a:ext cx="8534400" cy="5837291"/>
          </a:xfrm>
          <a:prstGeom prst="roundRect">
            <a:avLst>
              <a:gd name="adj" fmla="val 16667"/>
            </a:avLst>
          </a:prstGeom>
          <a:blipFill dpi="0" rotWithShape="1">
            <a:blip r:embed="rId5"/>
            <a:srcRect/>
            <a:stretch>
              <a:fillRect/>
            </a:stretch>
          </a:blipFill>
          <a:ln w="9525">
            <a:solidFill>
              <a:srgbClr val="D1D1D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 name="AutoShape 14" descr="5352200327_9296c8ee78_o">
            <a:extLst>
              <a:ext uri="{FF2B5EF4-FFF2-40B4-BE49-F238E27FC236}">
                <a16:creationId xmlns:a16="http://schemas.microsoft.com/office/drawing/2014/main" id="{6F694756-2CA6-4966-8656-A30638BE4533}"/>
              </a:ext>
            </a:extLst>
          </p:cNvPr>
          <p:cNvSpPr>
            <a:spLocks noChangeArrowheads="1"/>
          </p:cNvSpPr>
          <p:nvPr/>
        </p:nvSpPr>
        <p:spPr bwMode="auto">
          <a:xfrm>
            <a:off x="-9754655" y="1072022"/>
            <a:ext cx="8534400" cy="5837291"/>
          </a:xfrm>
          <a:prstGeom prst="roundRect">
            <a:avLst>
              <a:gd name="adj" fmla="val 16667"/>
            </a:avLst>
          </a:prstGeom>
          <a:blipFill dpi="0" rotWithShape="1">
            <a:blip r:embed="rId6"/>
            <a:srcRect/>
            <a:stretch>
              <a:fillRect/>
            </a:stretch>
          </a:blipFill>
          <a:ln w="9525">
            <a:solidFill>
              <a:srgbClr val="D1D1D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659724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2.08333E-7 7.40741E-7 L 0.99167 -0.00556 " pathEditMode="relative" rAng="0" ptsTypes="AA">
                                      <p:cBhvr>
                                        <p:cTn id="6" dur="2000" fill="hold"/>
                                        <p:tgtEl>
                                          <p:spTgt spid="17"/>
                                        </p:tgtEl>
                                        <p:attrNameLst>
                                          <p:attrName>ppt_x</p:attrName>
                                          <p:attrName>ppt_y</p:attrName>
                                        </p:attrNameLst>
                                      </p:cBhvr>
                                      <p:rCtr x="49583" y="-278"/>
                                    </p:animMotion>
                                  </p:childTnLst>
                                </p:cTn>
                              </p:par>
                            </p:childTnLst>
                          </p:cTn>
                        </p:par>
                      </p:childTnLst>
                    </p:cTn>
                  </p:par>
                  <p:par>
                    <p:cTn id="7" fill="hold">
                      <p:stCondLst>
                        <p:cond delay="indefinite"/>
                      </p:stCondLst>
                      <p:childTnLst>
                        <p:par>
                          <p:cTn id="8" fill="hold">
                            <p:stCondLst>
                              <p:cond delay="0"/>
                            </p:stCondLst>
                            <p:childTnLst>
                              <p:par>
                                <p:cTn id="9" presetID="53" presetClass="exit" presetSubtype="0" fill="hold" grpId="1" nodeType="clickEffect">
                                  <p:stCondLst>
                                    <p:cond delay="0"/>
                                  </p:stCondLst>
                                  <p:childTnLst>
                                    <p:anim calcmode="lin" valueType="num">
                                      <p:cBhvr>
                                        <p:cTn id="10" dur="1000"/>
                                        <p:tgtEl>
                                          <p:spTgt spid="17"/>
                                        </p:tgtEl>
                                        <p:attrNameLst>
                                          <p:attrName>ppt_w</p:attrName>
                                        </p:attrNameLst>
                                      </p:cBhvr>
                                      <p:tavLst>
                                        <p:tav tm="0">
                                          <p:val>
                                            <p:strVal val="ppt_w"/>
                                          </p:val>
                                        </p:tav>
                                        <p:tav tm="100000">
                                          <p:val>
                                            <p:fltVal val="0"/>
                                          </p:val>
                                        </p:tav>
                                      </p:tavLst>
                                    </p:anim>
                                    <p:anim calcmode="lin" valueType="num">
                                      <p:cBhvr>
                                        <p:cTn id="11" dur="1000"/>
                                        <p:tgtEl>
                                          <p:spTgt spid="17"/>
                                        </p:tgtEl>
                                        <p:attrNameLst>
                                          <p:attrName>ppt_h</p:attrName>
                                        </p:attrNameLst>
                                      </p:cBhvr>
                                      <p:tavLst>
                                        <p:tav tm="0">
                                          <p:val>
                                            <p:strVal val="ppt_h"/>
                                          </p:val>
                                        </p:tav>
                                        <p:tav tm="100000">
                                          <p:val>
                                            <p:fltVal val="0"/>
                                          </p:val>
                                        </p:tav>
                                      </p:tavLst>
                                    </p:anim>
                                    <p:animEffect transition="out" filter="fade">
                                      <p:cBhvr>
                                        <p:cTn id="12" dur="1000"/>
                                        <p:tgtEl>
                                          <p:spTgt spid="17"/>
                                        </p:tgtEl>
                                      </p:cBhvr>
                                    </p:animEffect>
                                    <p:set>
                                      <p:cBhvr>
                                        <p:cTn id="13" dur="1" fill="hold">
                                          <p:stCondLst>
                                            <p:cond delay="999"/>
                                          </p:stCondLst>
                                        </p:cTn>
                                        <p:tgtEl>
                                          <p:spTgt spid="17"/>
                                        </p:tgtEl>
                                        <p:attrNameLst>
                                          <p:attrName>style.visibility</p:attrName>
                                        </p:attrNameLst>
                                      </p:cBhvr>
                                      <p:to>
                                        <p:strVal val="hidden"/>
                                      </p:to>
                                    </p:set>
                                  </p:childTnLst>
                                </p:cTn>
                              </p:par>
                              <p:par>
                                <p:cTn id="14" presetID="63" presetClass="path" presetSubtype="0" accel="50000" decel="50000" fill="hold" grpId="0" nodeType="withEffect">
                                  <p:stCondLst>
                                    <p:cond delay="0"/>
                                  </p:stCondLst>
                                  <p:childTnLst>
                                    <p:animMotion origin="layout" path="M 0 7.40741E-7 L 0.99167 -0.00556 " pathEditMode="relative" rAng="0" ptsTypes="AA">
                                      <p:cBhvr>
                                        <p:cTn id="15" dur="2000" fill="hold"/>
                                        <p:tgtEl>
                                          <p:spTgt spid="16"/>
                                        </p:tgtEl>
                                        <p:attrNameLst>
                                          <p:attrName>ppt_x</p:attrName>
                                          <p:attrName>ppt_y</p:attrName>
                                        </p:attrNameLst>
                                      </p:cBhvr>
                                      <p:rCtr x="49583" y="-278"/>
                                    </p:animMotion>
                                  </p:childTnLst>
                                </p:cTn>
                              </p:par>
                            </p:childTnLst>
                          </p:cTn>
                        </p:par>
                      </p:childTnLst>
                    </p:cTn>
                  </p:par>
                  <p:par>
                    <p:cTn id="16" fill="hold">
                      <p:stCondLst>
                        <p:cond delay="indefinite"/>
                      </p:stCondLst>
                      <p:childTnLst>
                        <p:par>
                          <p:cTn id="17" fill="hold">
                            <p:stCondLst>
                              <p:cond delay="0"/>
                            </p:stCondLst>
                            <p:childTnLst>
                              <p:par>
                                <p:cTn id="18" presetID="53" presetClass="exit" presetSubtype="0" fill="hold" grpId="1" nodeType="clickEffect">
                                  <p:stCondLst>
                                    <p:cond delay="0"/>
                                  </p:stCondLst>
                                  <p:childTnLst>
                                    <p:anim calcmode="lin" valueType="num">
                                      <p:cBhvr>
                                        <p:cTn id="19" dur="1000"/>
                                        <p:tgtEl>
                                          <p:spTgt spid="16"/>
                                        </p:tgtEl>
                                        <p:attrNameLst>
                                          <p:attrName>ppt_w</p:attrName>
                                        </p:attrNameLst>
                                      </p:cBhvr>
                                      <p:tavLst>
                                        <p:tav tm="0">
                                          <p:val>
                                            <p:strVal val="ppt_w"/>
                                          </p:val>
                                        </p:tav>
                                        <p:tav tm="100000">
                                          <p:val>
                                            <p:fltVal val="0"/>
                                          </p:val>
                                        </p:tav>
                                      </p:tavLst>
                                    </p:anim>
                                    <p:anim calcmode="lin" valueType="num">
                                      <p:cBhvr>
                                        <p:cTn id="20" dur="1000"/>
                                        <p:tgtEl>
                                          <p:spTgt spid="16"/>
                                        </p:tgtEl>
                                        <p:attrNameLst>
                                          <p:attrName>ppt_h</p:attrName>
                                        </p:attrNameLst>
                                      </p:cBhvr>
                                      <p:tavLst>
                                        <p:tav tm="0">
                                          <p:val>
                                            <p:strVal val="ppt_h"/>
                                          </p:val>
                                        </p:tav>
                                        <p:tav tm="100000">
                                          <p:val>
                                            <p:fltVal val="0"/>
                                          </p:val>
                                        </p:tav>
                                      </p:tavLst>
                                    </p:anim>
                                    <p:animEffect transition="out" filter="fade">
                                      <p:cBhvr>
                                        <p:cTn id="21" dur="1000"/>
                                        <p:tgtEl>
                                          <p:spTgt spid="16"/>
                                        </p:tgtEl>
                                      </p:cBhvr>
                                    </p:animEffect>
                                    <p:set>
                                      <p:cBhvr>
                                        <p:cTn id="22" dur="1" fill="hold">
                                          <p:stCondLst>
                                            <p:cond delay="999"/>
                                          </p:stCondLst>
                                        </p:cTn>
                                        <p:tgtEl>
                                          <p:spTgt spid="16"/>
                                        </p:tgtEl>
                                        <p:attrNameLst>
                                          <p:attrName>style.visibility</p:attrName>
                                        </p:attrNameLst>
                                      </p:cBhvr>
                                      <p:to>
                                        <p:strVal val="hidden"/>
                                      </p:to>
                                    </p:set>
                                  </p:childTnLst>
                                </p:cTn>
                              </p:par>
                              <p:par>
                                <p:cTn id="23" presetID="63" presetClass="path" presetSubtype="0" accel="50000" decel="50000" fill="hold" grpId="0" nodeType="withEffect">
                                  <p:stCondLst>
                                    <p:cond delay="0"/>
                                  </p:stCondLst>
                                  <p:childTnLst>
                                    <p:animMotion origin="layout" path="M 2.08333E-7 -2.96296E-6 L 0.99167 -0.00555 " pathEditMode="relative" rAng="0" ptsTypes="AA">
                                      <p:cBhvr>
                                        <p:cTn id="24" dur="2000" fill="hold"/>
                                        <p:tgtEl>
                                          <p:spTgt spid="18"/>
                                        </p:tgtEl>
                                        <p:attrNameLst>
                                          <p:attrName>ppt_x</p:attrName>
                                          <p:attrName>ppt_y</p:attrName>
                                        </p:attrNameLst>
                                      </p:cBhvr>
                                      <p:rCtr x="49583" y="-278"/>
                                    </p:animMotion>
                                  </p:childTnLst>
                                </p:cTn>
                              </p:par>
                            </p:childTnLst>
                          </p:cTn>
                        </p:par>
                      </p:childTnLst>
                    </p:cTn>
                  </p:par>
                  <p:par>
                    <p:cTn id="25" fill="hold">
                      <p:stCondLst>
                        <p:cond delay="indefinite"/>
                      </p:stCondLst>
                      <p:childTnLst>
                        <p:par>
                          <p:cTn id="26" fill="hold">
                            <p:stCondLst>
                              <p:cond delay="0"/>
                            </p:stCondLst>
                            <p:childTnLst>
                              <p:par>
                                <p:cTn id="27" presetID="53" presetClass="exit" presetSubtype="0" fill="hold" grpId="1" nodeType="clickEffect">
                                  <p:stCondLst>
                                    <p:cond delay="0"/>
                                  </p:stCondLst>
                                  <p:childTnLst>
                                    <p:anim calcmode="lin" valueType="num">
                                      <p:cBhvr>
                                        <p:cTn id="28" dur="1000"/>
                                        <p:tgtEl>
                                          <p:spTgt spid="18"/>
                                        </p:tgtEl>
                                        <p:attrNameLst>
                                          <p:attrName>ppt_w</p:attrName>
                                        </p:attrNameLst>
                                      </p:cBhvr>
                                      <p:tavLst>
                                        <p:tav tm="0">
                                          <p:val>
                                            <p:strVal val="ppt_w"/>
                                          </p:val>
                                        </p:tav>
                                        <p:tav tm="100000">
                                          <p:val>
                                            <p:fltVal val="0"/>
                                          </p:val>
                                        </p:tav>
                                      </p:tavLst>
                                    </p:anim>
                                    <p:anim calcmode="lin" valueType="num">
                                      <p:cBhvr>
                                        <p:cTn id="29" dur="1000"/>
                                        <p:tgtEl>
                                          <p:spTgt spid="18"/>
                                        </p:tgtEl>
                                        <p:attrNameLst>
                                          <p:attrName>ppt_h</p:attrName>
                                        </p:attrNameLst>
                                      </p:cBhvr>
                                      <p:tavLst>
                                        <p:tav tm="0">
                                          <p:val>
                                            <p:strVal val="ppt_h"/>
                                          </p:val>
                                        </p:tav>
                                        <p:tav tm="100000">
                                          <p:val>
                                            <p:fltVal val="0"/>
                                          </p:val>
                                        </p:tav>
                                      </p:tavLst>
                                    </p:anim>
                                    <p:animEffect transition="out" filter="fade">
                                      <p:cBhvr>
                                        <p:cTn id="30" dur="1000"/>
                                        <p:tgtEl>
                                          <p:spTgt spid="18"/>
                                        </p:tgtEl>
                                      </p:cBhvr>
                                    </p:animEffect>
                                    <p:set>
                                      <p:cBhvr>
                                        <p:cTn id="31" dur="1" fill="hold">
                                          <p:stCondLst>
                                            <p:cond delay="999"/>
                                          </p:stCondLst>
                                        </p:cTn>
                                        <p:tgtEl>
                                          <p:spTgt spid="18"/>
                                        </p:tgtEl>
                                        <p:attrNameLst>
                                          <p:attrName>style.visibility</p:attrName>
                                        </p:attrNameLst>
                                      </p:cBhvr>
                                      <p:to>
                                        <p:strVal val="hidden"/>
                                      </p:to>
                                    </p:set>
                                  </p:childTnLst>
                                </p:cTn>
                              </p:par>
                              <p:par>
                                <p:cTn id="32" presetID="63" presetClass="path" presetSubtype="0" accel="50000" decel="50000" fill="hold" grpId="0" nodeType="withEffect">
                                  <p:stCondLst>
                                    <p:cond delay="0"/>
                                  </p:stCondLst>
                                  <p:childTnLst>
                                    <p:animMotion origin="layout" path="M 3.95833E-6 -2.22045E-16 L 0.99166 -0.00556 " pathEditMode="relative" rAng="0" ptsTypes="AA">
                                      <p:cBhvr>
                                        <p:cTn id="33" dur="2000" fill="hold"/>
                                        <p:tgtEl>
                                          <p:spTgt spid="12"/>
                                        </p:tgtEl>
                                        <p:attrNameLst>
                                          <p:attrName>ppt_x</p:attrName>
                                          <p:attrName>ppt_y</p:attrName>
                                        </p:attrNameLst>
                                      </p:cBhvr>
                                      <p:rCtr x="49583" y="-2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6" grpId="1" animBg="1"/>
      <p:bldP spid="17" grpId="0" animBg="1"/>
      <p:bldP spid="17" grpId="1" animBg="1"/>
      <p:bldP spid="18" grpId="0" animBg="1"/>
      <p:bldP spid="18"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Rectangle 11"/>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图形 1">
            <a:extLst>
              <a:ext uri="{FF2B5EF4-FFF2-40B4-BE49-F238E27FC236}">
                <a16:creationId xmlns:a16="http://schemas.microsoft.com/office/drawing/2014/main" id="{9B80F021-2C04-AB9E-5222-69BAD80D3E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45498" y="307461"/>
            <a:ext cx="8086928" cy="4816983"/>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C584D049-1B3A-1362-82B7-0C041FC52889}"/>
              </a:ext>
            </a:extLst>
          </p:cNvPr>
          <p:cNvSpPr txBox="1"/>
          <p:nvPr/>
        </p:nvSpPr>
        <p:spPr>
          <a:xfrm>
            <a:off x="3029926" y="798844"/>
            <a:ext cx="7151764" cy="4016484"/>
          </a:xfrm>
          <a:prstGeom prst="rect">
            <a:avLst/>
          </a:prstGeom>
          <a:noFill/>
        </p:spPr>
        <p:txBody>
          <a:bodyPr wrap="square">
            <a:spAutoFit/>
          </a:bodyPr>
          <a:lstStyle/>
          <a:p>
            <a:pPr lvl="0" algn="just" fontAlgn="base">
              <a:spcBef>
                <a:spcPct val="50000"/>
              </a:spcBef>
              <a:spcAft>
                <a:spcPct val="0"/>
              </a:spcAft>
              <a:defRPr/>
            </a:pPr>
            <a:r>
              <a:rPr lang="vi-VN" sz="3000" b="1" dirty="0">
                <a:solidFill>
                  <a:schemeClr val="tx1">
                    <a:lumMod val="95000"/>
                    <a:lumOff val="5000"/>
                  </a:schemeClr>
                </a:solidFill>
                <a:cs typeface="Arial" panose="020B0604020202020204" pitchFamily="34" charset="0"/>
              </a:rPr>
              <a:t>Địa hình của vùng có sự khác biệt từ Tây sang Đông: </a:t>
            </a:r>
          </a:p>
          <a:p>
            <a:pPr marL="571500" lvl="0" indent="-571500" algn="just" fontAlgn="base">
              <a:spcBef>
                <a:spcPct val="50000"/>
              </a:spcBef>
              <a:spcAft>
                <a:spcPct val="0"/>
              </a:spcAft>
              <a:buFont typeface="Wingdings" pitchFamily="2" charset="2"/>
              <a:buChar char="ü"/>
              <a:defRPr/>
            </a:pPr>
            <a:r>
              <a:rPr lang="vi-VN" sz="3000" b="1" i="1" dirty="0">
                <a:solidFill>
                  <a:schemeClr val="tx1">
                    <a:lumMod val="95000"/>
                    <a:lumOff val="5000"/>
                  </a:schemeClr>
                </a:solidFill>
                <a:cs typeface="Arial" panose="020B0604020202020204" pitchFamily="34" charset="0"/>
              </a:rPr>
              <a:t>Phía tây là địa hình đồi núi.</a:t>
            </a:r>
          </a:p>
          <a:p>
            <a:pPr marL="571500" lvl="0" indent="-571500" algn="just" fontAlgn="base">
              <a:spcBef>
                <a:spcPct val="50000"/>
              </a:spcBef>
              <a:spcAft>
                <a:spcPct val="0"/>
              </a:spcAft>
              <a:buFont typeface="Wingdings" pitchFamily="2" charset="2"/>
              <a:buChar char="ü"/>
              <a:defRPr/>
            </a:pPr>
            <a:r>
              <a:rPr lang="vi-VN" sz="3000" b="1" i="1" dirty="0">
                <a:solidFill>
                  <a:schemeClr val="tx1">
                    <a:lumMod val="95000"/>
                    <a:lumOff val="5000"/>
                  </a:schemeClr>
                </a:solidFill>
                <a:cs typeface="Arial" panose="020B0604020202020204" pitchFamily="34" charset="0"/>
              </a:rPr>
              <a:t>Phía đông là các dãy đồng bằng nhỏ, hẹp .</a:t>
            </a:r>
          </a:p>
          <a:p>
            <a:pPr marL="571500" lvl="0" indent="-571500" algn="just" fontAlgn="base">
              <a:spcBef>
                <a:spcPct val="50000"/>
              </a:spcBef>
              <a:spcAft>
                <a:spcPct val="0"/>
              </a:spcAft>
              <a:buFont typeface="Wingdings" pitchFamily="2" charset="2"/>
              <a:buChar char="ü"/>
              <a:defRPr/>
            </a:pPr>
            <a:r>
              <a:rPr lang="vi-VN" sz="3000" b="1" i="1" dirty="0">
                <a:solidFill>
                  <a:schemeClr val="tx1">
                    <a:lumMod val="95000"/>
                    <a:lumOff val="5000"/>
                  </a:schemeClr>
                </a:solidFill>
                <a:cs typeface="Arial" panose="020B0604020202020204" pitchFamily="34" charset="0"/>
              </a:rPr>
              <a:t>Ven biển thường có các cồn cát, đầm phá</a:t>
            </a:r>
          </a:p>
        </p:txBody>
      </p:sp>
      <p:pic>
        <p:nvPicPr>
          <p:cNvPr id="8" name="Picture 7">
            <a:extLst>
              <a:ext uri="{FF2B5EF4-FFF2-40B4-BE49-F238E27FC236}">
                <a16:creationId xmlns:a16="http://schemas.microsoft.com/office/drawing/2014/main" id="{59EAAECD-E1C0-128E-6910-7FF50A366B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4472" y="3428999"/>
            <a:ext cx="3681958" cy="311743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3" name="Rectangle 2"/>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图片 3"/>
          <p:cNvPicPr>
            <a:picLocks noChangeAspect="1"/>
          </p:cNvPicPr>
          <p:nvPr/>
        </p:nvPicPr>
        <p:blipFill>
          <a:blip r:embed="rId3">
            <a:alphaModFix amt="78000"/>
          </a:blip>
          <a:stretch>
            <a:fillRect/>
          </a:stretch>
        </p:blipFill>
        <p:spPr>
          <a:xfrm>
            <a:off x="1661795" y="1161288"/>
            <a:ext cx="9187815" cy="3982847"/>
          </a:xfrm>
          <a:prstGeom prst="rect">
            <a:avLst/>
          </a:prstGeom>
        </p:spPr>
      </p:pic>
      <p:pic>
        <p:nvPicPr>
          <p:cNvPr id="5" name="图片 10"/>
          <p:cNvPicPr>
            <a:picLocks noChangeAspect="1"/>
          </p:cNvPicPr>
          <p:nvPr/>
        </p:nvPicPr>
        <p:blipFill>
          <a:blip r:embed="rId4"/>
          <a:stretch>
            <a:fillRect/>
          </a:stretch>
        </p:blipFill>
        <p:spPr>
          <a:xfrm flipH="1">
            <a:off x="280416" y="2388308"/>
            <a:ext cx="3089178" cy="4323388"/>
          </a:xfrm>
          <a:prstGeom prst="rect">
            <a:avLst/>
          </a:prstGeom>
          <a:effectLst>
            <a:outerShdw blurRad="50800" dist="38100" dir="2700000" algn="tl" rotWithShape="0">
              <a:prstClr val="black">
                <a:alpha val="40000"/>
              </a:prstClr>
            </a:outerShdw>
          </a:effectLst>
          <a:scene3d>
            <a:camera prst="perspectiveRight"/>
            <a:lightRig rig="threePt" dir="t"/>
          </a:scene3d>
        </p:spPr>
      </p:pic>
      <p:sp>
        <p:nvSpPr>
          <p:cNvPr id="7" name="TextBox 6"/>
          <p:cNvSpPr txBox="1"/>
          <p:nvPr/>
        </p:nvSpPr>
        <p:spPr>
          <a:xfrm>
            <a:off x="2915315" y="2072675"/>
            <a:ext cx="7235552" cy="1938992"/>
          </a:xfrm>
          <a:prstGeom prst="rect">
            <a:avLst/>
          </a:prstGeom>
          <a:noFill/>
        </p:spPr>
        <p:txBody>
          <a:bodyPr wrap="square">
            <a:spAutoFit/>
          </a:bodyPr>
          <a:lstStyle/>
          <a:p>
            <a:pPr lvl="0" algn="ctr">
              <a:defRPr/>
            </a:pPr>
            <a:r>
              <a:rPr lang="en-US" sz="4000" b="1" dirty="0" err="1">
                <a:solidFill>
                  <a:srgbClr val="002060"/>
                </a:solidFill>
                <a:cs typeface="Arial" panose="020B0604020202020204" pitchFamily="34" charset="0"/>
                <a:sym typeface="+mn-ea"/>
              </a:rPr>
              <a:t>Đọc</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thông</a:t>
            </a:r>
            <a:r>
              <a:rPr lang="en-US" sz="4000" b="1" dirty="0">
                <a:solidFill>
                  <a:srgbClr val="002060"/>
                </a:solidFill>
                <a:cs typeface="Arial" panose="020B0604020202020204" pitchFamily="34" charset="0"/>
                <a:sym typeface="+mn-ea"/>
              </a:rPr>
              <a:t> tin, </a:t>
            </a:r>
            <a:r>
              <a:rPr lang="en-US" sz="4000" b="1" dirty="0" err="1">
                <a:solidFill>
                  <a:srgbClr val="002060"/>
                </a:solidFill>
                <a:cs typeface="Arial" panose="020B0604020202020204" pitchFamily="34" charset="0"/>
                <a:sym typeface="+mn-ea"/>
              </a:rPr>
              <a:t>em</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hãy</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cho</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biết</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những</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đặc</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điểm</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chính</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về</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khí</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hậu</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của</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vùng</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Duyên</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hải</a:t>
            </a:r>
            <a:r>
              <a:rPr lang="en-US" sz="4000" b="1" dirty="0">
                <a:solidFill>
                  <a:srgbClr val="002060"/>
                </a:solidFill>
                <a:cs typeface="Arial" panose="020B0604020202020204" pitchFamily="34" charset="0"/>
                <a:sym typeface="+mn-ea"/>
              </a:rPr>
              <a:t> </a:t>
            </a:r>
            <a:r>
              <a:rPr lang="en-US" sz="4000" b="1" dirty="0" err="1">
                <a:solidFill>
                  <a:srgbClr val="002060"/>
                </a:solidFill>
                <a:cs typeface="Arial" panose="020B0604020202020204" pitchFamily="34" charset="0"/>
                <a:sym typeface="+mn-ea"/>
              </a:rPr>
              <a:t>miền</a:t>
            </a:r>
            <a:r>
              <a:rPr lang="en-US" sz="4000" b="1" dirty="0">
                <a:solidFill>
                  <a:srgbClr val="002060"/>
                </a:solidFill>
                <a:cs typeface="Arial" panose="020B0604020202020204" pitchFamily="34" charset="0"/>
                <a:sym typeface="+mn-ea"/>
              </a:rPr>
              <a:t> Trung.</a:t>
            </a:r>
            <a:endParaRPr kumimoji="0" lang="en-US" sz="4000" b="1" i="0" strike="noStrike" kern="1200" cap="none" spc="0" normalizeH="0" baseline="0" noProof="0" dirty="0">
              <a:ln>
                <a:noFill/>
              </a:ln>
              <a:solidFill>
                <a:srgbClr val="002060"/>
              </a:solidFill>
              <a:effectLst/>
              <a:uLnTx/>
              <a:uFillTx/>
              <a:latin typeface="Calibri"/>
              <a:cs typeface="Arial" panose="020B0604020202020204" pitchFamily="34" charset="0"/>
            </a:endParaRPr>
          </a:p>
        </p:txBody>
      </p:sp>
      <p:pic>
        <p:nvPicPr>
          <p:cNvPr id="8" name="Picture 7" descr="A picture containing diagram&#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8088" y="4376868"/>
            <a:ext cx="2889503" cy="2426833"/>
          </a:xfrm>
          <a:prstGeom prst="rect">
            <a:avLst/>
          </a:prstGeom>
        </p:spPr>
      </p:pic>
      <p:grpSp>
        <p:nvGrpSpPr>
          <p:cNvPr id="6" name="Group 5">
            <a:extLst>
              <a:ext uri="{FF2B5EF4-FFF2-40B4-BE49-F238E27FC236}">
                <a16:creationId xmlns:a16="http://schemas.microsoft.com/office/drawing/2014/main" id="{D2B73B9B-6CE4-5B9B-981C-ACBE4C160F6A}"/>
              </a:ext>
            </a:extLst>
          </p:cNvPr>
          <p:cNvGrpSpPr/>
          <p:nvPr/>
        </p:nvGrpSpPr>
        <p:grpSpPr>
          <a:xfrm>
            <a:off x="4787758" y="102741"/>
            <a:ext cx="2517174" cy="783468"/>
            <a:chOff x="1317502" y="35831"/>
            <a:chExt cx="9626115" cy="1138751"/>
          </a:xfrm>
        </p:grpSpPr>
        <p:grpSp>
          <p:nvGrpSpPr>
            <p:cNvPr id="9" name="Group 8">
              <a:extLst>
                <a:ext uri="{FF2B5EF4-FFF2-40B4-BE49-F238E27FC236}">
                  <a16:creationId xmlns:a16="http://schemas.microsoft.com/office/drawing/2014/main" id="{7DFD3BF7-ED59-7574-C0DD-C4BC85A4CFFC}"/>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11" name="Rectangle: Diagonal Corners Rounded 4">
                <a:extLst>
                  <a:ext uri="{FF2B5EF4-FFF2-40B4-BE49-F238E27FC236}">
                    <a16:creationId xmlns:a16="http://schemas.microsoft.com/office/drawing/2014/main" id="{C18937A7-AD05-DB95-7A89-D661FE9EAD37}"/>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Diagonal Corners Rounded 39">
                <a:extLst>
                  <a:ext uri="{FF2B5EF4-FFF2-40B4-BE49-F238E27FC236}">
                    <a16:creationId xmlns:a16="http://schemas.microsoft.com/office/drawing/2014/main" id="{0227938F-8973-A79A-D9EC-6B4165D663C8}"/>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0" name="TextBox 9">
              <a:extLst>
                <a:ext uri="{FF2B5EF4-FFF2-40B4-BE49-F238E27FC236}">
                  <a16:creationId xmlns:a16="http://schemas.microsoft.com/office/drawing/2014/main" id="{836846B9-E954-F4A2-5825-1650D6E067D4}"/>
                </a:ext>
              </a:extLst>
            </p:cNvPr>
            <p:cNvSpPr txBox="1"/>
            <p:nvPr/>
          </p:nvSpPr>
          <p:spPr>
            <a:xfrm>
              <a:off x="1608090" y="85729"/>
              <a:ext cx="9321799" cy="9394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b) </a:t>
              </a:r>
              <a:r>
                <a:rPr kumimoji="0" lang="en-US" sz="3600" b="1" i="0" u="none" strike="noStrike" kern="1200" cap="none" spc="0" normalizeH="0" baseline="0" noProof="0" dirty="0" err="1">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Khí</a:t>
              </a:r>
              <a:r>
                <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 </a:t>
              </a:r>
              <a:r>
                <a:rPr kumimoji="0" lang="en-US" sz="3600" b="1" i="0" u="none" strike="noStrike" kern="1200" cap="none" spc="0" normalizeH="0" baseline="0" noProof="0" dirty="0" err="1">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hậu</a:t>
              </a:r>
              <a:endPar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endParaRPr>
            </a:p>
          </p:txBody>
        </p:sp>
      </p:grpSp>
    </p:spTree>
    <p:extLst>
      <p:ext uri="{BB962C8B-B14F-4D97-AF65-F5344CB8AC3E}">
        <p14:creationId xmlns:p14="http://schemas.microsoft.com/office/powerpoint/2010/main" val="27230396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6" presetClass="entr" presetSubtype="21" fill="hold"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barn(inVertical)">
                                      <p:cBhvr>
                                        <p:cTn id="1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3" name="Rectangle 2"/>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18B1DE93-2227-200A-7AAD-B9265429410D}"/>
              </a:ext>
            </a:extLst>
          </p:cNvPr>
          <p:cNvSpPr txBox="1"/>
          <p:nvPr/>
        </p:nvSpPr>
        <p:spPr>
          <a:xfrm>
            <a:off x="1874204" y="669496"/>
            <a:ext cx="10115738" cy="2246769"/>
          </a:xfrm>
          <a:prstGeom prst="rect">
            <a:avLst/>
          </a:prstGeom>
          <a:solidFill>
            <a:schemeClr val="accent2">
              <a:lumMod val="20000"/>
              <a:lumOff val="80000"/>
            </a:schemeClr>
          </a:solidFill>
          <a:ln w="28575">
            <a:noFill/>
            <a:prstDash val="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571500" indent="-571500" algn="just">
              <a:buFont typeface="Wingdings" panose="05000000000000000000" pitchFamily="2" charset="2"/>
              <a:buChar char="v"/>
            </a:pPr>
            <a:r>
              <a:rPr lang="vi-VN" sz="2800" b="1" dirty="0">
                <a:latin typeface="Cambria" panose="02040503050406030204" pitchFamily="18" charset="0"/>
                <a:ea typeface="Cambria" panose="02040503050406030204" pitchFamily="18" charset="0"/>
                <a:cs typeface="Arial" panose="020B0604020202020204" pitchFamily="34" charset="0"/>
              </a:rPr>
              <a:t>Khu vực phía bắc và phía nam dãy núi Bạch Mã có sự khác nhau về nhiệt độ: </a:t>
            </a:r>
            <a:r>
              <a:rPr lang="vi-VN" sz="2800" b="1" dirty="0">
                <a:solidFill>
                  <a:srgbClr val="FF0000"/>
                </a:solidFill>
                <a:latin typeface="Cambria" panose="02040503050406030204" pitchFamily="18" charset="0"/>
                <a:ea typeface="Cambria" panose="02040503050406030204" pitchFamily="18" charset="0"/>
                <a:cs typeface="Arial" panose="020B0604020202020204" pitchFamily="34" charset="0"/>
              </a:rPr>
              <a:t>Phần phía bắc có một đến hai tháng nhiệt độ dưới 20 độ C </a:t>
            </a:r>
            <a:r>
              <a:rPr lang="vi-VN" sz="2800" b="1" dirty="0">
                <a:latin typeface="Cambria" panose="02040503050406030204" pitchFamily="18" charset="0"/>
                <a:ea typeface="Cambria" panose="02040503050406030204" pitchFamily="18" charset="0"/>
                <a:cs typeface="Arial" panose="020B0604020202020204" pitchFamily="34" charset="0"/>
              </a:rPr>
              <a:t>do chịu ảnh hưởng của gió mùa Đông Bắc, </a:t>
            </a:r>
            <a:r>
              <a:rPr lang="vi-VN" sz="2800" b="1" dirty="0">
                <a:solidFill>
                  <a:srgbClr val="FF0000"/>
                </a:solidFill>
                <a:latin typeface="Cambria" panose="02040503050406030204" pitchFamily="18" charset="0"/>
                <a:ea typeface="Cambria" panose="02040503050406030204" pitchFamily="18" charset="0"/>
                <a:cs typeface="Arial" panose="020B0604020202020204" pitchFamily="34" charset="0"/>
              </a:rPr>
              <a:t>phần phía Nam có nhiệt độ cao quanh năm </a:t>
            </a:r>
            <a:r>
              <a:rPr lang="vi-VN" sz="2800" b="1" dirty="0">
                <a:latin typeface="Cambria" panose="02040503050406030204" pitchFamily="18" charset="0"/>
                <a:ea typeface="Cambria" panose="02040503050406030204" pitchFamily="18" charset="0"/>
                <a:cs typeface="Arial" panose="020B0604020202020204" pitchFamily="34" charset="0"/>
              </a:rPr>
              <a:t>do ít chịu ảnh hưởng của gió mùa Đông Bắc .</a:t>
            </a:r>
            <a:endParaRPr lang="en-US" sz="2800" dirty="0">
              <a:latin typeface="Cambria" panose="02040503050406030204" pitchFamily="18" charset="0"/>
              <a:ea typeface="Cambria" panose="02040503050406030204" pitchFamily="18" charset="0"/>
              <a:cs typeface="Arial" panose="020B0604020202020204" pitchFamily="34" charset="0"/>
            </a:endParaRPr>
          </a:p>
        </p:txBody>
      </p:sp>
      <p:pic>
        <p:nvPicPr>
          <p:cNvPr id="14" name="图片 10">
            <a:extLst>
              <a:ext uri="{FF2B5EF4-FFF2-40B4-BE49-F238E27FC236}">
                <a16:creationId xmlns:a16="http://schemas.microsoft.com/office/drawing/2014/main" id="{132584D5-508F-FFAD-7CB5-1E363CBBA0DF}"/>
              </a:ext>
            </a:extLst>
          </p:cNvPr>
          <p:cNvPicPr>
            <a:picLocks noChangeAspect="1"/>
          </p:cNvPicPr>
          <p:nvPr/>
        </p:nvPicPr>
        <p:blipFill>
          <a:blip r:embed="rId3"/>
          <a:stretch>
            <a:fillRect/>
          </a:stretch>
        </p:blipFill>
        <p:spPr>
          <a:xfrm flipH="1">
            <a:off x="169425" y="2878129"/>
            <a:ext cx="2662230" cy="3725863"/>
          </a:xfrm>
          <a:prstGeom prst="rect">
            <a:avLst/>
          </a:prstGeom>
        </p:spPr>
      </p:pic>
      <p:sp>
        <p:nvSpPr>
          <p:cNvPr id="15" name="TextBox 14">
            <a:extLst>
              <a:ext uri="{FF2B5EF4-FFF2-40B4-BE49-F238E27FC236}">
                <a16:creationId xmlns:a16="http://schemas.microsoft.com/office/drawing/2014/main" id="{27D99002-926A-319A-C053-71C19A101FEC}"/>
              </a:ext>
            </a:extLst>
          </p:cNvPr>
          <p:cNvSpPr txBox="1"/>
          <p:nvPr/>
        </p:nvSpPr>
        <p:spPr>
          <a:xfrm>
            <a:off x="2747507" y="3340776"/>
            <a:ext cx="9170515" cy="1815882"/>
          </a:xfrm>
          <a:prstGeom prst="rect">
            <a:avLst/>
          </a:prstGeom>
          <a:solidFill>
            <a:schemeClr val="accent2">
              <a:lumMod val="20000"/>
              <a:lumOff val="80000"/>
            </a:schemeClr>
          </a:solidFill>
          <a:ln w="28575">
            <a:noFill/>
            <a:prstDash val="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571500" indent="-571500" algn="just">
              <a:buFont typeface="Wingdings" panose="05000000000000000000" pitchFamily="2" charset="2"/>
              <a:buChar char="v"/>
            </a:pPr>
            <a:r>
              <a:rPr lang="vi-VN" sz="2800" b="1" dirty="0">
                <a:latin typeface="Cambria" panose="02040503050406030204" pitchFamily="18" charset="0"/>
                <a:ea typeface="Cambria" panose="02040503050406030204" pitchFamily="18" charset="0"/>
                <a:cs typeface="Arial" panose="020B0604020202020204" pitchFamily="34" charset="0"/>
              </a:rPr>
              <a:t>Vùng có </a:t>
            </a:r>
            <a:r>
              <a:rPr lang="vi-VN" sz="2800" b="1" dirty="0">
                <a:solidFill>
                  <a:srgbClr val="FF0000"/>
                </a:solidFill>
                <a:latin typeface="Cambria" panose="02040503050406030204" pitchFamily="18" charset="0"/>
                <a:ea typeface="Cambria" panose="02040503050406030204" pitchFamily="18" charset="0"/>
                <a:cs typeface="Arial" panose="020B0604020202020204" pitchFamily="34" charset="0"/>
              </a:rPr>
              <a:t>mưa lớn và bão vào mùa thu – đông</a:t>
            </a:r>
            <a:r>
              <a:rPr lang="en-US" sz="28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F0000"/>
                </a:solidFill>
                <a:latin typeface="Cambria" panose="02040503050406030204" pitchFamily="18" charset="0"/>
                <a:ea typeface="Cambria" panose="02040503050406030204" pitchFamily="18" charset="0"/>
                <a:cs typeface="Arial" panose="020B0604020202020204" pitchFamily="34" charset="0"/>
              </a:rPr>
              <a:t>Mùa</a:t>
            </a:r>
            <a:r>
              <a:rPr lang="en-US" sz="28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F0000"/>
                </a:solidFill>
                <a:latin typeface="Cambria" panose="02040503050406030204" pitchFamily="18" charset="0"/>
                <a:ea typeface="Cambria" panose="02040503050406030204" pitchFamily="18" charset="0"/>
                <a:cs typeface="Arial" panose="020B0604020202020204" pitchFamily="34" charset="0"/>
              </a:rPr>
              <a:t>hạ</a:t>
            </a:r>
            <a:r>
              <a:rPr lang="en-US" sz="28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F0000"/>
                </a:solidFill>
                <a:latin typeface="Cambria" panose="02040503050406030204" pitchFamily="18" charset="0"/>
                <a:ea typeface="Cambria" panose="02040503050406030204" pitchFamily="18" charset="0"/>
                <a:cs typeface="Arial" panose="020B0604020202020204" pitchFamily="34" charset="0"/>
              </a:rPr>
              <a:t>của</a:t>
            </a:r>
            <a:r>
              <a:rPr lang="en-US" sz="28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F0000"/>
                </a:solidFill>
                <a:latin typeface="Cambria" panose="02040503050406030204" pitchFamily="18" charset="0"/>
                <a:ea typeface="Cambria" panose="02040503050406030204" pitchFamily="18" charset="0"/>
                <a:cs typeface="Arial" panose="020B0604020202020204" pitchFamily="34" charset="0"/>
              </a:rPr>
              <a:t>vùng</a:t>
            </a:r>
            <a:r>
              <a:rPr lang="en-US" sz="28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F0000"/>
                </a:solidFill>
                <a:latin typeface="Cambria" panose="02040503050406030204" pitchFamily="18" charset="0"/>
                <a:ea typeface="Cambria" panose="02040503050406030204" pitchFamily="18" charset="0"/>
                <a:cs typeface="Arial" panose="020B0604020202020204" pitchFamily="34" charset="0"/>
              </a:rPr>
              <a:t>ít</a:t>
            </a:r>
            <a:r>
              <a:rPr lang="en-US" sz="28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F0000"/>
                </a:solidFill>
                <a:latin typeface="Cambria" panose="02040503050406030204" pitchFamily="18" charset="0"/>
                <a:ea typeface="Cambria" panose="02040503050406030204" pitchFamily="18" charset="0"/>
                <a:cs typeface="Arial" panose="020B0604020202020204" pitchFamily="34" charset="0"/>
              </a:rPr>
              <a:t>mưa</a:t>
            </a:r>
            <a:r>
              <a:rPr lang="en-US" sz="28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vi-VN" sz="2800" b="1" dirty="0">
                <a:latin typeface="Cambria" panose="02040503050406030204" pitchFamily="18" charset="0"/>
                <a:ea typeface="Cambria" panose="02040503050406030204" pitchFamily="18" charset="0"/>
                <a:cs typeface="Arial" panose="020B0604020202020204" pitchFamily="34" charset="0"/>
              </a:rPr>
              <a:t>phía bắc </a:t>
            </a:r>
            <a:r>
              <a:rPr lang="en-US" sz="2800" b="1" dirty="0" err="1">
                <a:latin typeface="Cambria" panose="02040503050406030204" pitchFamily="18" charset="0"/>
                <a:ea typeface="Cambria" panose="02040503050406030204" pitchFamily="18" charset="0"/>
                <a:cs typeface="Arial" panose="020B0604020202020204" pitchFamily="34" charset="0"/>
              </a:rPr>
              <a:t>chịu</a:t>
            </a:r>
            <a:r>
              <a:rPr lang="en-US" sz="2800" b="1" dirty="0">
                <a:latin typeface="Cambria" panose="02040503050406030204" pitchFamily="18" charset="0"/>
                <a:ea typeface="Cambria" panose="02040503050406030204" pitchFamily="18" charset="0"/>
                <a:cs typeface="Arial" panose="020B0604020202020204" pitchFamily="34" charset="0"/>
              </a:rPr>
              <a:t> </a:t>
            </a:r>
            <a:r>
              <a:rPr lang="en-US" sz="2800" b="1" dirty="0" err="1">
                <a:latin typeface="Cambria" panose="02040503050406030204" pitchFamily="18" charset="0"/>
                <a:ea typeface="Cambria" panose="02040503050406030204" pitchFamily="18" charset="0"/>
                <a:cs typeface="Arial" panose="020B0604020202020204" pitchFamily="34" charset="0"/>
              </a:rPr>
              <a:t>ảnh</a:t>
            </a:r>
            <a:r>
              <a:rPr lang="en-US" sz="2800" b="1" dirty="0">
                <a:latin typeface="Cambria" panose="02040503050406030204" pitchFamily="18" charset="0"/>
                <a:ea typeface="Cambria" panose="02040503050406030204" pitchFamily="18" charset="0"/>
                <a:cs typeface="Arial" panose="020B0604020202020204" pitchFamily="34" charset="0"/>
              </a:rPr>
              <a:t> </a:t>
            </a:r>
            <a:r>
              <a:rPr lang="en-US" sz="2800" b="1" dirty="0" err="1">
                <a:latin typeface="Cambria" panose="02040503050406030204" pitchFamily="18" charset="0"/>
                <a:ea typeface="Cambria" panose="02040503050406030204" pitchFamily="18" charset="0"/>
                <a:cs typeface="Arial" panose="020B0604020202020204" pitchFamily="34" charset="0"/>
              </a:rPr>
              <a:t>hưởng</a:t>
            </a:r>
            <a:r>
              <a:rPr lang="en-US" sz="2800" b="1" dirty="0">
                <a:latin typeface="Cambria" panose="02040503050406030204" pitchFamily="18" charset="0"/>
                <a:ea typeface="Cambria" panose="02040503050406030204" pitchFamily="18" charset="0"/>
                <a:cs typeface="Arial" panose="020B0604020202020204" pitchFamily="34" charset="0"/>
              </a:rPr>
              <a:t> </a:t>
            </a:r>
            <a:r>
              <a:rPr lang="en-US" sz="2800" b="1" dirty="0" err="1">
                <a:latin typeface="Cambria" panose="02040503050406030204" pitchFamily="18" charset="0"/>
                <a:ea typeface="Cambria" panose="02040503050406030204" pitchFamily="18" charset="0"/>
                <a:cs typeface="Arial" panose="020B0604020202020204" pitchFamily="34" charset="0"/>
              </a:rPr>
              <a:t>của</a:t>
            </a:r>
            <a:r>
              <a:rPr lang="en-US" sz="2800" b="1" dirty="0">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FF0000"/>
                </a:solidFill>
                <a:latin typeface="Cambria" panose="02040503050406030204" pitchFamily="18" charset="0"/>
                <a:ea typeface="Cambria" panose="02040503050406030204" pitchFamily="18" charset="0"/>
                <a:cs typeface="Arial" panose="020B0604020202020204" pitchFamily="34" charset="0"/>
              </a:rPr>
              <a:t>gió</a:t>
            </a:r>
            <a:r>
              <a:rPr lang="en-US" sz="28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vi-VN" sz="2800" b="1" dirty="0">
                <a:solidFill>
                  <a:srgbClr val="FF0000"/>
                </a:solidFill>
                <a:latin typeface="Cambria" panose="02040503050406030204" pitchFamily="18" charset="0"/>
                <a:ea typeface="Cambria" panose="02040503050406030204" pitchFamily="18" charset="0"/>
                <a:cs typeface="Arial" panose="020B0604020202020204" pitchFamily="34" charset="0"/>
              </a:rPr>
              <a:t>Tây Nam khô nóng</a:t>
            </a:r>
            <a:r>
              <a:rPr lang="vi-VN" sz="2800" b="1" dirty="0">
                <a:latin typeface="Cambria" panose="02040503050406030204" pitchFamily="18" charset="0"/>
                <a:ea typeface="Cambria" panose="02040503050406030204" pitchFamily="18" charset="0"/>
                <a:cs typeface="Arial" panose="020B0604020202020204" pitchFamily="34" charset="0"/>
              </a:rPr>
              <a:t>, phía nam </a:t>
            </a:r>
            <a:r>
              <a:rPr lang="en-US" sz="2800" b="1" dirty="0" err="1">
                <a:latin typeface="Cambria" panose="02040503050406030204" pitchFamily="18" charset="0"/>
                <a:ea typeface="Cambria" panose="02040503050406030204" pitchFamily="18" charset="0"/>
                <a:cs typeface="Arial" panose="020B0604020202020204" pitchFamily="34" charset="0"/>
              </a:rPr>
              <a:t>thường</a:t>
            </a:r>
            <a:r>
              <a:rPr lang="en-US" sz="2800" b="1" dirty="0">
                <a:latin typeface="Cambria" panose="02040503050406030204" pitchFamily="18" charset="0"/>
                <a:ea typeface="Cambria" panose="02040503050406030204" pitchFamily="18" charset="0"/>
                <a:cs typeface="Arial" panose="020B0604020202020204" pitchFamily="34" charset="0"/>
              </a:rPr>
              <a:t> </a:t>
            </a:r>
            <a:r>
              <a:rPr lang="en-US" sz="2800" b="1" dirty="0" err="1">
                <a:latin typeface="Cambria" panose="02040503050406030204" pitchFamily="18" charset="0"/>
                <a:ea typeface="Cambria" panose="02040503050406030204" pitchFamily="18" charset="0"/>
                <a:cs typeface="Arial" panose="020B0604020202020204" pitchFamily="34" charset="0"/>
              </a:rPr>
              <a:t>xảy</a:t>
            </a:r>
            <a:r>
              <a:rPr lang="en-US" sz="2800" b="1" dirty="0">
                <a:latin typeface="Cambria" panose="02040503050406030204" pitchFamily="18" charset="0"/>
                <a:ea typeface="Cambria" panose="02040503050406030204" pitchFamily="18" charset="0"/>
                <a:cs typeface="Arial" panose="020B0604020202020204" pitchFamily="34" charset="0"/>
              </a:rPr>
              <a:t> </a:t>
            </a:r>
            <a:r>
              <a:rPr lang="en-US" sz="2800" b="1" dirty="0" err="1">
                <a:latin typeface="Cambria" panose="02040503050406030204" pitchFamily="18" charset="0"/>
                <a:ea typeface="Cambria" panose="02040503050406030204" pitchFamily="18" charset="0"/>
                <a:cs typeface="Arial" panose="020B0604020202020204" pitchFamily="34" charset="0"/>
              </a:rPr>
              <a:t>ra</a:t>
            </a:r>
            <a:r>
              <a:rPr lang="vi-VN" sz="2800" b="1" dirty="0">
                <a:latin typeface="Cambria" panose="02040503050406030204" pitchFamily="18" charset="0"/>
                <a:ea typeface="Cambria" panose="02040503050406030204" pitchFamily="18" charset="0"/>
                <a:cs typeface="Arial" panose="020B0604020202020204" pitchFamily="34" charset="0"/>
              </a:rPr>
              <a:t> </a:t>
            </a:r>
            <a:r>
              <a:rPr lang="vi-VN" sz="2800" b="1" dirty="0">
                <a:solidFill>
                  <a:srgbClr val="FF0000"/>
                </a:solidFill>
                <a:latin typeface="Cambria" panose="02040503050406030204" pitchFamily="18" charset="0"/>
                <a:ea typeface="Cambria" panose="02040503050406030204" pitchFamily="18" charset="0"/>
                <a:cs typeface="Arial" panose="020B0604020202020204" pitchFamily="34" charset="0"/>
              </a:rPr>
              <a:t>hiện tượng hạn hán</a:t>
            </a:r>
            <a:r>
              <a:rPr lang="vi-VN" sz="2800" b="1" dirty="0">
                <a:latin typeface="Cambria" panose="02040503050406030204" pitchFamily="18" charset="0"/>
                <a:ea typeface="Cambria" panose="02040503050406030204" pitchFamily="18" charset="0"/>
                <a:cs typeface="Arial" panose="020B0604020202020204" pitchFamily="34" charset="0"/>
              </a:rPr>
              <a:t>.</a:t>
            </a:r>
            <a:endParaRPr lang="en-US" sz="2800" dirty="0">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018520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80">
                                          <p:stCondLst>
                                            <p:cond delay="0"/>
                                          </p:stCondLst>
                                        </p:cTn>
                                        <p:tgtEl>
                                          <p:spTgt spid="13"/>
                                        </p:tgtEl>
                                      </p:cBhvr>
                                    </p:animEffect>
                                    <p:anim calcmode="lin" valueType="num">
                                      <p:cBhvr>
                                        <p:cTn id="1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9" dur="26">
                                          <p:stCondLst>
                                            <p:cond delay="650"/>
                                          </p:stCondLst>
                                        </p:cTn>
                                        <p:tgtEl>
                                          <p:spTgt spid="13"/>
                                        </p:tgtEl>
                                      </p:cBhvr>
                                      <p:to x="100000" y="60000"/>
                                    </p:animScale>
                                    <p:animScale>
                                      <p:cBhvr>
                                        <p:cTn id="20" dur="166" decel="50000">
                                          <p:stCondLst>
                                            <p:cond delay="676"/>
                                          </p:stCondLst>
                                        </p:cTn>
                                        <p:tgtEl>
                                          <p:spTgt spid="13"/>
                                        </p:tgtEl>
                                      </p:cBhvr>
                                      <p:to x="100000" y="100000"/>
                                    </p:animScale>
                                    <p:animScale>
                                      <p:cBhvr>
                                        <p:cTn id="21" dur="26">
                                          <p:stCondLst>
                                            <p:cond delay="1312"/>
                                          </p:stCondLst>
                                        </p:cTn>
                                        <p:tgtEl>
                                          <p:spTgt spid="13"/>
                                        </p:tgtEl>
                                      </p:cBhvr>
                                      <p:to x="100000" y="80000"/>
                                    </p:animScale>
                                    <p:animScale>
                                      <p:cBhvr>
                                        <p:cTn id="22" dur="166" decel="50000">
                                          <p:stCondLst>
                                            <p:cond delay="1338"/>
                                          </p:stCondLst>
                                        </p:cTn>
                                        <p:tgtEl>
                                          <p:spTgt spid="13"/>
                                        </p:tgtEl>
                                      </p:cBhvr>
                                      <p:to x="100000" y="100000"/>
                                    </p:animScale>
                                    <p:animScale>
                                      <p:cBhvr>
                                        <p:cTn id="23" dur="26">
                                          <p:stCondLst>
                                            <p:cond delay="1642"/>
                                          </p:stCondLst>
                                        </p:cTn>
                                        <p:tgtEl>
                                          <p:spTgt spid="13"/>
                                        </p:tgtEl>
                                      </p:cBhvr>
                                      <p:to x="100000" y="90000"/>
                                    </p:animScale>
                                    <p:animScale>
                                      <p:cBhvr>
                                        <p:cTn id="24" dur="166" decel="50000">
                                          <p:stCondLst>
                                            <p:cond delay="1668"/>
                                          </p:stCondLst>
                                        </p:cTn>
                                        <p:tgtEl>
                                          <p:spTgt spid="13"/>
                                        </p:tgtEl>
                                      </p:cBhvr>
                                      <p:to x="100000" y="100000"/>
                                    </p:animScale>
                                    <p:animScale>
                                      <p:cBhvr>
                                        <p:cTn id="25" dur="26">
                                          <p:stCondLst>
                                            <p:cond delay="1808"/>
                                          </p:stCondLst>
                                        </p:cTn>
                                        <p:tgtEl>
                                          <p:spTgt spid="13"/>
                                        </p:tgtEl>
                                      </p:cBhvr>
                                      <p:to x="100000" y="95000"/>
                                    </p:animScale>
                                    <p:animScale>
                                      <p:cBhvr>
                                        <p:cTn id="26" dur="166" decel="50000">
                                          <p:stCondLst>
                                            <p:cond delay="1834"/>
                                          </p:stCondLst>
                                        </p:cTn>
                                        <p:tgtEl>
                                          <p:spTgt spid="13"/>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80">
                                          <p:stCondLst>
                                            <p:cond delay="0"/>
                                          </p:stCondLst>
                                        </p:cTn>
                                        <p:tgtEl>
                                          <p:spTgt spid="15"/>
                                        </p:tgtEl>
                                      </p:cBhvr>
                                    </p:animEffect>
                                    <p:anim calcmode="lin" valueType="num">
                                      <p:cBhvr>
                                        <p:cTn id="32"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37" dur="26">
                                          <p:stCondLst>
                                            <p:cond delay="650"/>
                                          </p:stCondLst>
                                        </p:cTn>
                                        <p:tgtEl>
                                          <p:spTgt spid="15"/>
                                        </p:tgtEl>
                                      </p:cBhvr>
                                      <p:to x="100000" y="60000"/>
                                    </p:animScale>
                                    <p:animScale>
                                      <p:cBhvr>
                                        <p:cTn id="38" dur="166" decel="50000">
                                          <p:stCondLst>
                                            <p:cond delay="676"/>
                                          </p:stCondLst>
                                        </p:cTn>
                                        <p:tgtEl>
                                          <p:spTgt spid="15"/>
                                        </p:tgtEl>
                                      </p:cBhvr>
                                      <p:to x="100000" y="100000"/>
                                    </p:animScale>
                                    <p:animScale>
                                      <p:cBhvr>
                                        <p:cTn id="39" dur="26">
                                          <p:stCondLst>
                                            <p:cond delay="1312"/>
                                          </p:stCondLst>
                                        </p:cTn>
                                        <p:tgtEl>
                                          <p:spTgt spid="15"/>
                                        </p:tgtEl>
                                      </p:cBhvr>
                                      <p:to x="100000" y="80000"/>
                                    </p:animScale>
                                    <p:animScale>
                                      <p:cBhvr>
                                        <p:cTn id="40" dur="166" decel="50000">
                                          <p:stCondLst>
                                            <p:cond delay="1338"/>
                                          </p:stCondLst>
                                        </p:cTn>
                                        <p:tgtEl>
                                          <p:spTgt spid="15"/>
                                        </p:tgtEl>
                                      </p:cBhvr>
                                      <p:to x="100000" y="100000"/>
                                    </p:animScale>
                                    <p:animScale>
                                      <p:cBhvr>
                                        <p:cTn id="41" dur="26">
                                          <p:stCondLst>
                                            <p:cond delay="1642"/>
                                          </p:stCondLst>
                                        </p:cTn>
                                        <p:tgtEl>
                                          <p:spTgt spid="15"/>
                                        </p:tgtEl>
                                      </p:cBhvr>
                                      <p:to x="100000" y="90000"/>
                                    </p:animScale>
                                    <p:animScale>
                                      <p:cBhvr>
                                        <p:cTn id="42" dur="166" decel="50000">
                                          <p:stCondLst>
                                            <p:cond delay="1668"/>
                                          </p:stCondLst>
                                        </p:cTn>
                                        <p:tgtEl>
                                          <p:spTgt spid="15"/>
                                        </p:tgtEl>
                                      </p:cBhvr>
                                      <p:to x="100000" y="100000"/>
                                    </p:animScale>
                                    <p:animScale>
                                      <p:cBhvr>
                                        <p:cTn id="43" dur="26">
                                          <p:stCondLst>
                                            <p:cond delay="1808"/>
                                          </p:stCondLst>
                                        </p:cTn>
                                        <p:tgtEl>
                                          <p:spTgt spid="15"/>
                                        </p:tgtEl>
                                      </p:cBhvr>
                                      <p:to x="100000" y="95000"/>
                                    </p:animScale>
                                    <p:animScale>
                                      <p:cBhvr>
                                        <p:cTn id="44"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3" name="Rectangle 2"/>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圆角矩形 5">
            <a:extLst>
              <a:ext uri="{FF2B5EF4-FFF2-40B4-BE49-F238E27FC236}">
                <a16:creationId xmlns:a16="http://schemas.microsoft.com/office/drawing/2014/main" id="{A0E73F37-7591-DA85-51A1-6BEC0DD05392}"/>
              </a:ext>
            </a:extLst>
          </p:cNvPr>
          <p:cNvSpPr/>
          <p:nvPr/>
        </p:nvSpPr>
        <p:spPr>
          <a:xfrm>
            <a:off x="154400" y="2341641"/>
            <a:ext cx="3689469" cy="3771901"/>
          </a:xfrm>
          <a:prstGeom prst="roundRect">
            <a:avLst/>
          </a:prstGeom>
          <a:solidFill>
            <a:schemeClr val="bg1"/>
          </a:solidFill>
          <a:ln w="5715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endParaRPr>
          </a:p>
        </p:txBody>
      </p:sp>
      <p:sp>
        <p:nvSpPr>
          <p:cNvPr id="6" name="圆角矩形 5">
            <a:extLst>
              <a:ext uri="{FF2B5EF4-FFF2-40B4-BE49-F238E27FC236}">
                <a16:creationId xmlns:a16="http://schemas.microsoft.com/office/drawing/2014/main" id="{FE135283-A95A-88E0-6571-00F59F80F444}"/>
              </a:ext>
            </a:extLst>
          </p:cNvPr>
          <p:cNvSpPr/>
          <p:nvPr/>
        </p:nvSpPr>
        <p:spPr>
          <a:xfrm>
            <a:off x="4190502" y="2341640"/>
            <a:ext cx="3689469" cy="3771901"/>
          </a:xfrm>
          <a:prstGeom prst="roundRect">
            <a:avLst/>
          </a:prstGeom>
          <a:solidFill>
            <a:schemeClr val="bg1"/>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endParaRPr>
          </a:p>
        </p:txBody>
      </p:sp>
      <p:sp>
        <p:nvSpPr>
          <p:cNvPr id="7" name="圆角矩形 5">
            <a:extLst>
              <a:ext uri="{FF2B5EF4-FFF2-40B4-BE49-F238E27FC236}">
                <a16:creationId xmlns:a16="http://schemas.microsoft.com/office/drawing/2014/main" id="{EF67C81F-F821-4C7E-A1A8-93C8630F8F21}"/>
              </a:ext>
            </a:extLst>
          </p:cNvPr>
          <p:cNvSpPr/>
          <p:nvPr/>
        </p:nvSpPr>
        <p:spPr>
          <a:xfrm>
            <a:off x="8266563" y="2341642"/>
            <a:ext cx="3689469" cy="3771901"/>
          </a:xfrm>
          <a:prstGeom prst="roundRect">
            <a:avLst/>
          </a:prstGeom>
          <a:solidFill>
            <a:schemeClr val="bg1"/>
          </a:solidFill>
          <a:ln w="57150">
            <a:solidFill>
              <a:schemeClr val="accent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endParaRPr>
          </a:p>
        </p:txBody>
      </p:sp>
      <p:sp>
        <p:nvSpPr>
          <p:cNvPr id="8" name="Rectangle: Rounded Corners 7">
            <a:extLst>
              <a:ext uri="{FF2B5EF4-FFF2-40B4-BE49-F238E27FC236}">
                <a16:creationId xmlns:a16="http://schemas.microsoft.com/office/drawing/2014/main" id="{26E62F91-2D0B-5635-C4EA-6CB9BA55D411}"/>
              </a:ext>
            </a:extLst>
          </p:cNvPr>
          <p:cNvSpPr/>
          <p:nvPr/>
        </p:nvSpPr>
        <p:spPr>
          <a:xfrm>
            <a:off x="947813" y="1872981"/>
            <a:ext cx="1995411" cy="914400"/>
          </a:xfrm>
          <a:prstGeom prst="roundRect">
            <a:avLst/>
          </a:prstGeom>
          <a:solidFill>
            <a:schemeClr val="accent5">
              <a:lumMod val="20000"/>
              <a:lumOff val="80000"/>
            </a:schemeClr>
          </a:solidFill>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b="1" dirty="0" err="1">
                <a:solidFill>
                  <a:srgbClr val="0070C0"/>
                </a:solidFill>
                <a:latin typeface="Cambria" panose="02040503050406030204" pitchFamily="18" charset="0"/>
                <a:ea typeface="Cambria" panose="02040503050406030204" pitchFamily="18" charset="0"/>
              </a:rPr>
              <a:t>LƯỢNG</a:t>
            </a:r>
            <a:r>
              <a:rPr lang="en-US" sz="2400" b="1" dirty="0">
                <a:solidFill>
                  <a:srgbClr val="0070C0"/>
                </a:solidFill>
                <a:latin typeface="Cambria" panose="02040503050406030204" pitchFamily="18" charset="0"/>
                <a:ea typeface="Cambria" panose="02040503050406030204" pitchFamily="18" charset="0"/>
              </a:rPr>
              <a:t> </a:t>
            </a:r>
            <a:r>
              <a:rPr lang="en-US" sz="2400" b="1" dirty="0" err="1">
                <a:solidFill>
                  <a:srgbClr val="0070C0"/>
                </a:solidFill>
                <a:latin typeface="Cambria" panose="02040503050406030204" pitchFamily="18" charset="0"/>
                <a:ea typeface="Cambria" panose="02040503050406030204" pitchFamily="18" charset="0"/>
              </a:rPr>
              <a:t>MƯA</a:t>
            </a:r>
            <a:endParaRPr lang="en-US" sz="2400" b="1" dirty="0">
              <a:solidFill>
                <a:srgbClr val="0070C0"/>
              </a:solidFill>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957BDC32-7DA0-6087-A04E-1711287CECED}"/>
              </a:ext>
            </a:extLst>
          </p:cNvPr>
          <p:cNvSpPr/>
          <p:nvPr/>
        </p:nvSpPr>
        <p:spPr>
          <a:xfrm>
            <a:off x="5091147" y="1869536"/>
            <a:ext cx="1995411" cy="914400"/>
          </a:xfrm>
          <a:prstGeom prst="roundRect">
            <a:avLst/>
          </a:prstGeom>
          <a:solidFill>
            <a:schemeClr val="accent6">
              <a:lumMod val="20000"/>
              <a:lumOff val="80000"/>
            </a:schemeClr>
          </a:solidFill>
          <a:ln w="38100">
            <a:solidFill>
              <a:schemeClr val="accent6">
                <a:lumMod val="75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b="1" dirty="0" err="1">
                <a:solidFill>
                  <a:schemeClr val="accent6">
                    <a:lumMod val="50000"/>
                  </a:schemeClr>
                </a:solidFill>
                <a:latin typeface="Cambria" panose="02040503050406030204" pitchFamily="18" charset="0"/>
                <a:ea typeface="Cambria" panose="02040503050406030204" pitchFamily="18" charset="0"/>
              </a:rPr>
              <a:t>KHÍ</a:t>
            </a:r>
            <a:r>
              <a:rPr lang="en-US" sz="2400" b="1" dirty="0">
                <a:solidFill>
                  <a:schemeClr val="accent6">
                    <a:lumMod val="50000"/>
                  </a:schemeClr>
                </a:solidFill>
                <a:latin typeface="Cambria" panose="02040503050406030204" pitchFamily="18" charset="0"/>
                <a:ea typeface="Cambria" panose="02040503050406030204" pitchFamily="18" charset="0"/>
              </a:rPr>
              <a:t> </a:t>
            </a:r>
            <a:r>
              <a:rPr lang="en-US" sz="2400" b="1" dirty="0" err="1">
                <a:solidFill>
                  <a:schemeClr val="accent6">
                    <a:lumMod val="50000"/>
                  </a:schemeClr>
                </a:solidFill>
                <a:latin typeface="Cambria" panose="02040503050406030204" pitchFamily="18" charset="0"/>
                <a:ea typeface="Cambria" panose="02040503050406030204" pitchFamily="18" charset="0"/>
              </a:rPr>
              <a:t>HẬU</a:t>
            </a:r>
            <a:endParaRPr lang="en-US" sz="2400" b="1" dirty="0">
              <a:solidFill>
                <a:schemeClr val="accent6">
                  <a:lumMod val="50000"/>
                </a:schemeClr>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2A88CC1A-D8D0-8012-0D50-DCA5C6813340}"/>
              </a:ext>
            </a:extLst>
          </p:cNvPr>
          <p:cNvSpPr/>
          <p:nvPr/>
        </p:nvSpPr>
        <p:spPr>
          <a:xfrm>
            <a:off x="9273446" y="1869536"/>
            <a:ext cx="1995411" cy="914400"/>
          </a:xfrm>
          <a:prstGeom prst="roundRect">
            <a:avLst/>
          </a:prstGeom>
          <a:solidFill>
            <a:schemeClr val="accent2">
              <a:lumMod val="20000"/>
              <a:lumOff val="80000"/>
            </a:schemeClr>
          </a:solidFill>
          <a:ln w="38100">
            <a:solidFill>
              <a:schemeClr val="accent2">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b="1" dirty="0" err="1">
                <a:solidFill>
                  <a:schemeClr val="accent2">
                    <a:lumMod val="75000"/>
                  </a:schemeClr>
                </a:solidFill>
                <a:latin typeface="Cambria" panose="02040503050406030204" pitchFamily="18" charset="0"/>
                <a:ea typeface="Cambria" panose="02040503050406030204" pitchFamily="18" charset="0"/>
              </a:rPr>
              <a:t>THIÊN</a:t>
            </a:r>
            <a:r>
              <a:rPr lang="en-US" sz="2400" b="1" dirty="0">
                <a:solidFill>
                  <a:schemeClr val="accent2">
                    <a:lumMod val="75000"/>
                  </a:schemeClr>
                </a:solidFill>
                <a:latin typeface="Cambria" panose="02040503050406030204" pitchFamily="18" charset="0"/>
                <a:ea typeface="Cambria" panose="02040503050406030204" pitchFamily="18" charset="0"/>
              </a:rPr>
              <a:t> TAI</a:t>
            </a:r>
          </a:p>
        </p:txBody>
      </p:sp>
      <p:pic>
        <p:nvPicPr>
          <p:cNvPr id="11" name="Picture 3">
            <a:extLst>
              <a:ext uri="{FF2B5EF4-FFF2-40B4-BE49-F238E27FC236}">
                <a16:creationId xmlns:a16="http://schemas.microsoft.com/office/drawing/2014/main" id="{2A7A77AE-72E0-19DD-6ED3-1E6B153374C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16608">
            <a:off x="2506514" y="2166657"/>
            <a:ext cx="1621449" cy="1692214"/>
          </a:xfrm>
          <a:prstGeom prst="rect">
            <a:avLst/>
          </a:prstGeom>
        </p:spPr>
      </p:pic>
      <p:pic>
        <p:nvPicPr>
          <p:cNvPr id="12" name="Picture 8">
            <a:extLst>
              <a:ext uri="{FF2B5EF4-FFF2-40B4-BE49-F238E27FC236}">
                <a16:creationId xmlns:a16="http://schemas.microsoft.com/office/drawing/2014/main" id="{CEA2872F-3856-C4AE-D70E-D605C219E0A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096973">
            <a:off x="6103248" y="2207518"/>
            <a:ext cx="2100846" cy="2074108"/>
          </a:xfrm>
          <a:prstGeom prst="rect">
            <a:avLst/>
          </a:prstGeom>
        </p:spPr>
      </p:pic>
      <p:pic>
        <p:nvPicPr>
          <p:cNvPr id="16" name="Picture 6">
            <a:extLst>
              <a:ext uri="{FF2B5EF4-FFF2-40B4-BE49-F238E27FC236}">
                <a16:creationId xmlns:a16="http://schemas.microsoft.com/office/drawing/2014/main" id="{7B3DA464-2871-8ACE-C983-07808655A2E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111297" y="2358550"/>
            <a:ext cx="1864941" cy="1667336"/>
          </a:xfrm>
          <a:prstGeom prst="rect">
            <a:avLst/>
          </a:prstGeom>
        </p:spPr>
      </p:pic>
      <p:grpSp>
        <p:nvGrpSpPr>
          <p:cNvPr id="17" name="Group 16">
            <a:extLst>
              <a:ext uri="{FF2B5EF4-FFF2-40B4-BE49-F238E27FC236}">
                <a16:creationId xmlns:a16="http://schemas.microsoft.com/office/drawing/2014/main" id="{769FF884-A76D-B416-7C12-4B1BA4305E09}"/>
              </a:ext>
            </a:extLst>
          </p:cNvPr>
          <p:cNvGrpSpPr/>
          <p:nvPr/>
        </p:nvGrpSpPr>
        <p:grpSpPr>
          <a:xfrm>
            <a:off x="295489" y="2440484"/>
            <a:ext cx="7283286" cy="3205817"/>
            <a:chOff x="1183513" y="810"/>
            <a:chExt cx="7283286" cy="3205817"/>
          </a:xfrm>
        </p:grpSpPr>
        <p:sp>
          <p:nvSpPr>
            <p:cNvPr id="18" name="Rectangle 17">
              <a:extLst>
                <a:ext uri="{FF2B5EF4-FFF2-40B4-BE49-F238E27FC236}">
                  <a16:creationId xmlns:a16="http://schemas.microsoft.com/office/drawing/2014/main" id="{EE2B2C62-1D2A-002F-5BA8-47ADB08581D8}"/>
                </a:ext>
              </a:extLst>
            </p:cNvPr>
            <p:cNvSpPr/>
            <p:nvPr/>
          </p:nvSpPr>
          <p:spPr>
            <a:xfrm>
              <a:off x="5501250" y="810"/>
              <a:ext cx="2965549" cy="197703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9" name="TextBox 18">
              <a:extLst>
                <a:ext uri="{FF2B5EF4-FFF2-40B4-BE49-F238E27FC236}">
                  <a16:creationId xmlns:a16="http://schemas.microsoft.com/office/drawing/2014/main" id="{80BD544C-E8E3-5757-B248-4E696CECBC79}"/>
                </a:ext>
              </a:extLst>
            </p:cNvPr>
            <p:cNvSpPr txBox="1"/>
            <p:nvPr/>
          </p:nvSpPr>
          <p:spPr>
            <a:xfrm>
              <a:off x="1183513" y="1229595"/>
              <a:ext cx="3331289" cy="197703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571500" lvl="1" indent="-571500" algn="just" defTabSz="1955800">
                <a:lnSpc>
                  <a:spcPct val="150000"/>
                </a:lnSpc>
                <a:spcBef>
                  <a:spcPct val="0"/>
                </a:spcBef>
                <a:spcAft>
                  <a:spcPct val="15000"/>
                </a:spcAft>
                <a:buFont typeface="Wingdings" panose="05000000000000000000" pitchFamily="2" charset="2"/>
                <a:buChar char="ü"/>
              </a:pPr>
              <a:r>
                <a:rPr lang="en-US" sz="3200" b="1" kern="1200" dirty="0" err="1">
                  <a:solidFill>
                    <a:srgbClr val="C00000"/>
                  </a:solidFill>
                  <a:latin typeface="Cambria" panose="02040503050406030204" pitchFamily="18" charset="0"/>
                  <a:ea typeface="Cambria" panose="02040503050406030204" pitchFamily="18" charset="0"/>
                </a:rPr>
                <a:t>Ít</a:t>
              </a:r>
              <a:endParaRPr lang="en-US" sz="3200" b="1" kern="1200" dirty="0">
                <a:solidFill>
                  <a:srgbClr val="C00000"/>
                </a:solidFill>
                <a:latin typeface="Cambria" panose="02040503050406030204" pitchFamily="18" charset="0"/>
                <a:ea typeface="Cambria" panose="02040503050406030204" pitchFamily="18" charset="0"/>
              </a:endParaRPr>
            </a:p>
            <a:p>
              <a:pPr marL="571500" lvl="1" indent="-571500" algn="just" defTabSz="1955800">
                <a:lnSpc>
                  <a:spcPct val="150000"/>
                </a:lnSpc>
                <a:spcBef>
                  <a:spcPct val="0"/>
                </a:spcBef>
                <a:spcAft>
                  <a:spcPct val="15000"/>
                </a:spcAft>
                <a:buFont typeface="Wingdings" panose="05000000000000000000" pitchFamily="2" charset="2"/>
                <a:buChar char="ü"/>
              </a:pPr>
              <a:r>
                <a:rPr lang="en-US" sz="3200" b="1" kern="1200" dirty="0" err="1">
                  <a:solidFill>
                    <a:srgbClr val="002060"/>
                  </a:solidFill>
                  <a:latin typeface="Cambria" panose="02040503050406030204" pitchFamily="18" charset="0"/>
                  <a:ea typeface="Cambria" panose="02040503050406030204" pitchFamily="18" charset="0"/>
                </a:rPr>
                <a:t>Mưa</a:t>
              </a:r>
              <a:r>
                <a:rPr lang="en-US" sz="3200" b="1" kern="1200" dirty="0">
                  <a:solidFill>
                    <a:srgbClr val="002060"/>
                  </a:solidFill>
                  <a:latin typeface="Cambria" panose="02040503050406030204" pitchFamily="18" charset="0"/>
                  <a:ea typeface="Cambria" panose="02040503050406030204" pitchFamily="18" charset="0"/>
                </a:rPr>
                <a:t> </a:t>
              </a:r>
              <a:r>
                <a:rPr lang="en-US" sz="3200" b="1" kern="1200" dirty="0" err="1">
                  <a:solidFill>
                    <a:srgbClr val="002060"/>
                  </a:solidFill>
                  <a:latin typeface="Cambria" panose="02040503050406030204" pitchFamily="18" charset="0"/>
                  <a:ea typeface="Cambria" panose="02040503050406030204" pitchFamily="18" charset="0"/>
                </a:rPr>
                <a:t>lớn</a:t>
              </a:r>
              <a:r>
                <a:rPr lang="en-US" sz="3200" b="1" kern="1200" dirty="0">
                  <a:solidFill>
                    <a:srgbClr val="002060"/>
                  </a:solidFill>
                  <a:latin typeface="Cambria" panose="02040503050406030204" pitchFamily="18" charset="0"/>
                  <a:ea typeface="Cambria" panose="02040503050406030204" pitchFamily="18" charset="0"/>
                </a:rPr>
                <a:t> </a:t>
              </a:r>
              <a:r>
                <a:rPr lang="en-US" sz="3200" b="1" kern="1200" dirty="0" err="1">
                  <a:solidFill>
                    <a:srgbClr val="002060"/>
                  </a:solidFill>
                  <a:latin typeface="Cambria" panose="02040503050406030204" pitchFamily="18" charset="0"/>
                  <a:ea typeface="Cambria" panose="02040503050406030204" pitchFamily="18" charset="0"/>
                </a:rPr>
                <a:t>và</a:t>
              </a:r>
              <a:r>
                <a:rPr lang="en-US" sz="3200" b="1" kern="1200" dirty="0">
                  <a:solidFill>
                    <a:srgbClr val="002060"/>
                  </a:solidFill>
                  <a:latin typeface="Cambria" panose="02040503050406030204" pitchFamily="18" charset="0"/>
                  <a:ea typeface="Cambria" panose="02040503050406030204" pitchFamily="18" charset="0"/>
                </a:rPr>
                <a:t> </a:t>
              </a:r>
              <a:r>
                <a:rPr lang="en-US" sz="3200" b="1" kern="1200" dirty="0" err="1">
                  <a:solidFill>
                    <a:srgbClr val="002060"/>
                  </a:solidFill>
                  <a:latin typeface="Cambria" panose="02040503050406030204" pitchFamily="18" charset="0"/>
                  <a:ea typeface="Cambria" panose="02040503050406030204" pitchFamily="18" charset="0"/>
                </a:rPr>
                <a:t>bão</a:t>
              </a:r>
              <a:endParaRPr lang="en-US" sz="3200" b="1" kern="1200" dirty="0">
                <a:solidFill>
                  <a:srgbClr val="002060"/>
                </a:solidFill>
                <a:latin typeface="Cambria" panose="02040503050406030204" pitchFamily="18" charset="0"/>
                <a:ea typeface="Cambria" panose="02040503050406030204" pitchFamily="18" charset="0"/>
              </a:endParaRPr>
            </a:p>
          </p:txBody>
        </p:sp>
      </p:grpSp>
      <p:grpSp>
        <p:nvGrpSpPr>
          <p:cNvPr id="20" name="Group 19">
            <a:extLst>
              <a:ext uri="{FF2B5EF4-FFF2-40B4-BE49-F238E27FC236}">
                <a16:creationId xmlns:a16="http://schemas.microsoft.com/office/drawing/2014/main" id="{9EBA99FE-E421-AFFD-D1CC-D9C0E05A2B51}"/>
              </a:ext>
            </a:extLst>
          </p:cNvPr>
          <p:cNvGrpSpPr/>
          <p:nvPr/>
        </p:nvGrpSpPr>
        <p:grpSpPr>
          <a:xfrm>
            <a:off x="4631706" y="1220648"/>
            <a:ext cx="3273923" cy="4425653"/>
            <a:chOff x="5846584" y="2440483"/>
            <a:chExt cx="3273923" cy="4425653"/>
          </a:xfrm>
        </p:grpSpPr>
        <p:sp>
          <p:nvSpPr>
            <p:cNvPr id="21" name="Rectangle 20">
              <a:extLst>
                <a:ext uri="{FF2B5EF4-FFF2-40B4-BE49-F238E27FC236}">
                  <a16:creationId xmlns:a16="http://schemas.microsoft.com/office/drawing/2014/main" id="{5AB5C4A3-16F9-A9E9-2D54-470DBC82C717}"/>
                </a:ext>
              </a:extLst>
            </p:cNvPr>
            <p:cNvSpPr/>
            <p:nvPr/>
          </p:nvSpPr>
          <p:spPr>
            <a:xfrm>
              <a:off x="6154958" y="2440483"/>
              <a:ext cx="2965549" cy="197703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2" name="TextBox 21">
              <a:extLst>
                <a:ext uri="{FF2B5EF4-FFF2-40B4-BE49-F238E27FC236}">
                  <a16:creationId xmlns:a16="http://schemas.microsoft.com/office/drawing/2014/main" id="{9668009B-4CE3-F935-BA9E-D2AE8DE05335}"/>
                </a:ext>
              </a:extLst>
            </p:cNvPr>
            <p:cNvSpPr txBox="1"/>
            <p:nvPr/>
          </p:nvSpPr>
          <p:spPr>
            <a:xfrm>
              <a:off x="5846584" y="4889104"/>
              <a:ext cx="2965549" cy="197703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571500" lvl="1" indent="-571500" algn="l" defTabSz="1955800">
                <a:lnSpc>
                  <a:spcPct val="150000"/>
                </a:lnSpc>
                <a:spcBef>
                  <a:spcPct val="0"/>
                </a:spcBef>
                <a:spcAft>
                  <a:spcPct val="15000"/>
                </a:spcAft>
                <a:buFont typeface="Wingdings" panose="05000000000000000000" pitchFamily="2" charset="2"/>
                <a:buChar char="ü"/>
              </a:pPr>
              <a:r>
                <a:rPr lang="en-US" sz="3200" b="1" kern="1200" dirty="0" err="1">
                  <a:solidFill>
                    <a:srgbClr val="C00000"/>
                  </a:solidFill>
                  <a:latin typeface="Cambria" panose="02040503050406030204" pitchFamily="18" charset="0"/>
                  <a:ea typeface="Cambria" panose="02040503050406030204" pitchFamily="18" charset="0"/>
                </a:rPr>
                <a:t>Khô</a:t>
              </a:r>
              <a:r>
                <a:rPr lang="en-US" sz="3200" b="1" kern="1200" dirty="0">
                  <a:solidFill>
                    <a:srgbClr val="C00000"/>
                  </a:solidFill>
                  <a:latin typeface="Cambria" panose="02040503050406030204" pitchFamily="18" charset="0"/>
                  <a:ea typeface="Cambria" panose="02040503050406030204" pitchFamily="18" charset="0"/>
                </a:rPr>
                <a:t>, </a:t>
              </a:r>
              <a:r>
                <a:rPr lang="en-US" sz="3200" b="1" kern="1200" dirty="0" err="1">
                  <a:solidFill>
                    <a:srgbClr val="C00000"/>
                  </a:solidFill>
                  <a:latin typeface="Cambria" panose="02040503050406030204" pitchFamily="18" charset="0"/>
                  <a:ea typeface="Cambria" panose="02040503050406030204" pitchFamily="18" charset="0"/>
                </a:rPr>
                <a:t>nóng</a:t>
              </a:r>
              <a:endParaRPr lang="en-US" sz="3200" b="1" kern="1200" dirty="0">
                <a:solidFill>
                  <a:srgbClr val="C00000"/>
                </a:solidFill>
                <a:latin typeface="Cambria" panose="02040503050406030204" pitchFamily="18" charset="0"/>
                <a:ea typeface="Cambria" panose="02040503050406030204" pitchFamily="18" charset="0"/>
              </a:endParaRPr>
            </a:p>
            <a:p>
              <a:pPr marL="571500" lvl="1" indent="-571500" algn="l" defTabSz="1955800">
                <a:lnSpc>
                  <a:spcPct val="150000"/>
                </a:lnSpc>
                <a:spcBef>
                  <a:spcPct val="0"/>
                </a:spcBef>
                <a:spcAft>
                  <a:spcPct val="15000"/>
                </a:spcAft>
                <a:buFont typeface="Wingdings" panose="05000000000000000000" pitchFamily="2" charset="2"/>
                <a:buChar char="ü"/>
              </a:pPr>
              <a:r>
                <a:rPr lang="en-US" sz="3200" b="1" kern="1200" dirty="0" err="1">
                  <a:solidFill>
                    <a:srgbClr val="002060"/>
                  </a:solidFill>
                  <a:latin typeface="Cambria" panose="02040503050406030204" pitchFamily="18" charset="0"/>
                  <a:ea typeface="Cambria" panose="02040503050406030204" pitchFamily="18" charset="0"/>
                </a:rPr>
                <a:t>Lạnh</a:t>
              </a:r>
              <a:endParaRPr lang="en-US" sz="3200" b="1" kern="1200" dirty="0">
                <a:solidFill>
                  <a:srgbClr val="002060"/>
                </a:solidFill>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id="{4342C720-2D86-D8AB-3043-A3DD2F9890EE}"/>
              </a:ext>
            </a:extLst>
          </p:cNvPr>
          <p:cNvGrpSpPr/>
          <p:nvPr/>
        </p:nvGrpSpPr>
        <p:grpSpPr>
          <a:xfrm>
            <a:off x="8925492" y="3669269"/>
            <a:ext cx="2965549" cy="1977032"/>
            <a:chOff x="5501250" y="4880156"/>
            <a:chExt cx="2965549" cy="1977032"/>
          </a:xfrm>
        </p:grpSpPr>
        <p:sp>
          <p:nvSpPr>
            <p:cNvPr id="24" name="Rectangle 23">
              <a:extLst>
                <a:ext uri="{FF2B5EF4-FFF2-40B4-BE49-F238E27FC236}">
                  <a16:creationId xmlns:a16="http://schemas.microsoft.com/office/drawing/2014/main" id="{D52E12B2-40A5-C4B8-184A-CB2DB840D0F7}"/>
                </a:ext>
              </a:extLst>
            </p:cNvPr>
            <p:cNvSpPr/>
            <p:nvPr/>
          </p:nvSpPr>
          <p:spPr>
            <a:xfrm>
              <a:off x="5501250" y="4880156"/>
              <a:ext cx="2965549" cy="197703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5" name="TextBox 24">
              <a:extLst>
                <a:ext uri="{FF2B5EF4-FFF2-40B4-BE49-F238E27FC236}">
                  <a16:creationId xmlns:a16="http://schemas.microsoft.com/office/drawing/2014/main" id="{0E43DC0B-19CC-D30B-E380-882F73F75C2B}"/>
                </a:ext>
              </a:extLst>
            </p:cNvPr>
            <p:cNvSpPr txBox="1"/>
            <p:nvPr/>
          </p:nvSpPr>
          <p:spPr>
            <a:xfrm>
              <a:off x="5501250" y="4880156"/>
              <a:ext cx="2965549" cy="197703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571500" lvl="1" indent="-571500" algn="l" defTabSz="1955800">
                <a:lnSpc>
                  <a:spcPct val="150000"/>
                </a:lnSpc>
                <a:spcBef>
                  <a:spcPct val="0"/>
                </a:spcBef>
                <a:spcAft>
                  <a:spcPct val="15000"/>
                </a:spcAft>
                <a:buFont typeface="Wingdings" panose="05000000000000000000" pitchFamily="2" charset="2"/>
                <a:buChar char="ü"/>
              </a:pPr>
              <a:r>
                <a:rPr lang="en-US" sz="3200" b="1" kern="1200" dirty="0" err="1">
                  <a:solidFill>
                    <a:srgbClr val="C00000"/>
                  </a:solidFill>
                  <a:latin typeface="Cambria" panose="02040503050406030204" pitchFamily="18" charset="0"/>
                  <a:ea typeface="Cambria" panose="02040503050406030204" pitchFamily="18" charset="0"/>
                </a:rPr>
                <a:t>Hạn</a:t>
              </a:r>
              <a:r>
                <a:rPr lang="en-US" sz="3200" b="1" kern="1200" dirty="0">
                  <a:solidFill>
                    <a:srgbClr val="C00000"/>
                  </a:solidFill>
                  <a:latin typeface="Cambria" panose="02040503050406030204" pitchFamily="18" charset="0"/>
                  <a:ea typeface="Cambria" panose="02040503050406030204" pitchFamily="18" charset="0"/>
                </a:rPr>
                <a:t> </a:t>
              </a:r>
              <a:r>
                <a:rPr lang="en-US" sz="3200" b="1" kern="1200" dirty="0" err="1">
                  <a:solidFill>
                    <a:srgbClr val="C00000"/>
                  </a:solidFill>
                  <a:latin typeface="Cambria" panose="02040503050406030204" pitchFamily="18" charset="0"/>
                  <a:ea typeface="Cambria" panose="02040503050406030204" pitchFamily="18" charset="0"/>
                </a:rPr>
                <a:t>hán</a:t>
              </a:r>
              <a:endParaRPr lang="en-US" sz="3200" b="1" kern="1200" dirty="0">
                <a:solidFill>
                  <a:srgbClr val="C00000"/>
                </a:solidFill>
                <a:latin typeface="Cambria" panose="02040503050406030204" pitchFamily="18" charset="0"/>
                <a:ea typeface="Cambria" panose="02040503050406030204" pitchFamily="18" charset="0"/>
              </a:endParaRPr>
            </a:p>
            <a:p>
              <a:pPr marL="571500" lvl="1" indent="-571500" algn="l" defTabSz="1955800">
                <a:lnSpc>
                  <a:spcPct val="150000"/>
                </a:lnSpc>
                <a:spcBef>
                  <a:spcPct val="0"/>
                </a:spcBef>
                <a:spcAft>
                  <a:spcPct val="15000"/>
                </a:spcAft>
                <a:buFont typeface="Wingdings" panose="05000000000000000000" pitchFamily="2" charset="2"/>
                <a:buChar char="ü"/>
              </a:pPr>
              <a:r>
                <a:rPr lang="en-US" sz="3200" b="1" kern="1200" err="1">
                  <a:solidFill>
                    <a:srgbClr val="002060"/>
                  </a:solidFill>
                  <a:latin typeface="Cambria" panose="02040503050406030204" pitchFamily="18" charset="0"/>
                  <a:ea typeface="Cambria" panose="02040503050406030204" pitchFamily="18" charset="0"/>
                </a:rPr>
                <a:t>Lũ</a:t>
              </a:r>
              <a:r>
                <a:rPr lang="en-US" sz="3200" b="1" kern="1200">
                  <a:solidFill>
                    <a:srgbClr val="002060"/>
                  </a:solidFill>
                  <a:latin typeface="Cambria" panose="02040503050406030204" pitchFamily="18" charset="0"/>
                  <a:ea typeface="Cambria" panose="02040503050406030204" pitchFamily="18" charset="0"/>
                </a:rPr>
                <a:t> lụt</a:t>
              </a:r>
              <a:endParaRPr lang="en-US" sz="3200" b="1" kern="1200" dirty="0">
                <a:solidFill>
                  <a:srgbClr val="002060"/>
                </a:solidFill>
                <a:latin typeface="Cambria" panose="02040503050406030204" pitchFamily="18" charset="0"/>
                <a:ea typeface="Cambria" panose="02040503050406030204" pitchFamily="18" charset="0"/>
              </a:endParaRPr>
            </a:p>
          </p:txBody>
        </p:sp>
      </p:grpSp>
      <p:grpSp>
        <p:nvGrpSpPr>
          <p:cNvPr id="26" name="Group 25">
            <a:extLst>
              <a:ext uri="{FF2B5EF4-FFF2-40B4-BE49-F238E27FC236}">
                <a16:creationId xmlns:a16="http://schemas.microsoft.com/office/drawing/2014/main" id="{AE476702-87F4-5DC3-6124-58450E731DE4}"/>
              </a:ext>
            </a:extLst>
          </p:cNvPr>
          <p:cNvGrpSpPr/>
          <p:nvPr/>
        </p:nvGrpSpPr>
        <p:grpSpPr>
          <a:xfrm>
            <a:off x="2585864" y="109458"/>
            <a:ext cx="7020269" cy="1138751"/>
            <a:chOff x="1317502" y="35831"/>
            <a:chExt cx="9626115" cy="1138751"/>
          </a:xfrm>
        </p:grpSpPr>
        <p:grpSp>
          <p:nvGrpSpPr>
            <p:cNvPr id="27" name="Group 26">
              <a:extLst>
                <a:ext uri="{FF2B5EF4-FFF2-40B4-BE49-F238E27FC236}">
                  <a16:creationId xmlns:a16="http://schemas.microsoft.com/office/drawing/2014/main" id="{F826A3FD-5671-E126-3E9A-9F33F2E76202}"/>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29" name="Rectangle: Diagonal Corners Rounded 4">
                <a:extLst>
                  <a:ext uri="{FF2B5EF4-FFF2-40B4-BE49-F238E27FC236}">
                    <a16:creationId xmlns:a16="http://schemas.microsoft.com/office/drawing/2014/main" id="{51BE6B04-76B0-5A84-D356-A0B7AE4D77EF}"/>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30" name="Rectangle: Diagonal Corners Rounded 39">
                <a:extLst>
                  <a:ext uri="{FF2B5EF4-FFF2-40B4-BE49-F238E27FC236}">
                    <a16:creationId xmlns:a16="http://schemas.microsoft.com/office/drawing/2014/main" id="{E0DB1BEB-B053-2A24-1956-DE785FF86669}"/>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sp>
          <p:nvSpPr>
            <p:cNvPr id="28" name="TextBox 27">
              <a:extLst>
                <a:ext uri="{FF2B5EF4-FFF2-40B4-BE49-F238E27FC236}">
                  <a16:creationId xmlns:a16="http://schemas.microsoft.com/office/drawing/2014/main" id="{226FCBA3-FC31-2C0D-C75B-51B2795ADC8E}"/>
                </a:ext>
              </a:extLst>
            </p:cNvPr>
            <p:cNvSpPr txBox="1"/>
            <p:nvPr/>
          </p:nvSpPr>
          <p:spPr>
            <a:xfrm>
              <a:off x="1450930" y="294793"/>
              <a:ext cx="9321800" cy="646331"/>
            </a:xfrm>
            <a:prstGeom prst="rect">
              <a:avLst/>
            </a:prstGeom>
            <a:noFill/>
          </p:spPr>
          <p:txBody>
            <a:bodyPr wrap="square" rtlCol="0">
              <a:spAutoFit/>
            </a:bodyPr>
            <a:lstStyle/>
            <a:p>
              <a:pPr algn="ctr"/>
              <a:r>
                <a:rPr lang="vi-VN" sz="3600" b="1" dirty="0">
                  <a:ln>
                    <a:solidFill>
                      <a:schemeClr val="accent4">
                        <a:lumMod val="60000"/>
                        <a:lumOff val="40000"/>
                      </a:schemeClr>
                    </a:solidFill>
                  </a:ln>
                  <a:solidFill>
                    <a:schemeClr val="accent4">
                      <a:lumMod val="75000"/>
                    </a:schemeClr>
                  </a:solidFill>
                  <a:effectLst>
                    <a:glow rad="63500">
                      <a:schemeClr val="accent4">
                        <a:satMod val="175000"/>
                        <a:alpha val="40000"/>
                      </a:schemeClr>
                    </a:glow>
                  </a:effectLst>
                  <a:latin typeface="Cambria" panose="02040503050406030204" pitchFamily="18" charset="0"/>
                  <a:ea typeface="Cambria" panose="02040503050406030204" pitchFamily="18" charset="0"/>
                </a:rPr>
                <a:t>TÌM HIỂU ĐẶC ĐIỂM KHÍ HẬU</a:t>
              </a:r>
              <a:endParaRPr lang="en-US" sz="3600" b="1" dirty="0">
                <a:ln>
                  <a:solidFill>
                    <a:schemeClr val="accent4">
                      <a:lumMod val="60000"/>
                      <a:lumOff val="40000"/>
                    </a:schemeClr>
                  </a:solidFill>
                </a:ln>
                <a:solidFill>
                  <a:schemeClr val="accent4">
                    <a:lumMod val="75000"/>
                  </a:schemeClr>
                </a:solidFill>
                <a:effectLst>
                  <a:glow rad="63500">
                    <a:schemeClr val="accent4">
                      <a:satMod val="175000"/>
                      <a:alpha val="40000"/>
                    </a:schemeClr>
                  </a:glow>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068369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par>
                                <p:cTn id="29" presetID="2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par>
                                <p:cTn id="32" presetID="22" presetClass="entr" presetSubtype="4"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500" fill="hold"/>
                                        <p:tgtEl>
                                          <p:spTgt spid="16"/>
                                        </p:tgtEl>
                                        <p:attrNameLst>
                                          <p:attrName>ppt_w</p:attrName>
                                        </p:attrNameLst>
                                      </p:cBhvr>
                                      <p:tavLst>
                                        <p:tav tm="0">
                                          <p:val>
                                            <p:fltVal val="0"/>
                                          </p:val>
                                        </p:tav>
                                        <p:tav tm="100000">
                                          <p:val>
                                            <p:strVal val="#ppt_w"/>
                                          </p:val>
                                        </p:tav>
                                      </p:tavLst>
                                    </p:anim>
                                    <p:anim calcmode="lin" valueType="num">
                                      <p:cBhvr>
                                        <p:cTn id="40" dur="500" fill="hold"/>
                                        <p:tgtEl>
                                          <p:spTgt spid="16"/>
                                        </p:tgtEl>
                                        <p:attrNameLst>
                                          <p:attrName>ppt_h</p:attrName>
                                        </p:attrNameLst>
                                      </p:cBhvr>
                                      <p:tavLst>
                                        <p:tav tm="0">
                                          <p:val>
                                            <p:fltVal val="0"/>
                                          </p:val>
                                        </p:tav>
                                        <p:tav tm="100000">
                                          <p:val>
                                            <p:strVal val="#ppt_h"/>
                                          </p:val>
                                        </p:tav>
                                      </p:tavLst>
                                    </p:anim>
                                    <p:animEffect transition="in" filter="fade">
                                      <p:cBhvr>
                                        <p:cTn id="41" dur="500"/>
                                        <p:tgtEl>
                                          <p:spTgt spid="16"/>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500" fill="hold"/>
                                        <p:tgtEl>
                                          <p:spTgt spid="10"/>
                                        </p:tgtEl>
                                        <p:attrNameLst>
                                          <p:attrName>ppt_w</p:attrName>
                                        </p:attrNameLst>
                                      </p:cBhvr>
                                      <p:tavLst>
                                        <p:tav tm="0">
                                          <p:val>
                                            <p:fltVal val="0"/>
                                          </p:val>
                                        </p:tav>
                                        <p:tav tm="100000">
                                          <p:val>
                                            <p:strVal val="#ppt_w"/>
                                          </p:val>
                                        </p:tav>
                                      </p:tavLst>
                                    </p:anim>
                                    <p:anim calcmode="lin" valueType="num">
                                      <p:cBhvr>
                                        <p:cTn id="45" dur="500" fill="hold"/>
                                        <p:tgtEl>
                                          <p:spTgt spid="10"/>
                                        </p:tgtEl>
                                        <p:attrNameLst>
                                          <p:attrName>ppt_h</p:attrName>
                                        </p:attrNameLst>
                                      </p:cBhvr>
                                      <p:tavLst>
                                        <p:tav tm="0">
                                          <p:val>
                                            <p:fltVal val="0"/>
                                          </p:val>
                                        </p:tav>
                                        <p:tav tm="100000">
                                          <p:val>
                                            <p:strVal val="#ppt_h"/>
                                          </p:val>
                                        </p:tav>
                                      </p:tavLst>
                                    </p:anim>
                                    <p:animEffect transition="in" filter="fade">
                                      <p:cBhvr>
                                        <p:cTn id="46" dur="500"/>
                                        <p:tgtEl>
                                          <p:spTgt spid="10"/>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p:cTn id="49" dur="500" fill="hold"/>
                                        <p:tgtEl>
                                          <p:spTgt spid="7"/>
                                        </p:tgtEl>
                                        <p:attrNameLst>
                                          <p:attrName>ppt_w</p:attrName>
                                        </p:attrNameLst>
                                      </p:cBhvr>
                                      <p:tavLst>
                                        <p:tav tm="0">
                                          <p:val>
                                            <p:fltVal val="0"/>
                                          </p:val>
                                        </p:tav>
                                        <p:tav tm="100000">
                                          <p:val>
                                            <p:strVal val="#ppt_w"/>
                                          </p:val>
                                        </p:tav>
                                      </p:tavLst>
                                    </p:anim>
                                    <p:anim calcmode="lin" valueType="num">
                                      <p:cBhvr>
                                        <p:cTn id="50" dur="500" fill="hold"/>
                                        <p:tgtEl>
                                          <p:spTgt spid="7"/>
                                        </p:tgtEl>
                                        <p:attrNameLst>
                                          <p:attrName>ppt_h</p:attrName>
                                        </p:attrNameLst>
                                      </p:cBhvr>
                                      <p:tavLst>
                                        <p:tav tm="0">
                                          <p:val>
                                            <p:fltVal val="0"/>
                                          </p:val>
                                        </p:tav>
                                        <p:tav tm="100000">
                                          <p:val>
                                            <p:strVal val="#ppt_h"/>
                                          </p:val>
                                        </p:tav>
                                      </p:tavLst>
                                    </p:anim>
                                    <p:animEffect transition="in" filter="fade">
                                      <p:cBhvr>
                                        <p:cTn id="51" dur="500"/>
                                        <p:tgtEl>
                                          <p:spTgt spid="7"/>
                                        </p:tgtEl>
                                      </p:cBhvr>
                                    </p:animEffect>
                                  </p:childTnLst>
                                </p:cTn>
                              </p:par>
                              <p:par>
                                <p:cTn id="52" presetID="53" presetClass="entr" presetSubtype="16" fill="hold" nodeType="withEffect">
                                  <p:stCondLst>
                                    <p:cond delay="0"/>
                                  </p:stCondLst>
                                  <p:childTnLst>
                                    <p:set>
                                      <p:cBhvr>
                                        <p:cTn id="53" dur="1" fill="hold">
                                          <p:stCondLst>
                                            <p:cond delay="0"/>
                                          </p:stCondLst>
                                        </p:cTn>
                                        <p:tgtEl>
                                          <p:spTgt spid="23"/>
                                        </p:tgtEl>
                                        <p:attrNameLst>
                                          <p:attrName>style.visibility</p:attrName>
                                        </p:attrNameLst>
                                      </p:cBhvr>
                                      <p:to>
                                        <p:strVal val="visible"/>
                                      </p:to>
                                    </p:set>
                                    <p:anim calcmode="lin" valueType="num">
                                      <p:cBhvr>
                                        <p:cTn id="54" dur="500" fill="hold"/>
                                        <p:tgtEl>
                                          <p:spTgt spid="23"/>
                                        </p:tgtEl>
                                        <p:attrNameLst>
                                          <p:attrName>ppt_w</p:attrName>
                                        </p:attrNameLst>
                                      </p:cBhvr>
                                      <p:tavLst>
                                        <p:tav tm="0">
                                          <p:val>
                                            <p:fltVal val="0"/>
                                          </p:val>
                                        </p:tav>
                                        <p:tav tm="100000">
                                          <p:val>
                                            <p:strVal val="#ppt_w"/>
                                          </p:val>
                                        </p:tav>
                                      </p:tavLst>
                                    </p:anim>
                                    <p:anim calcmode="lin" valueType="num">
                                      <p:cBhvr>
                                        <p:cTn id="55" dur="500" fill="hold"/>
                                        <p:tgtEl>
                                          <p:spTgt spid="23"/>
                                        </p:tgtEl>
                                        <p:attrNameLst>
                                          <p:attrName>ppt_h</p:attrName>
                                        </p:attrNameLst>
                                      </p:cBhvr>
                                      <p:tavLst>
                                        <p:tav tm="0">
                                          <p:val>
                                            <p:fltVal val="0"/>
                                          </p:val>
                                        </p:tav>
                                        <p:tav tm="100000">
                                          <p:val>
                                            <p:strVal val="#ppt_h"/>
                                          </p:val>
                                        </p:tav>
                                      </p:tavLst>
                                    </p:anim>
                                    <p:animEffect transition="in" filter="fade">
                                      <p:cBhvr>
                                        <p:cTn id="5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1" name="Group 10">
            <a:extLst>
              <a:ext uri="{FF2B5EF4-FFF2-40B4-BE49-F238E27FC236}">
                <a16:creationId xmlns:a16="http://schemas.microsoft.com/office/drawing/2014/main" id="{3B45E28B-E774-4150-BF32-D975FB848055}"/>
              </a:ext>
            </a:extLst>
          </p:cNvPr>
          <p:cNvGrpSpPr/>
          <p:nvPr/>
        </p:nvGrpSpPr>
        <p:grpSpPr>
          <a:xfrm>
            <a:off x="280416" y="89466"/>
            <a:ext cx="3238961" cy="903108"/>
            <a:chOff x="2368419" y="-1613946"/>
            <a:chExt cx="7346706" cy="1338735"/>
          </a:xfrm>
          <a:effectLst>
            <a:outerShdw blurRad="50800" dist="38100" dir="5400000" algn="t" rotWithShape="0">
              <a:prstClr val="black">
                <a:alpha val="40000"/>
              </a:prstClr>
            </a:outerShdw>
          </a:effectLst>
        </p:grpSpPr>
        <p:sp>
          <p:nvSpPr>
            <p:cNvPr id="14" name="Rectangle: Diagonal Corners Rounded 4">
              <a:extLst>
                <a:ext uri="{FF2B5EF4-FFF2-40B4-BE49-F238E27FC236}">
                  <a16:creationId xmlns:a16="http://schemas.microsoft.com/office/drawing/2014/main" id="{8900CE5D-06CA-4D1A-B312-D02A4094E382}"/>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5" name="Rectangle: Diagonal Corners Rounded 39">
              <a:extLst>
                <a:ext uri="{FF2B5EF4-FFF2-40B4-BE49-F238E27FC236}">
                  <a16:creationId xmlns:a16="http://schemas.microsoft.com/office/drawing/2014/main" id="{3E84C603-B3E4-4CEC-A0BC-733E3131A386}"/>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3" name="TextBox 12">
            <a:extLst>
              <a:ext uri="{FF2B5EF4-FFF2-40B4-BE49-F238E27FC236}">
                <a16:creationId xmlns:a16="http://schemas.microsoft.com/office/drawing/2014/main" id="{B9605157-649D-431E-9DD4-A95B5D26AC84}"/>
              </a:ext>
            </a:extLst>
          </p:cNvPr>
          <p:cNvSpPr txBox="1"/>
          <p:nvPr/>
        </p:nvSpPr>
        <p:spPr>
          <a:xfrm>
            <a:off x="679629" y="198898"/>
            <a:ext cx="317999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Em</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biết</a:t>
            </a:r>
            <a:endPar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D7A69C31-FD78-6F2A-C198-4221AD2AA5D9}"/>
              </a:ext>
            </a:extLst>
          </p:cNvPr>
          <p:cNvSpPr txBox="1"/>
          <p:nvPr/>
        </p:nvSpPr>
        <p:spPr>
          <a:xfrm>
            <a:off x="820946" y="1212672"/>
            <a:ext cx="10409274" cy="5078313"/>
          </a:xfrm>
          <a:prstGeom prst="rect">
            <a:avLst/>
          </a:prstGeom>
          <a:noFill/>
        </p:spPr>
        <p:txBody>
          <a:bodyPr wrap="square" rtlCol="0">
            <a:spAutoFit/>
          </a:bodyPr>
          <a:lstStyle/>
          <a:p>
            <a:pPr algn="just"/>
            <a:r>
              <a:rPr lang="vi-VN" sz="3600" b="1" dirty="0">
                <a:solidFill>
                  <a:srgbClr val="FF0000"/>
                </a:solidFill>
                <a:latin typeface="Cambria" panose="02040503050406030204" pitchFamily="18" charset="0"/>
                <a:ea typeface="Cambria" panose="02040503050406030204" pitchFamily="18" charset="0"/>
              </a:rPr>
              <a:t>Dãy núi Bạch Mã có hướng tây đông, kéo dài ra đến biển. Dãy núi này</a:t>
            </a:r>
            <a:r>
              <a:rPr lang="vi-VN" sz="3600" b="1" dirty="0">
                <a:solidFill>
                  <a:srgbClr val="002060"/>
                </a:solidFill>
                <a:latin typeface="Cambria" panose="02040503050406030204" pitchFamily="18" charset="0"/>
                <a:ea typeface="Cambria" panose="02040503050406030204" pitchFamily="18" charset="0"/>
              </a:rPr>
              <a:t> tạo thành bức tường tự nhiên chắn gió mùa Đông Bắc </a:t>
            </a:r>
            <a:r>
              <a:rPr lang="vi-VN" sz="3600" b="1" dirty="0">
                <a:solidFill>
                  <a:srgbClr val="FF0000"/>
                </a:solidFill>
                <a:latin typeface="Cambria" panose="02040503050406030204" pitchFamily="18" charset="0"/>
                <a:ea typeface="Cambria" panose="02040503050406030204" pitchFamily="18" charset="0"/>
              </a:rPr>
              <a:t>thổi từ phía bắc xuống phía nam.</a:t>
            </a:r>
            <a:endParaRPr lang="en-US" sz="3600" b="1" dirty="0">
              <a:solidFill>
                <a:srgbClr val="FF0000"/>
              </a:solidFill>
              <a:latin typeface="Cambria" panose="02040503050406030204" pitchFamily="18" charset="0"/>
              <a:ea typeface="Cambria" panose="02040503050406030204" pitchFamily="18" charset="0"/>
            </a:endParaRPr>
          </a:p>
          <a:p>
            <a:pPr algn="just"/>
            <a:r>
              <a:rPr lang="vi-VN" sz="3600" b="1" dirty="0">
                <a:solidFill>
                  <a:srgbClr val="FF0000"/>
                </a:solidFill>
                <a:latin typeface="Cambria" panose="02040503050406030204" pitchFamily="18" charset="0"/>
                <a:ea typeface="Cambria" panose="02040503050406030204" pitchFamily="18" charset="0"/>
              </a:rPr>
              <a:t>Vì vậy có sự khác biệt về khí hậu giữa phía bắc và phía nam dãy Bạch Mã, phía bắc dãy Bạch Mã khí hậu có hai mùa: </a:t>
            </a:r>
            <a:r>
              <a:rPr lang="vi-VN" sz="3600" b="1" i="1" dirty="0">
                <a:solidFill>
                  <a:srgbClr val="002060"/>
                </a:solidFill>
                <a:latin typeface="Cambria" panose="02040503050406030204" pitchFamily="18" charset="0"/>
                <a:ea typeface="Cambria" panose="02040503050406030204" pitchFamily="18" charset="0"/>
              </a:rPr>
              <a:t>mùa hạ và mùa đông</a:t>
            </a:r>
            <a:r>
              <a:rPr lang="vi-VN" sz="3600" b="1" i="1" dirty="0">
                <a:solidFill>
                  <a:srgbClr val="FF0000"/>
                </a:solidFill>
                <a:latin typeface="Cambria" panose="02040503050406030204" pitchFamily="18" charset="0"/>
                <a:ea typeface="Cambria" panose="02040503050406030204" pitchFamily="18" charset="0"/>
              </a:rPr>
              <a:t>, </a:t>
            </a:r>
            <a:r>
              <a:rPr lang="vi-VN" sz="3600" b="1" dirty="0">
                <a:solidFill>
                  <a:srgbClr val="FF0000"/>
                </a:solidFill>
                <a:latin typeface="Cambria" panose="02040503050406030204" pitchFamily="18" charset="0"/>
                <a:ea typeface="Cambria" panose="02040503050406030204" pitchFamily="18" charset="0"/>
              </a:rPr>
              <a:t>phía Nam dãy Bạch Mã khí hậu phân hóa thành hai </a:t>
            </a:r>
            <a:r>
              <a:rPr lang="vi-VN" sz="3600" b="1" i="1" dirty="0">
                <a:solidFill>
                  <a:srgbClr val="002060"/>
                </a:solidFill>
                <a:latin typeface="Cambria" panose="02040503050406030204" pitchFamily="18" charset="0"/>
                <a:ea typeface="Cambria" panose="02040503050406030204" pitchFamily="18" charset="0"/>
              </a:rPr>
              <a:t>mùa mùa mưa và mùa khô.</a:t>
            </a:r>
          </a:p>
        </p:txBody>
      </p:sp>
    </p:spTree>
    <p:custDataLst>
      <p:tags r:id="rId1"/>
    </p:custDataLst>
    <p:extLst>
      <p:ext uri="{BB962C8B-B14F-4D97-AF65-F5344CB8AC3E}">
        <p14:creationId xmlns:p14="http://schemas.microsoft.com/office/powerpoint/2010/main" val="1750826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3" name="Rectangle 2"/>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图片 3"/>
          <p:cNvPicPr>
            <a:picLocks noChangeAspect="1"/>
          </p:cNvPicPr>
          <p:nvPr/>
        </p:nvPicPr>
        <p:blipFill>
          <a:blip r:embed="rId3">
            <a:alphaModFix amt="78000"/>
          </a:blip>
          <a:stretch>
            <a:fillRect/>
          </a:stretch>
        </p:blipFill>
        <p:spPr>
          <a:xfrm>
            <a:off x="1661795" y="1161288"/>
            <a:ext cx="9187815" cy="3982847"/>
          </a:xfrm>
          <a:prstGeom prst="rect">
            <a:avLst/>
          </a:prstGeom>
        </p:spPr>
      </p:pic>
      <p:pic>
        <p:nvPicPr>
          <p:cNvPr id="5" name="图片 10"/>
          <p:cNvPicPr>
            <a:picLocks noChangeAspect="1"/>
          </p:cNvPicPr>
          <p:nvPr/>
        </p:nvPicPr>
        <p:blipFill>
          <a:blip r:embed="rId4"/>
          <a:stretch>
            <a:fillRect/>
          </a:stretch>
        </p:blipFill>
        <p:spPr>
          <a:xfrm flipH="1">
            <a:off x="280416" y="2388308"/>
            <a:ext cx="3089178" cy="4323388"/>
          </a:xfrm>
          <a:prstGeom prst="rect">
            <a:avLst/>
          </a:prstGeom>
          <a:effectLst>
            <a:outerShdw blurRad="50800" dist="38100" dir="2700000" algn="tl" rotWithShape="0">
              <a:prstClr val="black">
                <a:alpha val="40000"/>
              </a:prstClr>
            </a:outerShdw>
          </a:effectLst>
          <a:scene3d>
            <a:camera prst="perspectiveRight"/>
            <a:lightRig rig="threePt" dir="t"/>
          </a:scene3d>
        </p:spPr>
      </p:pic>
      <p:sp>
        <p:nvSpPr>
          <p:cNvPr id="7" name="TextBox 6"/>
          <p:cNvSpPr txBox="1"/>
          <p:nvPr/>
        </p:nvSpPr>
        <p:spPr>
          <a:xfrm>
            <a:off x="2859559" y="1760440"/>
            <a:ext cx="7235552" cy="2554545"/>
          </a:xfrm>
          <a:prstGeom prst="rect">
            <a:avLst/>
          </a:prstGeom>
          <a:noFill/>
        </p:spPr>
        <p:txBody>
          <a:bodyPr wrap="square">
            <a:spAutoFit/>
          </a:bodyPr>
          <a:lstStyle/>
          <a:p>
            <a:pPr lvl="0" algn="just">
              <a:defRPr/>
            </a:pPr>
            <a:r>
              <a:rPr lang="en-US" sz="4000" b="1" dirty="0" err="1">
                <a:solidFill>
                  <a:srgbClr val="002060"/>
                </a:solidFill>
                <a:latin typeface="Calibri"/>
                <a:cs typeface="Arial" panose="020B0604020202020204" pitchFamily="34" charset="0"/>
                <a:sym typeface="+mn-ea"/>
              </a:rPr>
              <a:t>Đọc</a:t>
            </a:r>
            <a:r>
              <a:rPr lang="en-US" sz="4000" b="1" dirty="0">
                <a:solidFill>
                  <a:srgbClr val="002060"/>
                </a:solidFill>
                <a:latin typeface="Calibri"/>
                <a:cs typeface="Arial" panose="020B0604020202020204" pitchFamily="34" charset="0"/>
                <a:sym typeface="+mn-ea"/>
              </a:rPr>
              <a:t> </a:t>
            </a:r>
            <a:r>
              <a:rPr lang="en-US" sz="4000" b="1" dirty="0" err="1">
                <a:solidFill>
                  <a:srgbClr val="002060"/>
                </a:solidFill>
                <a:latin typeface="Calibri"/>
                <a:cs typeface="Arial" panose="020B0604020202020204" pitchFamily="34" charset="0"/>
                <a:sym typeface="+mn-ea"/>
              </a:rPr>
              <a:t>thông</a:t>
            </a:r>
            <a:r>
              <a:rPr lang="en-US" sz="4000" b="1" dirty="0">
                <a:solidFill>
                  <a:srgbClr val="002060"/>
                </a:solidFill>
                <a:latin typeface="Calibri"/>
                <a:cs typeface="Arial" panose="020B0604020202020204" pitchFamily="34" charset="0"/>
                <a:sym typeface="+mn-ea"/>
              </a:rPr>
              <a:t> tin </a:t>
            </a:r>
            <a:r>
              <a:rPr lang="en-US" sz="4000" b="1" dirty="0" err="1">
                <a:solidFill>
                  <a:srgbClr val="002060"/>
                </a:solidFill>
                <a:latin typeface="Calibri"/>
                <a:cs typeface="Arial" panose="020B0604020202020204" pitchFamily="34" charset="0"/>
                <a:sym typeface="+mn-ea"/>
              </a:rPr>
              <a:t>và</a:t>
            </a:r>
            <a:r>
              <a:rPr lang="en-US" sz="4000" b="1" dirty="0">
                <a:solidFill>
                  <a:srgbClr val="002060"/>
                </a:solidFill>
                <a:latin typeface="Calibri"/>
                <a:cs typeface="Arial" panose="020B0604020202020204" pitchFamily="34" charset="0"/>
                <a:sym typeface="+mn-ea"/>
              </a:rPr>
              <a:t> </a:t>
            </a:r>
            <a:r>
              <a:rPr lang="en-US" sz="4000" b="1" dirty="0" err="1">
                <a:solidFill>
                  <a:srgbClr val="002060"/>
                </a:solidFill>
                <a:latin typeface="Calibri"/>
                <a:cs typeface="Arial" panose="020B0604020202020204" pitchFamily="34" charset="0"/>
                <a:sym typeface="+mn-ea"/>
              </a:rPr>
              <a:t>quan</a:t>
            </a:r>
            <a:r>
              <a:rPr lang="en-US" sz="4000" b="1" dirty="0">
                <a:solidFill>
                  <a:srgbClr val="002060"/>
                </a:solidFill>
                <a:latin typeface="Calibri"/>
                <a:cs typeface="Arial" panose="020B0604020202020204" pitchFamily="34" charset="0"/>
                <a:sym typeface="+mn-ea"/>
              </a:rPr>
              <a:t> </a:t>
            </a:r>
            <a:r>
              <a:rPr lang="en-US" sz="4000" b="1" dirty="0" err="1">
                <a:solidFill>
                  <a:srgbClr val="002060"/>
                </a:solidFill>
                <a:latin typeface="Calibri"/>
                <a:cs typeface="Arial" panose="020B0604020202020204" pitchFamily="34" charset="0"/>
                <a:sym typeface="+mn-ea"/>
              </a:rPr>
              <a:t>sát</a:t>
            </a:r>
            <a:r>
              <a:rPr lang="en-US" sz="4000" b="1" dirty="0">
                <a:solidFill>
                  <a:srgbClr val="002060"/>
                </a:solidFill>
                <a:latin typeface="Calibri"/>
                <a:cs typeface="Arial" panose="020B0604020202020204" pitchFamily="34" charset="0"/>
                <a:sym typeface="+mn-ea"/>
              </a:rPr>
              <a:t> </a:t>
            </a:r>
            <a:r>
              <a:rPr lang="en-US" sz="4000" b="1" dirty="0" err="1">
                <a:solidFill>
                  <a:srgbClr val="002060"/>
                </a:solidFill>
                <a:latin typeface="Calibri"/>
                <a:cs typeface="Arial" panose="020B0604020202020204" pitchFamily="34" charset="0"/>
                <a:sym typeface="+mn-ea"/>
              </a:rPr>
              <a:t>hình</a:t>
            </a:r>
            <a:r>
              <a:rPr lang="en-US" sz="4000" b="1" dirty="0">
                <a:solidFill>
                  <a:srgbClr val="002060"/>
                </a:solidFill>
                <a:latin typeface="Calibri"/>
                <a:cs typeface="Arial" panose="020B0604020202020204" pitchFamily="34" charset="0"/>
                <a:sym typeface="+mn-ea"/>
              </a:rPr>
              <a:t> 2: K</a:t>
            </a:r>
            <a:r>
              <a:rPr lang="vi-VN" sz="4000" b="1" dirty="0">
                <a:solidFill>
                  <a:srgbClr val="002060"/>
                </a:solidFill>
                <a:latin typeface="Calibri"/>
                <a:cs typeface="Arial" panose="020B0604020202020204" pitchFamily="34" charset="0"/>
                <a:sym typeface="+mn-ea"/>
              </a:rPr>
              <a:t>ể tên và chỉ trên lược đồ một số sông ở vùng Duyên hải miền Trung</a:t>
            </a:r>
            <a:endParaRPr kumimoji="0" lang="en-US" sz="4000" b="1" i="0" u="none" strike="noStrike" kern="1200" cap="none" spc="0" normalizeH="0" baseline="0" noProof="0" dirty="0">
              <a:ln>
                <a:noFill/>
              </a:ln>
              <a:solidFill>
                <a:srgbClr val="002060"/>
              </a:solidFill>
              <a:effectLst/>
              <a:uLnTx/>
              <a:uFillTx/>
              <a:latin typeface="Calibri"/>
              <a:ea typeface="+mn-ea"/>
              <a:cs typeface="Arial" panose="020B0604020202020204" pitchFamily="34" charset="0"/>
            </a:endParaRPr>
          </a:p>
        </p:txBody>
      </p:sp>
      <p:pic>
        <p:nvPicPr>
          <p:cNvPr id="8" name="Picture 7" descr="A picture containing diagram&#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8088" y="4376868"/>
            <a:ext cx="2889503" cy="2426833"/>
          </a:xfrm>
          <a:prstGeom prst="rect">
            <a:avLst/>
          </a:prstGeom>
        </p:spPr>
      </p:pic>
      <p:grpSp>
        <p:nvGrpSpPr>
          <p:cNvPr id="6" name="Group 5">
            <a:extLst>
              <a:ext uri="{FF2B5EF4-FFF2-40B4-BE49-F238E27FC236}">
                <a16:creationId xmlns:a16="http://schemas.microsoft.com/office/drawing/2014/main" id="{D2B73B9B-6CE4-5B9B-981C-ACBE4C160F6A}"/>
              </a:ext>
            </a:extLst>
          </p:cNvPr>
          <p:cNvGrpSpPr/>
          <p:nvPr/>
        </p:nvGrpSpPr>
        <p:grpSpPr>
          <a:xfrm>
            <a:off x="4259179" y="102741"/>
            <a:ext cx="3045753" cy="1234659"/>
            <a:chOff x="1317502" y="35831"/>
            <a:chExt cx="9626115" cy="1794546"/>
          </a:xfrm>
        </p:grpSpPr>
        <p:grpSp>
          <p:nvGrpSpPr>
            <p:cNvPr id="9" name="Group 8">
              <a:extLst>
                <a:ext uri="{FF2B5EF4-FFF2-40B4-BE49-F238E27FC236}">
                  <a16:creationId xmlns:a16="http://schemas.microsoft.com/office/drawing/2014/main" id="{7DFD3BF7-ED59-7574-C0DD-C4BC85A4CFFC}"/>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11" name="Rectangle: Diagonal Corners Rounded 4">
                <a:extLst>
                  <a:ext uri="{FF2B5EF4-FFF2-40B4-BE49-F238E27FC236}">
                    <a16:creationId xmlns:a16="http://schemas.microsoft.com/office/drawing/2014/main" id="{C18937A7-AD05-DB95-7A89-D661FE9EAD37}"/>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Diagonal Corners Rounded 39">
                <a:extLst>
                  <a:ext uri="{FF2B5EF4-FFF2-40B4-BE49-F238E27FC236}">
                    <a16:creationId xmlns:a16="http://schemas.microsoft.com/office/drawing/2014/main" id="{0227938F-8973-A79A-D9EC-6B4165D663C8}"/>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0" name="TextBox 9">
              <a:extLst>
                <a:ext uri="{FF2B5EF4-FFF2-40B4-BE49-F238E27FC236}">
                  <a16:creationId xmlns:a16="http://schemas.microsoft.com/office/drawing/2014/main" id="{836846B9-E954-F4A2-5825-1650D6E067D4}"/>
                </a:ext>
              </a:extLst>
            </p:cNvPr>
            <p:cNvSpPr txBox="1"/>
            <p:nvPr/>
          </p:nvSpPr>
          <p:spPr>
            <a:xfrm>
              <a:off x="1608090" y="85729"/>
              <a:ext cx="9321799" cy="17446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c. </a:t>
              </a:r>
              <a:r>
                <a:rPr kumimoji="0" lang="en-US" sz="3600" b="1" i="0" u="none" strike="noStrike" kern="1200" cap="none" spc="0" normalizeH="0" baseline="0" noProof="0" dirty="0" err="1">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Sông</a:t>
              </a:r>
              <a:r>
                <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 </a:t>
              </a:r>
              <a:r>
                <a:rPr kumimoji="0" lang="en-US" sz="3600" b="1" i="0" u="none" strike="noStrike" kern="1200" cap="none" spc="0" normalizeH="0" baseline="0" noProof="0" dirty="0" err="1">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ngòi</a:t>
              </a:r>
              <a:endPar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endParaRPr>
            </a:p>
          </p:txBody>
        </p:sp>
      </p:grpSp>
    </p:spTree>
    <p:extLst>
      <p:ext uri="{BB962C8B-B14F-4D97-AF65-F5344CB8AC3E}">
        <p14:creationId xmlns:p14="http://schemas.microsoft.com/office/powerpoint/2010/main" val="2929191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6" presetClass="entr" presetSubtype="21" fill="hold"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barn(inVertical)">
                                      <p:cBhvr>
                                        <p:cTn id="1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20C7A6-F2B8-4A26-BFF4-56A30DA8D84B}"/>
              </a:ext>
            </a:extLst>
          </p:cNvPr>
          <p:cNvPicPr>
            <a:picLocks noChangeAspect="1"/>
          </p:cNvPicPr>
          <p:nvPr/>
        </p:nvPicPr>
        <p:blipFill>
          <a:blip r:embed="rId3"/>
          <a:stretch>
            <a:fillRect/>
          </a:stretch>
        </p:blipFill>
        <p:spPr>
          <a:xfrm>
            <a:off x="0" y="11441"/>
            <a:ext cx="12192000" cy="6846559"/>
          </a:xfrm>
          <a:prstGeom prst="rect">
            <a:avLst/>
          </a:prstGeom>
        </p:spPr>
      </p:pic>
      <p:grpSp>
        <p:nvGrpSpPr>
          <p:cNvPr id="11" name="Group 10">
            <a:extLst>
              <a:ext uri="{FF2B5EF4-FFF2-40B4-BE49-F238E27FC236}">
                <a16:creationId xmlns:a16="http://schemas.microsoft.com/office/drawing/2014/main" id="{B38215D1-3FAF-4B81-85BD-DC44A0237B69}"/>
              </a:ext>
            </a:extLst>
          </p:cNvPr>
          <p:cNvGrpSpPr/>
          <p:nvPr/>
        </p:nvGrpSpPr>
        <p:grpSpPr>
          <a:xfrm>
            <a:off x="2098960" y="3988741"/>
            <a:ext cx="7285699" cy="2477138"/>
            <a:chOff x="2098960" y="3988741"/>
            <a:chExt cx="7285699" cy="2477138"/>
          </a:xfrm>
        </p:grpSpPr>
        <p:pic>
          <p:nvPicPr>
            <p:cNvPr id="12" name="Graphic 11">
              <a:extLst>
                <a:ext uri="{FF2B5EF4-FFF2-40B4-BE49-F238E27FC236}">
                  <a16:creationId xmlns:a16="http://schemas.microsoft.com/office/drawing/2014/main" id="{55D14221-6D2D-4A4A-AC06-D5763DBF0C8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98960" y="3988741"/>
              <a:ext cx="7285699" cy="2477138"/>
            </a:xfrm>
            <a:prstGeom prst="rect">
              <a:avLst/>
            </a:prstGeom>
          </p:spPr>
        </p:pic>
        <p:grpSp>
          <p:nvGrpSpPr>
            <p:cNvPr id="13" name="Group 12">
              <a:extLst>
                <a:ext uri="{FF2B5EF4-FFF2-40B4-BE49-F238E27FC236}">
                  <a16:creationId xmlns:a16="http://schemas.microsoft.com/office/drawing/2014/main" id="{E5DBB8AE-8253-4FEA-9B4B-AD517F923AC7}"/>
                </a:ext>
              </a:extLst>
            </p:cNvPr>
            <p:cNvGrpSpPr/>
            <p:nvPr/>
          </p:nvGrpSpPr>
          <p:grpSpPr>
            <a:xfrm>
              <a:off x="2903364" y="4148461"/>
              <a:ext cx="6141569" cy="1840494"/>
              <a:chOff x="0" y="0"/>
              <a:chExt cx="7745188" cy="2321063"/>
            </a:xfrm>
          </p:grpSpPr>
          <p:sp>
            <p:nvSpPr>
              <p:cNvPr id="14" name="Freeform 10">
                <a:extLst>
                  <a:ext uri="{FF2B5EF4-FFF2-40B4-BE49-F238E27FC236}">
                    <a16:creationId xmlns:a16="http://schemas.microsoft.com/office/drawing/2014/main" id="{9A1A0333-EF70-477F-BEF8-0BD6282D2B86}"/>
                  </a:ext>
                </a:extLst>
              </p:cNvPr>
              <p:cNvSpPr/>
              <p:nvPr/>
            </p:nvSpPr>
            <p:spPr>
              <a:xfrm>
                <a:off x="0" y="0"/>
                <a:ext cx="7745188" cy="2321063"/>
              </a:xfrm>
              <a:custGeom>
                <a:avLst/>
                <a:gdLst/>
                <a:ahLst/>
                <a:cxnLst/>
                <a:rect l="l" t="t" r="r" b="b"/>
                <a:pathLst>
                  <a:path w="7745188" h="2321063">
                    <a:moveTo>
                      <a:pt x="0" y="0"/>
                    </a:moveTo>
                    <a:lnTo>
                      <a:pt x="7745188" y="0"/>
                    </a:lnTo>
                    <a:lnTo>
                      <a:pt x="7745188" y="2321063"/>
                    </a:lnTo>
                    <a:lnTo>
                      <a:pt x="0" y="2321063"/>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sp>
        <p:nvSpPr>
          <p:cNvPr id="16" name="TextBox 15">
            <a:extLst>
              <a:ext uri="{FF2B5EF4-FFF2-40B4-BE49-F238E27FC236}">
                <a16:creationId xmlns:a16="http://schemas.microsoft.com/office/drawing/2014/main" id="{898230F5-61D2-44D0-81A6-66F369163C85}"/>
              </a:ext>
            </a:extLst>
          </p:cNvPr>
          <p:cNvSpPr txBox="1"/>
          <p:nvPr/>
        </p:nvSpPr>
        <p:spPr>
          <a:xfrm>
            <a:off x="2788292" y="4188764"/>
            <a:ext cx="6237592"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Đáp</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án</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Tỉnh</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Thanh </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Hóa</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đến</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Bình </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Thuận</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2" name="Picture 21">
            <a:hlinkClick r:id="rId6" action="ppaction://hlinksldjump"/>
            <a:extLst>
              <a:ext uri="{FF2B5EF4-FFF2-40B4-BE49-F238E27FC236}">
                <a16:creationId xmlns:a16="http://schemas.microsoft.com/office/drawing/2014/main" id="{D822B3CC-E197-4EC0-A909-4509B5560C2E}"/>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26477" t="33194" r="26667" b="35108"/>
          <a:stretch/>
        </p:blipFill>
        <p:spPr>
          <a:xfrm>
            <a:off x="9288636" y="4803568"/>
            <a:ext cx="2829375" cy="1914033"/>
          </a:xfrm>
          <a:prstGeom prst="rect">
            <a:avLst/>
          </a:prstGeom>
        </p:spPr>
      </p:pic>
      <p:grpSp>
        <p:nvGrpSpPr>
          <p:cNvPr id="27" name="Group 26">
            <a:extLst>
              <a:ext uri="{FF2B5EF4-FFF2-40B4-BE49-F238E27FC236}">
                <a16:creationId xmlns:a16="http://schemas.microsoft.com/office/drawing/2014/main" id="{4E714F11-68E8-4E0A-9616-26DF048E63E2}"/>
              </a:ext>
            </a:extLst>
          </p:cNvPr>
          <p:cNvGrpSpPr/>
          <p:nvPr/>
        </p:nvGrpSpPr>
        <p:grpSpPr>
          <a:xfrm>
            <a:off x="411635" y="13289"/>
            <a:ext cx="10660348" cy="4240860"/>
            <a:chOff x="590273" y="15260"/>
            <a:chExt cx="10660348" cy="4240860"/>
          </a:xfrm>
        </p:grpSpPr>
        <p:grpSp>
          <p:nvGrpSpPr>
            <p:cNvPr id="26" name="Group 25">
              <a:extLst>
                <a:ext uri="{FF2B5EF4-FFF2-40B4-BE49-F238E27FC236}">
                  <a16:creationId xmlns:a16="http://schemas.microsoft.com/office/drawing/2014/main" id="{156B4BAD-3315-410E-B32B-7F71D5DA4E6A}"/>
                </a:ext>
              </a:extLst>
            </p:cNvPr>
            <p:cNvGrpSpPr/>
            <p:nvPr/>
          </p:nvGrpSpPr>
          <p:grpSpPr>
            <a:xfrm>
              <a:off x="941379" y="15260"/>
              <a:ext cx="10309242" cy="3992802"/>
              <a:chOff x="711450" y="-4062"/>
              <a:chExt cx="10309242" cy="3992802"/>
            </a:xfrm>
          </p:grpSpPr>
          <p:grpSp>
            <p:nvGrpSpPr>
              <p:cNvPr id="17" name="Group 16">
                <a:extLst>
                  <a:ext uri="{FF2B5EF4-FFF2-40B4-BE49-F238E27FC236}">
                    <a16:creationId xmlns:a16="http://schemas.microsoft.com/office/drawing/2014/main" id="{22CEAE9D-4EB1-45AA-A28E-429909963B84}"/>
                  </a:ext>
                </a:extLst>
              </p:cNvPr>
              <p:cNvGrpSpPr/>
              <p:nvPr/>
            </p:nvGrpSpPr>
            <p:grpSpPr>
              <a:xfrm>
                <a:off x="711450" y="293309"/>
                <a:ext cx="9385222" cy="3695431"/>
                <a:chOff x="888431" y="293310"/>
                <a:chExt cx="9385222" cy="3695431"/>
              </a:xfrm>
            </p:grpSpPr>
            <p:pic>
              <p:nvPicPr>
                <p:cNvPr id="18" name="Picture 17">
                  <a:extLst>
                    <a:ext uri="{FF2B5EF4-FFF2-40B4-BE49-F238E27FC236}">
                      <a16:creationId xmlns:a16="http://schemas.microsoft.com/office/drawing/2014/main" id="{9DF02233-1D0C-43B4-946E-8737E1D0E8C4}"/>
                    </a:ext>
                  </a:extLst>
                </p:cNvPr>
                <p:cNvPicPr>
                  <a:picLocks noChangeAspect="1"/>
                </p:cNvPicPr>
                <p:nvPr/>
              </p:nvPicPr>
              <p:blipFill>
                <a:blip r:embed="rId8"/>
                <a:srcRect/>
                <a:stretch>
                  <a:fillRect/>
                </a:stretch>
              </p:blipFill>
              <p:spPr>
                <a:xfrm>
                  <a:off x="888431" y="293310"/>
                  <a:ext cx="9385222" cy="3695431"/>
                </a:xfrm>
                <a:prstGeom prst="rect">
                  <a:avLst/>
                </a:prstGeom>
              </p:spPr>
            </p:pic>
            <p:grpSp>
              <p:nvGrpSpPr>
                <p:cNvPr id="19" name="Group 18">
                  <a:extLst>
                    <a:ext uri="{FF2B5EF4-FFF2-40B4-BE49-F238E27FC236}">
                      <a16:creationId xmlns:a16="http://schemas.microsoft.com/office/drawing/2014/main" id="{E0176DF8-ED55-4D86-A951-D1E98D41AFF6}"/>
                    </a:ext>
                  </a:extLst>
                </p:cNvPr>
                <p:cNvGrpSpPr/>
                <p:nvPr/>
              </p:nvGrpSpPr>
              <p:grpSpPr>
                <a:xfrm>
                  <a:off x="1918347" y="1194674"/>
                  <a:ext cx="7644489" cy="1889007"/>
                  <a:chOff x="-1233" y="-54807"/>
                  <a:chExt cx="7745188" cy="1913890"/>
                </a:xfrm>
              </p:grpSpPr>
              <p:sp>
                <p:nvSpPr>
                  <p:cNvPr id="20" name="Freeform 6">
                    <a:extLst>
                      <a:ext uri="{FF2B5EF4-FFF2-40B4-BE49-F238E27FC236}">
                        <a16:creationId xmlns:a16="http://schemas.microsoft.com/office/drawing/2014/main" id="{6612EED3-FC45-4AEF-BC1B-DF095FB63440}"/>
                      </a:ext>
                    </a:extLst>
                  </p:cNvPr>
                  <p:cNvSpPr/>
                  <p:nvPr/>
                </p:nvSpPr>
                <p:spPr>
                  <a:xfrm>
                    <a:off x="-1233" y="-54807"/>
                    <a:ext cx="7745188" cy="1913890"/>
                  </a:xfrm>
                  <a:custGeom>
                    <a:avLst/>
                    <a:gdLst/>
                    <a:ahLst/>
                    <a:cxnLst/>
                    <a:rect l="l" t="t" r="r" b="b"/>
                    <a:pathLst>
                      <a:path w="7745188" h="1913890">
                        <a:moveTo>
                          <a:pt x="0" y="0"/>
                        </a:moveTo>
                        <a:lnTo>
                          <a:pt x="7745188" y="0"/>
                        </a:lnTo>
                        <a:lnTo>
                          <a:pt x="7745188" y="1913890"/>
                        </a:lnTo>
                        <a:lnTo>
                          <a:pt x="0" y="191389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pic>
            <p:nvPicPr>
              <p:cNvPr id="25" name="Picture 24">
                <a:extLst>
                  <a:ext uri="{FF2B5EF4-FFF2-40B4-BE49-F238E27FC236}">
                    <a16:creationId xmlns:a16="http://schemas.microsoft.com/office/drawing/2014/main" id="{483C711B-1757-4347-9C77-4D88A515FEBB}"/>
                  </a:ext>
                </a:extLst>
              </p:cNvPr>
              <p:cNvPicPr>
                <a:picLocks noChangeAspect="1"/>
              </p:cNvPicPr>
              <p:nvPr/>
            </p:nvPicPr>
            <p:blipFill rotWithShape="1">
              <a:blip r:embed="rId9">
                <a:extLst>
                  <a:ext uri="{28A0092B-C50C-407E-A947-70E740481C1C}">
                    <a14:useLocalDpi xmlns:a14="http://schemas.microsoft.com/office/drawing/2010/main" val="0"/>
                  </a:ext>
                </a:extLst>
              </a:blip>
              <a:srcRect l="27921" t="26136" r="28638" b="23298"/>
              <a:stretch/>
            </p:blipFill>
            <p:spPr>
              <a:xfrm>
                <a:off x="9252289" y="-4062"/>
                <a:ext cx="1768403" cy="2058495"/>
              </a:xfrm>
              <a:prstGeom prst="rect">
                <a:avLst/>
              </a:prstGeom>
            </p:spPr>
          </p:pic>
        </p:grpSp>
        <p:pic>
          <p:nvPicPr>
            <p:cNvPr id="23" name="Picture 22">
              <a:extLst>
                <a:ext uri="{FF2B5EF4-FFF2-40B4-BE49-F238E27FC236}">
                  <a16:creationId xmlns:a16="http://schemas.microsoft.com/office/drawing/2014/main" id="{BE0C779A-245A-43EC-804D-673364298E2A}"/>
                </a:ext>
              </a:extLst>
            </p:cNvPr>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26477" t="29306" r="28333" b="28750"/>
            <a:stretch/>
          </p:blipFill>
          <p:spPr>
            <a:xfrm>
              <a:off x="590273" y="3020412"/>
              <a:ext cx="1331307" cy="1235708"/>
            </a:xfrm>
            <a:prstGeom prst="rect">
              <a:avLst/>
            </a:prstGeom>
          </p:spPr>
        </p:pic>
      </p:grpSp>
      <p:sp>
        <p:nvSpPr>
          <p:cNvPr id="21" name="TextBox 20">
            <a:extLst>
              <a:ext uri="{FF2B5EF4-FFF2-40B4-BE49-F238E27FC236}">
                <a16:creationId xmlns:a16="http://schemas.microsoft.com/office/drawing/2014/main" id="{9E63B551-47F3-4CDE-A0EC-CF39DFCD1DA7}"/>
              </a:ext>
            </a:extLst>
          </p:cNvPr>
          <p:cNvSpPr txBox="1"/>
          <p:nvPr/>
        </p:nvSpPr>
        <p:spPr>
          <a:xfrm>
            <a:off x="1886632" y="869045"/>
            <a:ext cx="7498027" cy="2123658"/>
          </a:xfrm>
          <a:prstGeom prst="rect">
            <a:avLst/>
          </a:prstGeom>
          <a:noFill/>
        </p:spPr>
        <p:txBody>
          <a:bodyPr wrap="square" rtlCol="0">
            <a:spAutoFit/>
          </a:bodyPr>
          <a:lstStyle/>
          <a:p>
            <a:pPr lvl="0" algn="ct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1.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Vùng</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duyên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hải</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miền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Trung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kéo</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dài</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tỉnh</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nào</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đến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tỉnh</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nào</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466654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Am-thanh-tra-loi-dung-www_nhacchuongvui_com.wav"/>
                                        </p:tgtEl>
                                      </p:cMediaNode>
                                    </p:audio>
                                  </p:subTnLst>
                                </p:cTn>
                              </p:par>
                              <p:par>
                                <p:cTn id="19" presetID="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3" name="Rectangle 2"/>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25A6E062-9584-2039-4737-4516D8513D3E}"/>
              </a:ext>
            </a:extLst>
          </p:cNvPr>
          <p:cNvPicPr>
            <a:picLocks noChangeAspect="1"/>
          </p:cNvPicPr>
          <p:nvPr/>
        </p:nvPicPr>
        <p:blipFill>
          <a:blip r:embed="rId4"/>
          <a:stretch>
            <a:fillRect/>
          </a:stretch>
        </p:blipFill>
        <p:spPr>
          <a:xfrm>
            <a:off x="2634707" y="379605"/>
            <a:ext cx="6610350" cy="6210300"/>
          </a:xfrm>
          <a:prstGeom prst="rect">
            <a:avLst/>
          </a:prstGeom>
        </p:spPr>
      </p:pic>
      <p:sp>
        <p:nvSpPr>
          <p:cNvPr id="17" name="Oval 16">
            <a:extLst>
              <a:ext uri="{FF2B5EF4-FFF2-40B4-BE49-F238E27FC236}">
                <a16:creationId xmlns:a16="http://schemas.microsoft.com/office/drawing/2014/main" id="{D0A74D4C-F5B5-FB3A-2F5F-0F33AD88C26B}"/>
              </a:ext>
            </a:extLst>
          </p:cNvPr>
          <p:cNvSpPr/>
          <p:nvPr/>
        </p:nvSpPr>
        <p:spPr>
          <a:xfrm rot="16614443">
            <a:off x="4750636" y="940042"/>
            <a:ext cx="393269" cy="461266"/>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7D62F50-23E8-ACA9-DA9E-1969E1373F8B}"/>
              </a:ext>
            </a:extLst>
          </p:cNvPr>
          <p:cNvSpPr/>
          <p:nvPr/>
        </p:nvSpPr>
        <p:spPr>
          <a:xfrm rot="16614443">
            <a:off x="4064723" y="2008137"/>
            <a:ext cx="275732" cy="620960"/>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5EFC6A8-2AC7-FFF3-CFD5-7828C61CFDB6}"/>
              </a:ext>
            </a:extLst>
          </p:cNvPr>
          <p:cNvSpPr/>
          <p:nvPr/>
        </p:nvSpPr>
        <p:spPr>
          <a:xfrm rot="17596764">
            <a:off x="5207030" y="3018366"/>
            <a:ext cx="318015" cy="735662"/>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33333BF-A676-AED7-577A-F542D57F0C9D}"/>
              </a:ext>
            </a:extLst>
          </p:cNvPr>
          <p:cNvSpPr/>
          <p:nvPr/>
        </p:nvSpPr>
        <p:spPr>
          <a:xfrm rot="14159117">
            <a:off x="7348063" y="5226308"/>
            <a:ext cx="318015" cy="735662"/>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4773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up)">
                                      <p:cBhvr>
                                        <p:cTn id="17" dur="500"/>
                                        <p:tgtEl>
                                          <p:spTgt spid="19"/>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up)">
                                      <p:cBhvr>
                                        <p:cTn id="22" dur="500"/>
                                        <p:tgtEl>
                                          <p:spTgt spid="20"/>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3" name="Rectangle 2"/>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图片 3"/>
          <p:cNvPicPr>
            <a:picLocks noChangeAspect="1"/>
          </p:cNvPicPr>
          <p:nvPr/>
        </p:nvPicPr>
        <p:blipFill>
          <a:blip r:embed="rId3">
            <a:alphaModFix amt="78000"/>
          </a:blip>
          <a:stretch>
            <a:fillRect/>
          </a:stretch>
        </p:blipFill>
        <p:spPr>
          <a:xfrm>
            <a:off x="1661795" y="1161288"/>
            <a:ext cx="9187815" cy="3076175"/>
          </a:xfrm>
          <a:prstGeom prst="rect">
            <a:avLst/>
          </a:prstGeom>
        </p:spPr>
      </p:pic>
      <p:pic>
        <p:nvPicPr>
          <p:cNvPr id="5" name="图片 10"/>
          <p:cNvPicPr>
            <a:picLocks noChangeAspect="1"/>
          </p:cNvPicPr>
          <p:nvPr/>
        </p:nvPicPr>
        <p:blipFill>
          <a:blip r:embed="rId4"/>
          <a:stretch>
            <a:fillRect/>
          </a:stretch>
        </p:blipFill>
        <p:spPr>
          <a:xfrm flipH="1">
            <a:off x="280416" y="2388308"/>
            <a:ext cx="3089178" cy="4323388"/>
          </a:xfrm>
          <a:prstGeom prst="rect">
            <a:avLst/>
          </a:prstGeom>
          <a:effectLst>
            <a:outerShdw blurRad="50800" dist="38100" dir="2700000" algn="tl" rotWithShape="0">
              <a:prstClr val="black">
                <a:alpha val="40000"/>
              </a:prstClr>
            </a:outerShdw>
          </a:effectLst>
          <a:scene3d>
            <a:camera prst="perspectiveRight"/>
            <a:lightRig rig="threePt" dir="t"/>
          </a:scene3d>
        </p:spPr>
      </p:pic>
      <p:sp>
        <p:nvSpPr>
          <p:cNvPr id="7" name="TextBox 6"/>
          <p:cNvSpPr txBox="1"/>
          <p:nvPr/>
        </p:nvSpPr>
        <p:spPr>
          <a:xfrm>
            <a:off x="2814954" y="1593172"/>
            <a:ext cx="7235552" cy="2123658"/>
          </a:xfrm>
          <a:prstGeom prst="rect">
            <a:avLst/>
          </a:prstGeom>
          <a:noFill/>
        </p:spPr>
        <p:txBody>
          <a:bodyPr wrap="square">
            <a:spAutoFit/>
          </a:bodyPr>
          <a:lstStyle/>
          <a:p>
            <a:pPr lvl="0" algn="just">
              <a:defRPr/>
            </a:pPr>
            <a:r>
              <a:rPr lang="en-US" sz="4400" b="1" dirty="0" err="1">
                <a:solidFill>
                  <a:srgbClr val="002060"/>
                </a:solidFill>
                <a:cs typeface="Arial" panose="020B0604020202020204" pitchFamily="34" charset="0"/>
                <a:sym typeface="+mn-ea"/>
              </a:rPr>
              <a:t>Nêu</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những</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đặc</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điểm</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chính</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của</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sông</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ngòi</a:t>
            </a:r>
            <a:r>
              <a:rPr lang="en-US" sz="4400" b="1" dirty="0">
                <a:solidFill>
                  <a:srgbClr val="002060"/>
                </a:solidFill>
                <a:cs typeface="Arial" panose="020B0604020202020204" pitchFamily="34" charset="0"/>
                <a:sym typeface="+mn-ea"/>
              </a:rPr>
              <a:t> ở </a:t>
            </a:r>
            <a:r>
              <a:rPr lang="en-US" sz="4400" b="1" dirty="0" err="1">
                <a:solidFill>
                  <a:srgbClr val="002060"/>
                </a:solidFill>
                <a:cs typeface="Arial" panose="020B0604020202020204" pitchFamily="34" charset="0"/>
                <a:sym typeface="+mn-ea"/>
              </a:rPr>
              <a:t>vùng</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Duyên</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hải</a:t>
            </a:r>
            <a:r>
              <a:rPr lang="en-US" sz="4400" b="1" dirty="0">
                <a:solidFill>
                  <a:srgbClr val="002060"/>
                </a:solidFill>
                <a:cs typeface="Arial" panose="020B0604020202020204" pitchFamily="34" charset="0"/>
                <a:sym typeface="+mn-ea"/>
              </a:rPr>
              <a:t> </a:t>
            </a:r>
            <a:r>
              <a:rPr lang="en-US" sz="4400" b="1" dirty="0" err="1">
                <a:solidFill>
                  <a:srgbClr val="002060"/>
                </a:solidFill>
                <a:cs typeface="Arial" panose="020B0604020202020204" pitchFamily="34" charset="0"/>
                <a:sym typeface="+mn-ea"/>
              </a:rPr>
              <a:t>miền</a:t>
            </a:r>
            <a:r>
              <a:rPr lang="en-US" sz="4400" b="1" dirty="0">
                <a:solidFill>
                  <a:srgbClr val="002060"/>
                </a:solidFill>
                <a:cs typeface="Arial" panose="020B0604020202020204" pitchFamily="34" charset="0"/>
                <a:sym typeface="+mn-ea"/>
              </a:rPr>
              <a:t> Trung.</a:t>
            </a:r>
            <a:endParaRPr kumimoji="0" lang="en-US" sz="4400" b="1" i="0" u="none" strike="noStrike" kern="1200" cap="none" spc="0" normalizeH="0" baseline="0" noProof="0" dirty="0">
              <a:ln>
                <a:noFill/>
              </a:ln>
              <a:solidFill>
                <a:srgbClr val="002060"/>
              </a:solidFill>
              <a:effectLst/>
              <a:uLnTx/>
              <a:uFillTx/>
              <a:latin typeface="Calibri"/>
              <a:cs typeface="Arial" panose="020B0604020202020204" pitchFamily="34" charset="0"/>
            </a:endParaRPr>
          </a:p>
        </p:txBody>
      </p:sp>
      <p:pic>
        <p:nvPicPr>
          <p:cNvPr id="8" name="Picture 7" descr="A picture containing diagram&#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8088" y="4376868"/>
            <a:ext cx="2889503" cy="2426833"/>
          </a:xfrm>
          <a:prstGeom prst="rect">
            <a:avLst/>
          </a:prstGeom>
        </p:spPr>
      </p:pic>
      <p:grpSp>
        <p:nvGrpSpPr>
          <p:cNvPr id="6" name="Group 5">
            <a:extLst>
              <a:ext uri="{FF2B5EF4-FFF2-40B4-BE49-F238E27FC236}">
                <a16:creationId xmlns:a16="http://schemas.microsoft.com/office/drawing/2014/main" id="{D2B73B9B-6CE4-5B9B-981C-ACBE4C160F6A}"/>
              </a:ext>
            </a:extLst>
          </p:cNvPr>
          <p:cNvGrpSpPr/>
          <p:nvPr/>
        </p:nvGrpSpPr>
        <p:grpSpPr>
          <a:xfrm>
            <a:off x="4259179" y="102741"/>
            <a:ext cx="3045753" cy="1234659"/>
            <a:chOff x="1317502" y="35831"/>
            <a:chExt cx="9626115" cy="1794546"/>
          </a:xfrm>
        </p:grpSpPr>
        <p:grpSp>
          <p:nvGrpSpPr>
            <p:cNvPr id="9" name="Group 8">
              <a:extLst>
                <a:ext uri="{FF2B5EF4-FFF2-40B4-BE49-F238E27FC236}">
                  <a16:creationId xmlns:a16="http://schemas.microsoft.com/office/drawing/2014/main" id="{7DFD3BF7-ED59-7574-C0DD-C4BC85A4CFFC}"/>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11" name="Rectangle: Diagonal Corners Rounded 4">
                <a:extLst>
                  <a:ext uri="{FF2B5EF4-FFF2-40B4-BE49-F238E27FC236}">
                    <a16:creationId xmlns:a16="http://schemas.microsoft.com/office/drawing/2014/main" id="{C18937A7-AD05-DB95-7A89-D661FE9EAD37}"/>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Diagonal Corners Rounded 39">
                <a:extLst>
                  <a:ext uri="{FF2B5EF4-FFF2-40B4-BE49-F238E27FC236}">
                    <a16:creationId xmlns:a16="http://schemas.microsoft.com/office/drawing/2014/main" id="{0227938F-8973-A79A-D9EC-6B4165D663C8}"/>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0" name="TextBox 9">
              <a:extLst>
                <a:ext uri="{FF2B5EF4-FFF2-40B4-BE49-F238E27FC236}">
                  <a16:creationId xmlns:a16="http://schemas.microsoft.com/office/drawing/2014/main" id="{836846B9-E954-F4A2-5825-1650D6E067D4}"/>
                </a:ext>
              </a:extLst>
            </p:cNvPr>
            <p:cNvSpPr txBox="1"/>
            <p:nvPr/>
          </p:nvSpPr>
          <p:spPr>
            <a:xfrm>
              <a:off x="1608090" y="85729"/>
              <a:ext cx="9321799" cy="17446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c. </a:t>
              </a:r>
              <a:r>
                <a:rPr kumimoji="0" lang="en-US" sz="3600" b="1" i="0" u="none" strike="noStrike" kern="1200" cap="none" spc="0" normalizeH="0" baseline="0" noProof="0" dirty="0" err="1">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Sông</a:t>
              </a:r>
              <a:r>
                <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 </a:t>
              </a:r>
              <a:r>
                <a:rPr kumimoji="0" lang="en-US" sz="3600" b="1" i="0" u="none" strike="noStrike" kern="1200" cap="none" spc="0" normalizeH="0" baseline="0" noProof="0" dirty="0" err="1">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ngòi</a:t>
              </a:r>
              <a:endPar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endParaRPr>
            </a:p>
          </p:txBody>
        </p:sp>
      </p:grpSp>
    </p:spTree>
    <p:extLst>
      <p:ext uri="{BB962C8B-B14F-4D97-AF65-F5344CB8AC3E}">
        <p14:creationId xmlns:p14="http://schemas.microsoft.com/office/powerpoint/2010/main" val="1209380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6" presetClass="entr" presetSubtype="21" fill="hold"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barn(inVertical)">
                                      <p:cBhvr>
                                        <p:cTn id="1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3" name="Rectangle 2"/>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18B1DE93-2227-200A-7AAD-B9265429410D}"/>
              </a:ext>
            </a:extLst>
          </p:cNvPr>
          <p:cNvSpPr txBox="1"/>
          <p:nvPr/>
        </p:nvSpPr>
        <p:spPr>
          <a:xfrm>
            <a:off x="1673482" y="658344"/>
            <a:ext cx="10115738" cy="2554545"/>
          </a:xfrm>
          <a:prstGeom prst="rect">
            <a:avLst/>
          </a:prstGeom>
          <a:solidFill>
            <a:schemeClr val="accent2">
              <a:lumMod val="20000"/>
              <a:lumOff val="80000"/>
            </a:schemeClr>
          </a:solidFill>
          <a:ln w="28575">
            <a:noFill/>
            <a:prstDash val="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571500" lvl="0" indent="-571500" algn="just">
              <a:buFont typeface="Wingdings" panose="05000000000000000000" pitchFamily="2" charset="2"/>
              <a:buChar char="v"/>
            </a:pPr>
            <a:r>
              <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rPr>
              <a:t>Vùng có </a:t>
            </a:r>
            <a:r>
              <a:rPr lang="vi-VN" sz="4000" b="1" dirty="0">
                <a:solidFill>
                  <a:srgbClr val="FF0000"/>
                </a:solidFill>
                <a:latin typeface="Cambria" panose="02040503050406030204" pitchFamily="18" charset="0"/>
                <a:ea typeface="Cambria" panose="02040503050406030204" pitchFamily="18" charset="0"/>
                <a:cs typeface="Arial" panose="020B0604020202020204" pitchFamily="34" charset="0"/>
              </a:rPr>
              <a:t>nhiều sông</a:t>
            </a:r>
            <a:r>
              <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rPr>
              <a:t>, phần lớn là </a:t>
            </a:r>
            <a:r>
              <a:rPr lang="vi-VN" sz="4000" b="1" dirty="0">
                <a:solidFill>
                  <a:srgbClr val="FF0000"/>
                </a:solidFill>
                <a:latin typeface="Cambria" panose="02040503050406030204" pitchFamily="18" charset="0"/>
                <a:ea typeface="Cambria" panose="02040503050406030204" pitchFamily="18" charset="0"/>
                <a:cs typeface="Arial" panose="020B0604020202020204" pitchFamily="34" charset="0"/>
              </a:rPr>
              <a:t>sông ngắn và dốc</a:t>
            </a:r>
          </a:p>
          <a:p>
            <a:pPr marL="571500" lvl="0" indent="-571500" algn="just">
              <a:buFont typeface="Wingdings" panose="05000000000000000000" pitchFamily="2" charset="2"/>
              <a:buChar char="v"/>
            </a:pPr>
            <a:r>
              <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rPr>
              <a:t>Mùa mưa thường có </a:t>
            </a:r>
            <a:r>
              <a:rPr lang="vi-VN" sz="4000" b="1" dirty="0">
                <a:solidFill>
                  <a:srgbClr val="FF0000"/>
                </a:solidFill>
                <a:latin typeface="Cambria" panose="02040503050406030204" pitchFamily="18" charset="0"/>
                <a:ea typeface="Cambria" panose="02040503050406030204" pitchFamily="18" charset="0"/>
                <a:cs typeface="Arial" panose="020B0604020202020204" pitchFamily="34" charset="0"/>
              </a:rPr>
              <a:t>lũ lụt, lũ quét</a:t>
            </a:r>
            <a:r>
              <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rPr>
              <a:t>; mùa khô có tình trạng </a:t>
            </a:r>
            <a:r>
              <a:rPr lang="vi-VN" sz="4000" b="1" dirty="0">
                <a:solidFill>
                  <a:srgbClr val="FF0000"/>
                </a:solidFill>
                <a:latin typeface="Cambria" panose="02040503050406030204" pitchFamily="18" charset="0"/>
                <a:ea typeface="Cambria" panose="02040503050406030204" pitchFamily="18" charset="0"/>
                <a:cs typeface="Arial" panose="020B0604020202020204" pitchFamily="34" charset="0"/>
              </a:rPr>
              <a:t>thiếu nước</a:t>
            </a:r>
            <a:r>
              <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rPr>
              <a:t>.</a:t>
            </a:r>
          </a:p>
        </p:txBody>
      </p:sp>
      <p:pic>
        <p:nvPicPr>
          <p:cNvPr id="14" name="图片 10">
            <a:extLst>
              <a:ext uri="{FF2B5EF4-FFF2-40B4-BE49-F238E27FC236}">
                <a16:creationId xmlns:a16="http://schemas.microsoft.com/office/drawing/2014/main" id="{132584D5-508F-FFAD-7CB5-1E363CBBA0DF}"/>
              </a:ext>
            </a:extLst>
          </p:cNvPr>
          <p:cNvPicPr>
            <a:picLocks noChangeAspect="1"/>
          </p:cNvPicPr>
          <p:nvPr/>
        </p:nvPicPr>
        <p:blipFill>
          <a:blip r:embed="rId3"/>
          <a:stretch>
            <a:fillRect/>
          </a:stretch>
        </p:blipFill>
        <p:spPr>
          <a:xfrm flipH="1">
            <a:off x="169425" y="2878129"/>
            <a:ext cx="2662230" cy="3725863"/>
          </a:xfrm>
          <a:prstGeom prst="rect">
            <a:avLst/>
          </a:prstGeom>
        </p:spPr>
      </p:pic>
    </p:spTree>
    <p:extLst>
      <p:ext uri="{BB962C8B-B14F-4D97-AF65-F5344CB8AC3E}">
        <p14:creationId xmlns:p14="http://schemas.microsoft.com/office/powerpoint/2010/main" val="1955896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80">
                                          <p:stCondLst>
                                            <p:cond delay="0"/>
                                          </p:stCondLst>
                                        </p:cTn>
                                        <p:tgtEl>
                                          <p:spTgt spid="13"/>
                                        </p:tgtEl>
                                      </p:cBhvr>
                                    </p:animEffect>
                                    <p:anim calcmode="lin" valueType="num">
                                      <p:cBhvr>
                                        <p:cTn id="1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9" dur="26">
                                          <p:stCondLst>
                                            <p:cond delay="650"/>
                                          </p:stCondLst>
                                        </p:cTn>
                                        <p:tgtEl>
                                          <p:spTgt spid="13"/>
                                        </p:tgtEl>
                                      </p:cBhvr>
                                      <p:to x="100000" y="60000"/>
                                    </p:animScale>
                                    <p:animScale>
                                      <p:cBhvr>
                                        <p:cTn id="20" dur="166" decel="50000">
                                          <p:stCondLst>
                                            <p:cond delay="676"/>
                                          </p:stCondLst>
                                        </p:cTn>
                                        <p:tgtEl>
                                          <p:spTgt spid="13"/>
                                        </p:tgtEl>
                                      </p:cBhvr>
                                      <p:to x="100000" y="100000"/>
                                    </p:animScale>
                                    <p:animScale>
                                      <p:cBhvr>
                                        <p:cTn id="21" dur="26">
                                          <p:stCondLst>
                                            <p:cond delay="1312"/>
                                          </p:stCondLst>
                                        </p:cTn>
                                        <p:tgtEl>
                                          <p:spTgt spid="13"/>
                                        </p:tgtEl>
                                      </p:cBhvr>
                                      <p:to x="100000" y="80000"/>
                                    </p:animScale>
                                    <p:animScale>
                                      <p:cBhvr>
                                        <p:cTn id="22" dur="166" decel="50000">
                                          <p:stCondLst>
                                            <p:cond delay="1338"/>
                                          </p:stCondLst>
                                        </p:cTn>
                                        <p:tgtEl>
                                          <p:spTgt spid="13"/>
                                        </p:tgtEl>
                                      </p:cBhvr>
                                      <p:to x="100000" y="100000"/>
                                    </p:animScale>
                                    <p:animScale>
                                      <p:cBhvr>
                                        <p:cTn id="23" dur="26">
                                          <p:stCondLst>
                                            <p:cond delay="1642"/>
                                          </p:stCondLst>
                                        </p:cTn>
                                        <p:tgtEl>
                                          <p:spTgt spid="13"/>
                                        </p:tgtEl>
                                      </p:cBhvr>
                                      <p:to x="100000" y="90000"/>
                                    </p:animScale>
                                    <p:animScale>
                                      <p:cBhvr>
                                        <p:cTn id="24" dur="166" decel="50000">
                                          <p:stCondLst>
                                            <p:cond delay="1668"/>
                                          </p:stCondLst>
                                        </p:cTn>
                                        <p:tgtEl>
                                          <p:spTgt spid="13"/>
                                        </p:tgtEl>
                                      </p:cBhvr>
                                      <p:to x="100000" y="100000"/>
                                    </p:animScale>
                                    <p:animScale>
                                      <p:cBhvr>
                                        <p:cTn id="25" dur="26">
                                          <p:stCondLst>
                                            <p:cond delay="1808"/>
                                          </p:stCondLst>
                                        </p:cTn>
                                        <p:tgtEl>
                                          <p:spTgt spid="13"/>
                                        </p:tgtEl>
                                      </p:cBhvr>
                                      <p:to x="100000" y="95000"/>
                                    </p:animScale>
                                    <p:animScale>
                                      <p:cBhvr>
                                        <p:cTn id="26"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Sông Gianh: Dòng sông trữ tình, thơ mộng bậc nhất Quảng Bình">
            <a:extLst>
              <a:ext uri="{FF2B5EF4-FFF2-40B4-BE49-F238E27FC236}">
                <a16:creationId xmlns:a16="http://schemas.microsoft.com/office/drawing/2014/main" id="{01FE2F7E-7B77-78E0-DD6C-36FE885AA9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7982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DBA312F-D112-0CD6-ADDF-8EDED3A08D8E}"/>
              </a:ext>
            </a:extLst>
          </p:cNvPr>
          <p:cNvPicPr>
            <a:picLocks noChangeAspect="1"/>
          </p:cNvPicPr>
          <p:nvPr/>
        </p:nvPicPr>
        <p:blipFill>
          <a:blip r:embed="rId3"/>
          <a:stretch>
            <a:fillRect/>
          </a:stretch>
        </p:blipFill>
        <p:spPr>
          <a:xfrm>
            <a:off x="8227612" y="910829"/>
            <a:ext cx="6419644" cy="1780186"/>
          </a:xfrm>
          <a:prstGeom prst="rect">
            <a:avLst/>
          </a:prstGeom>
        </p:spPr>
      </p:pic>
    </p:spTree>
    <p:extLst>
      <p:ext uri="{BB962C8B-B14F-4D97-AF65-F5344CB8AC3E}">
        <p14:creationId xmlns:p14="http://schemas.microsoft.com/office/powerpoint/2010/main" val="3965756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ông Thu Bồn năm 2023">
            <a:extLst>
              <a:ext uri="{FF2B5EF4-FFF2-40B4-BE49-F238E27FC236}">
                <a16:creationId xmlns:a16="http://schemas.microsoft.com/office/drawing/2014/main" id="{D6212ED6-1D48-8683-5FD4-8AFB79CD47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7713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BDE779E-8CE9-7CA0-467C-2349C5F5706A}"/>
              </a:ext>
            </a:extLst>
          </p:cNvPr>
          <p:cNvPicPr>
            <a:picLocks noChangeAspect="1"/>
          </p:cNvPicPr>
          <p:nvPr/>
        </p:nvPicPr>
        <p:blipFill>
          <a:blip r:embed="rId3"/>
          <a:stretch>
            <a:fillRect/>
          </a:stretch>
        </p:blipFill>
        <p:spPr>
          <a:xfrm>
            <a:off x="3666763" y="5077814"/>
            <a:ext cx="6419644" cy="1780186"/>
          </a:xfrm>
          <a:prstGeom prst="rect">
            <a:avLst/>
          </a:prstGeom>
        </p:spPr>
      </p:pic>
    </p:spTree>
    <p:extLst>
      <p:ext uri="{BB962C8B-B14F-4D97-AF65-F5344CB8AC3E}">
        <p14:creationId xmlns:p14="http://schemas.microsoft.com/office/powerpoint/2010/main" val="3372404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7BCAB4-CE21-1B6A-2456-9A02CE88DF83}"/>
              </a:ext>
            </a:extLst>
          </p:cNvPr>
          <p:cNvPicPr>
            <a:picLocks noChangeAspect="1"/>
          </p:cNvPicPr>
          <p:nvPr/>
        </p:nvPicPr>
        <p:blipFill>
          <a:blip r:embed="rId3"/>
          <a:stretch>
            <a:fillRect/>
          </a:stretch>
        </p:blipFill>
        <p:spPr>
          <a:xfrm>
            <a:off x="853002" y="914233"/>
            <a:ext cx="10101948" cy="38408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20C7A6-F2B8-4A26-BFF4-56A30DA8D84B}"/>
              </a:ext>
            </a:extLst>
          </p:cNvPr>
          <p:cNvPicPr>
            <a:picLocks noChangeAspect="1"/>
          </p:cNvPicPr>
          <p:nvPr/>
        </p:nvPicPr>
        <p:blipFill>
          <a:blip r:embed="rId4"/>
          <a:stretch>
            <a:fillRect/>
          </a:stretch>
        </p:blipFill>
        <p:spPr>
          <a:xfrm>
            <a:off x="0" y="11441"/>
            <a:ext cx="12192000" cy="6846559"/>
          </a:xfrm>
          <a:prstGeom prst="rect">
            <a:avLst/>
          </a:prstGeom>
        </p:spPr>
      </p:pic>
      <p:grpSp>
        <p:nvGrpSpPr>
          <p:cNvPr id="11" name="Group 10">
            <a:extLst>
              <a:ext uri="{FF2B5EF4-FFF2-40B4-BE49-F238E27FC236}">
                <a16:creationId xmlns:a16="http://schemas.microsoft.com/office/drawing/2014/main" id="{B38215D1-3FAF-4B81-85BD-DC44A0237B69}"/>
              </a:ext>
            </a:extLst>
          </p:cNvPr>
          <p:cNvGrpSpPr/>
          <p:nvPr/>
        </p:nvGrpSpPr>
        <p:grpSpPr>
          <a:xfrm>
            <a:off x="2098960" y="3988741"/>
            <a:ext cx="7285699" cy="2477138"/>
            <a:chOff x="2098960" y="3988741"/>
            <a:chExt cx="7285699" cy="2477138"/>
          </a:xfrm>
        </p:grpSpPr>
        <p:pic>
          <p:nvPicPr>
            <p:cNvPr id="12" name="Graphic 11">
              <a:extLst>
                <a:ext uri="{FF2B5EF4-FFF2-40B4-BE49-F238E27FC236}">
                  <a16:creationId xmlns:a16="http://schemas.microsoft.com/office/drawing/2014/main" id="{55D14221-6D2D-4A4A-AC06-D5763DBF0C8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98960" y="3988741"/>
              <a:ext cx="7285699" cy="2477138"/>
            </a:xfrm>
            <a:prstGeom prst="rect">
              <a:avLst/>
            </a:prstGeom>
          </p:spPr>
        </p:pic>
        <p:grpSp>
          <p:nvGrpSpPr>
            <p:cNvPr id="13" name="Group 12">
              <a:extLst>
                <a:ext uri="{FF2B5EF4-FFF2-40B4-BE49-F238E27FC236}">
                  <a16:creationId xmlns:a16="http://schemas.microsoft.com/office/drawing/2014/main" id="{E5DBB8AE-8253-4FEA-9B4B-AD517F923AC7}"/>
                </a:ext>
              </a:extLst>
            </p:cNvPr>
            <p:cNvGrpSpPr/>
            <p:nvPr/>
          </p:nvGrpSpPr>
          <p:grpSpPr>
            <a:xfrm>
              <a:off x="2903364" y="4148461"/>
              <a:ext cx="6141569" cy="1840494"/>
              <a:chOff x="0" y="0"/>
              <a:chExt cx="7745188" cy="2321063"/>
            </a:xfrm>
          </p:grpSpPr>
          <p:sp>
            <p:nvSpPr>
              <p:cNvPr id="14" name="Freeform 10">
                <a:extLst>
                  <a:ext uri="{FF2B5EF4-FFF2-40B4-BE49-F238E27FC236}">
                    <a16:creationId xmlns:a16="http://schemas.microsoft.com/office/drawing/2014/main" id="{9A1A0333-EF70-477F-BEF8-0BD6282D2B86}"/>
                  </a:ext>
                </a:extLst>
              </p:cNvPr>
              <p:cNvSpPr/>
              <p:nvPr/>
            </p:nvSpPr>
            <p:spPr>
              <a:xfrm>
                <a:off x="0" y="0"/>
                <a:ext cx="7745188" cy="2321063"/>
              </a:xfrm>
              <a:custGeom>
                <a:avLst/>
                <a:gdLst/>
                <a:ahLst/>
                <a:cxnLst/>
                <a:rect l="l" t="t" r="r" b="b"/>
                <a:pathLst>
                  <a:path w="7745188" h="2321063">
                    <a:moveTo>
                      <a:pt x="0" y="0"/>
                    </a:moveTo>
                    <a:lnTo>
                      <a:pt x="7745188" y="0"/>
                    </a:lnTo>
                    <a:lnTo>
                      <a:pt x="7745188" y="2321063"/>
                    </a:lnTo>
                    <a:lnTo>
                      <a:pt x="0" y="2321063"/>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sp>
        <p:nvSpPr>
          <p:cNvPr id="16" name="TextBox 15">
            <a:extLst>
              <a:ext uri="{FF2B5EF4-FFF2-40B4-BE49-F238E27FC236}">
                <a16:creationId xmlns:a16="http://schemas.microsoft.com/office/drawing/2014/main" id="{898230F5-61D2-44D0-81A6-66F369163C85}"/>
              </a:ext>
            </a:extLst>
          </p:cNvPr>
          <p:cNvSpPr txBox="1"/>
          <p:nvPr/>
        </p:nvSpPr>
        <p:spPr>
          <a:xfrm>
            <a:off x="2721617" y="4455464"/>
            <a:ext cx="623759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Đáp</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án</a:t>
            </a:r>
            <a:r>
              <a:rPr lang="en-US" sz="5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5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Đúng</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2" name="Picture 21">
            <a:hlinkClick r:id="rId7" action="ppaction://hlinksldjump"/>
            <a:extLst>
              <a:ext uri="{FF2B5EF4-FFF2-40B4-BE49-F238E27FC236}">
                <a16:creationId xmlns:a16="http://schemas.microsoft.com/office/drawing/2014/main" id="{D822B3CC-E197-4EC0-A909-4509B5560C2E}"/>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26477" t="33194" r="26667" b="35108"/>
          <a:stretch/>
        </p:blipFill>
        <p:spPr>
          <a:xfrm>
            <a:off x="9288636" y="4803568"/>
            <a:ext cx="2829375" cy="1914033"/>
          </a:xfrm>
          <a:prstGeom prst="rect">
            <a:avLst/>
          </a:prstGeom>
        </p:spPr>
      </p:pic>
      <p:grpSp>
        <p:nvGrpSpPr>
          <p:cNvPr id="27" name="Group 26">
            <a:extLst>
              <a:ext uri="{FF2B5EF4-FFF2-40B4-BE49-F238E27FC236}">
                <a16:creationId xmlns:a16="http://schemas.microsoft.com/office/drawing/2014/main" id="{4E714F11-68E8-4E0A-9616-26DF048E63E2}"/>
              </a:ext>
            </a:extLst>
          </p:cNvPr>
          <p:cNvGrpSpPr/>
          <p:nvPr/>
        </p:nvGrpSpPr>
        <p:grpSpPr>
          <a:xfrm>
            <a:off x="411635" y="13289"/>
            <a:ext cx="10660348" cy="4240860"/>
            <a:chOff x="590273" y="15260"/>
            <a:chExt cx="10660348" cy="4240860"/>
          </a:xfrm>
        </p:grpSpPr>
        <p:grpSp>
          <p:nvGrpSpPr>
            <p:cNvPr id="26" name="Group 25">
              <a:extLst>
                <a:ext uri="{FF2B5EF4-FFF2-40B4-BE49-F238E27FC236}">
                  <a16:creationId xmlns:a16="http://schemas.microsoft.com/office/drawing/2014/main" id="{156B4BAD-3315-410E-B32B-7F71D5DA4E6A}"/>
                </a:ext>
              </a:extLst>
            </p:cNvPr>
            <p:cNvGrpSpPr/>
            <p:nvPr/>
          </p:nvGrpSpPr>
          <p:grpSpPr>
            <a:xfrm>
              <a:off x="941379" y="15260"/>
              <a:ext cx="10309242" cy="3992802"/>
              <a:chOff x="711450" y="-4062"/>
              <a:chExt cx="10309242" cy="3992802"/>
            </a:xfrm>
          </p:grpSpPr>
          <p:grpSp>
            <p:nvGrpSpPr>
              <p:cNvPr id="17" name="Group 16">
                <a:extLst>
                  <a:ext uri="{FF2B5EF4-FFF2-40B4-BE49-F238E27FC236}">
                    <a16:creationId xmlns:a16="http://schemas.microsoft.com/office/drawing/2014/main" id="{22CEAE9D-4EB1-45AA-A28E-429909963B84}"/>
                  </a:ext>
                </a:extLst>
              </p:cNvPr>
              <p:cNvGrpSpPr/>
              <p:nvPr/>
            </p:nvGrpSpPr>
            <p:grpSpPr>
              <a:xfrm>
                <a:off x="711450" y="293309"/>
                <a:ext cx="9385222" cy="3695431"/>
                <a:chOff x="888431" y="293310"/>
                <a:chExt cx="9385222" cy="3695431"/>
              </a:xfrm>
            </p:grpSpPr>
            <p:pic>
              <p:nvPicPr>
                <p:cNvPr id="18" name="Picture 17">
                  <a:extLst>
                    <a:ext uri="{FF2B5EF4-FFF2-40B4-BE49-F238E27FC236}">
                      <a16:creationId xmlns:a16="http://schemas.microsoft.com/office/drawing/2014/main" id="{9DF02233-1D0C-43B4-946E-8737E1D0E8C4}"/>
                    </a:ext>
                  </a:extLst>
                </p:cNvPr>
                <p:cNvPicPr>
                  <a:picLocks noChangeAspect="1"/>
                </p:cNvPicPr>
                <p:nvPr/>
              </p:nvPicPr>
              <p:blipFill>
                <a:blip r:embed="rId9"/>
                <a:srcRect/>
                <a:stretch>
                  <a:fillRect/>
                </a:stretch>
              </p:blipFill>
              <p:spPr>
                <a:xfrm>
                  <a:off x="888431" y="293310"/>
                  <a:ext cx="9385222" cy="3695431"/>
                </a:xfrm>
                <a:prstGeom prst="rect">
                  <a:avLst/>
                </a:prstGeom>
              </p:spPr>
            </p:pic>
            <p:grpSp>
              <p:nvGrpSpPr>
                <p:cNvPr id="19" name="Group 18">
                  <a:extLst>
                    <a:ext uri="{FF2B5EF4-FFF2-40B4-BE49-F238E27FC236}">
                      <a16:creationId xmlns:a16="http://schemas.microsoft.com/office/drawing/2014/main" id="{E0176DF8-ED55-4D86-A951-D1E98D41AFF6}"/>
                    </a:ext>
                  </a:extLst>
                </p:cNvPr>
                <p:cNvGrpSpPr/>
                <p:nvPr/>
              </p:nvGrpSpPr>
              <p:grpSpPr>
                <a:xfrm>
                  <a:off x="1918347" y="1194674"/>
                  <a:ext cx="7644489" cy="1889007"/>
                  <a:chOff x="-1233" y="-54807"/>
                  <a:chExt cx="7745188" cy="1913890"/>
                </a:xfrm>
              </p:grpSpPr>
              <p:sp>
                <p:nvSpPr>
                  <p:cNvPr id="20" name="Freeform 6">
                    <a:extLst>
                      <a:ext uri="{FF2B5EF4-FFF2-40B4-BE49-F238E27FC236}">
                        <a16:creationId xmlns:a16="http://schemas.microsoft.com/office/drawing/2014/main" id="{6612EED3-FC45-4AEF-BC1B-DF095FB63440}"/>
                      </a:ext>
                    </a:extLst>
                  </p:cNvPr>
                  <p:cNvSpPr/>
                  <p:nvPr/>
                </p:nvSpPr>
                <p:spPr>
                  <a:xfrm>
                    <a:off x="-1233" y="-54807"/>
                    <a:ext cx="7745188" cy="1913890"/>
                  </a:xfrm>
                  <a:custGeom>
                    <a:avLst/>
                    <a:gdLst/>
                    <a:ahLst/>
                    <a:cxnLst/>
                    <a:rect l="l" t="t" r="r" b="b"/>
                    <a:pathLst>
                      <a:path w="7745188" h="1913890">
                        <a:moveTo>
                          <a:pt x="0" y="0"/>
                        </a:moveTo>
                        <a:lnTo>
                          <a:pt x="7745188" y="0"/>
                        </a:lnTo>
                        <a:lnTo>
                          <a:pt x="7745188" y="1913890"/>
                        </a:lnTo>
                        <a:lnTo>
                          <a:pt x="0" y="191389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pic>
            <p:nvPicPr>
              <p:cNvPr id="25" name="Picture 24">
                <a:extLst>
                  <a:ext uri="{FF2B5EF4-FFF2-40B4-BE49-F238E27FC236}">
                    <a16:creationId xmlns:a16="http://schemas.microsoft.com/office/drawing/2014/main" id="{483C711B-1757-4347-9C77-4D88A515FEBB}"/>
                  </a:ext>
                </a:extLst>
              </p:cNvPr>
              <p:cNvPicPr>
                <a:picLocks noChangeAspect="1"/>
              </p:cNvPicPr>
              <p:nvPr/>
            </p:nvPicPr>
            <p:blipFill rotWithShape="1">
              <a:blip r:embed="rId10">
                <a:extLst>
                  <a:ext uri="{28A0092B-C50C-407E-A947-70E740481C1C}">
                    <a14:useLocalDpi xmlns:a14="http://schemas.microsoft.com/office/drawing/2010/main" val="0"/>
                  </a:ext>
                </a:extLst>
              </a:blip>
              <a:srcRect l="27921" t="26136" r="28638" b="23298"/>
              <a:stretch/>
            </p:blipFill>
            <p:spPr>
              <a:xfrm>
                <a:off x="9252289" y="-4062"/>
                <a:ext cx="1768403" cy="2058495"/>
              </a:xfrm>
              <a:prstGeom prst="rect">
                <a:avLst/>
              </a:prstGeom>
            </p:spPr>
          </p:pic>
        </p:grpSp>
        <p:pic>
          <p:nvPicPr>
            <p:cNvPr id="23" name="Picture 22">
              <a:extLst>
                <a:ext uri="{FF2B5EF4-FFF2-40B4-BE49-F238E27FC236}">
                  <a16:creationId xmlns:a16="http://schemas.microsoft.com/office/drawing/2014/main" id="{BE0C779A-245A-43EC-804D-673364298E2A}"/>
                </a:ext>
              </a:extLst>
            </p:cNvPr>
            <p:cNvPicPr>
              <a:picLocks noChangeAspect="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26477" t="29306" r="28333" b="28750"/>
            <a:stretch/>
          </p:blipFill>
          <p:spPr>
            <a:xfrm>
              <a:off x="590273" y="3020412"/>
              <a:ext cx="1331307" cy="1235708"/>
            </a:xfrm>
            <a:prstGeom prst="rect">
              <a:avLst/>
            </a:prstGeom>
          </p:spPr>
        </p:pic>
      </p:grpSp>
      <p:sp>
        <p:nvSpPr>
          <p:cNvPr id="21" name="TextBox 20">
            <a:extLst>
              <a:ext uri="{FF2B5EF4-FFF2-40B4-BE49-F238E27FC236}">
                <a16:creationId xmlns:a16="http://schemas.microsoft.com/office/drawing/2014/main" id="{9E63B551-47F3-4CDE-A0EC-CF39DFCD1DA7}"/>
              </a:ext>
            </a:extLst>
          </p:cNvPr>
          <p:cNvSpPr txBox="1"/>
          <p:nvPr/>
        </p:nvSpPr>
        <p:spPr>
          <a:xfrm>
            <a:off x="1886632" y="869045"/>
            <a:ext cx="7498027" cy="2123658"/>
          </a:xfrm>
          <a:prstGeom prst="rect">
            <a:avLst/>
          </a:prstGeom>
          <a:noFill/>
        </p:spPr>
        <p:txBody>
          <a:bodyPr wrap="square" rtlCol="0">
            <a:spAutoFit/>
          </a:bodyPr>
          <a:lstStyle/>
          <a:p>
            <a:pPr lvl="0" algn="just"/>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2.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Vùng</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duyên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hải</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miền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Trung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có</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nhiều</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đảo</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quần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đảo</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Đúng</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hay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sai</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1020879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Am-thanh-tra-loi-dung-www_nhacchuongvui_com.wav"/>
                                        </p:tgtEl>
                                      </p:cMediaNode>
                                    </p:audio>
                                  </p:subTnLst>
                                </p:cTn>
                              </p:par>
                              <p:par>
                                <p:cTn id="19" presetID="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A88C0481-8B1A-4AFD-6829-94A64D969F10}"/>
              </a:ext>
            </a:extLst>
          </p:cNvPr>
          <p:cNvPicPr>
            <a:picLocks noChangeAspect="1"/>
          </p:cNvPicPr>
          <p:nvPr/>
        </p:nvPicPr>
        <p:blipFill>
          <a:blip r:embed="rId3"/>
          <a:stretch>
            <a:fillRect/>
          </a:stretch>
        </p:blipFill>
        <p:spPr>
          <a:xfrm>
            <a:off x="0" y="11441"/>
            <a:ext cx="12192000" cy="6846559"/>
          </a:xfrm>
          <a:prstGeom prst="rect">
            <a:avLst/>
          </a:prstGeom>
        </p:spPr>
      </p:pic>
      <p:grpSp>
        <p:nvGrpSpPr>
          <p:cNvPr id="35" name="Group 34">
            <a:extLst>
              <a:ext uri="{FF2B5EF4-FFF2-40B4-BE49-F238E27FC236}">
                <a16:creationId xmlns:a16="http://schemas.microsoft.com/office/drawing/2014/main" id="{73C10744-A3BD-AC4D-8498-AD9ED6A218C9}"/>
              </a:ext>
            </a:extLst>
          </p:cNvPr>
          <p:cNvGrpSpPr/>
          <p:nvPr/>
        </p:nvGrpSpPr>
        <p:grpSpPr>
          <a:xfrm>
            <a:off x="2098960" y="3988741"/>
            <a:ext cx="7285699" cy="2477138"/>
            <a:chOff x="2098960" y="3988741"/>
            <a:chExt cx="7285699" cy="2477138"/>
          </a:xfrm>
        </p:grpSpPr>
        <p:pic>
          <p:nvPicPr>
            <p:cNvPr id="36" name="Graphic 35">
              <a:extLst>
                <a:ext uri="{FF2B5EF4-FFF2-40B4-BE49-F238E27FC236}">
                  <a16:creationId xmlns:a16="http://schemas.microsoft.com/office/drawing/2014/main" id="{1B669F64-62E4-3BD0-4F23-765936DB3FF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98960" y="3988741"/>
              <a:ext cx="7285699" cy="2477138"/>
            </a:xfrm>
            <a:prstGeom prst="rect">
              <a:avLst/>
            </a:prstGeom>
          </p:spPr>
        </p:pic>
        <p:grpSp>
          <p:nvGrpSpPr>
            <p:cNvPr id="37" name="Group 36">
              <a:extLst>
                <a:ext uri="{FF2B5EF4-FFF2-40B4-BE49-F238E27FC236}">
                  <a16:creationId xmlns:a16="http://schemas.microsoft.com/office/drawing/2014/main" id="{0220752F-E34B-B56C-4828-861B3A9CADBA}"/>
                </a:ext>
              </a:extLst>
            </p:cNvPr>
            <p:cNvGrpSpPr/>
            <p:nvPr/>
          </p:nvGrpSpPr>
          <p:grpSpPr>
            <a:xfrm>
              <a:off x="2903364" y="4148461"/>
              <a:ext cx="6141569" cy="1840494"/>
              <a:chOff x="0" y="0"/>
              <a:chExt cx="7745188" cy="2321063"/>
            </a:xfrm>
          </p:grpSpPr>
          <p:sp>
            <p:nvSpPr>
              <p:cNvPr id="38" name="Freeform 10">
                <a:extLst>
                  <a:ext uri="{FF2B5EF4-FFF2-40B4-BE49-F238E27FC236}">
                    <a16:creationId xmlns:a16="http://schemas.microsoft.com/office/drawing/2014/main" id="{4FA2D77C-6AC5-529F-7EDA-1C3283E66B20}"/>
                  </a:ext>
                </a:extLst>
              </p:cNvPr>
              <p:cNvSpPr/>
              <p:nvPr/>
            </p:nvSpPr>
            <p:spPr>
              <a:xfrm>
                <a:off x="0" y="0"/>
                <a:ext cx="7745188" cy="2321063"/>
              </a:xfrm>
              <a:custGeom>
                <a:avLst/>
                <a:gdLst/>
                <a:ahLst/>
                <a:cxnLst/>
                <a:rect l="l" t="t" r="r" b="b"/>
                <a:pathLst>
                  <a:path w="7745188" h="2321063">
                    <a:moveTo>
                      <a:pt x="0" y="0"/>
                    </a:moveTo>
                    <a:lnTo>
                      <a:pt x="7745188" y="0"/>
                    </a:lnTo>
                    <a:lnTo>
                      <a:pt x="7745188" y="2321063"/>
                    </a:lnTo>
                    <a:lnTo>
                      <a:pt x="0" y="2321063"/>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sp>
        <p:nvSpPr>
          <p:cNvPr id="39" name="TextBox 38">
            <a:extLst>
              <a:ext uri="{FF2B5EF4-FFF2-40B4-BE49-F238E27FC236}">
                <a16:creationId xmlns:a16="http://schemas.microsoft.com/office/drawing/2014/main" id="{FC6FC240-5B9F-4EF4-490A-FAED384AC8F8}"/>
              </a:ext>
            </a:extLst>
          </p:cNvPr>
          <p:cNvSpPr txBox="1"/>
          <p:nvPr/>
        </p:nvSpPr>
        <p:spPr>
          <a:xfrm>
            <a:off x="2721617" y="4455464"/>
            <a:ext cx="623759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Đáp</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án</a:t>
            </a:r>
            <a:r>
              <a:rPr lang="en-US" sz="5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5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Trường</a:t>
            </a:r>
            <a:r>
              <a:rPr lang="en-US" sz="5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Sa</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0" name="Picture 39">
            <a:hlinkClick r:id="rId6" action="ppaction://hlinksldjump"/>
            <a:extLst>
              <a:ext uri="{FF2B5EF4-FFF2-40B4-BE49-F238E27FC236}">
                <a16:creationId xmlns:a16="http://schemas.microsoft.com/office/drawing/2014/main" id="{A5F81E40-25D9-9204-8D2B-F4F0360AB785}"/>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26477" t="33194" r="26667" b="35108"/>
          <a:stretch/>
        </p:blipFill>
        <p:spPr>
          <a:xfrm>
            <a:off x="9288636" y="4803568"/>
            <a:ext cx="2829375" cy="1914033"/>
          </a:xfrm>
          <a:prstGeom prst="rect">
            <a:avLst/>
          </a:prstGeom>
        </p:spPr>
      </p:pic>
      <p:grpSp>
        <p:nvGrpSpPr>
          <p:cNvPr id="41" name="Group 40">
            <a:extLst>
              <a:ext uri="{FF2B5EF4-FFF2-40B4-BE49-F238E27FC236}">
                <a16:creationId xmlns:a16="http://schemas.microsoft.com/office/drawing/2014/main" id="{2CABEA5F-852E-4861-6CD2-833F435E0A4A}"/>
              </a:ext>
            </a:extLst>
          </p:cNvPr>
          <p:cNvGrpSpPr/>
          <p:nvPr/>
        </p:nvGrpSpPr>
        <p:grpSpPr>
          <a:xfrm>
            <a:off x="411635" y="13289"/>
            <a:ext cx="10660348" cy="4240860"/>
            <a:chOff x="590273" y="15260"/>
            <a:chExt cx="10660348" cy="4240860"/>
          </a:xfrm>
        </p:grpSpPr>
        <p:grpSp>
          <p:nvGrpSpPr>
            <p:cNvPr id="42" name="Group 41">
              <a:extLst>
                <a:ext uri="{FF2B5EF4-FFF2-40B4-BE49-F238E27FC236}">
                  <a16:creationId xmlns:a16="http://schemas.microsoft.com/office/drawing/2014/main" id="{1BFE12B8-E559-5503-E7B5-2514E81EEC8B}"/>
                </a:ext>
              </a:extLst>
            </p:cNvPr>
            <p:cNvGrpSpPr/>
            <p:nvPr/>
          </p:nvGrpSpPr>
          <p:grpSpPr>
            <a:xfrm>
              <a:off x="941379" y="15260"/>
              <a:ext cx="10309242" cy="3992802"/>
              <a:chOff x="711450" y="-4062"/>
              <a:chExt cx="10309242" cy="3992802"/>
            </a:xfrm>
          </p:grpSpPr>
          <p:grpSp>
            <p:nvGrpSpPr>
              <p:cNvPr id="44" name="Group 43">
                <a:extLst>
                  <a:ext uri="{FF2B5EF4-FFF2-40B4-BE49-F238E27FC236}">
                    <a16:creationId xmlns:a16="http://schemas.microsoft.com/office/drawing/2014/main" id="{619F9931-4778-3F03-6374-53020B5EE00B}"/>
                  </a:ext>
                </a:extLst>
              </p:cNvPr>
              <p:cNvGrpSpPr/>
              <p:nvPr/>
            </p:nvGrpSpPr>
            <p:grpSpPr>
              <a:xfrm>
                <a:off x="711450" y="293309"/>
                <a:ext cx="9385222" cy="3695431"/>
                <a:chOff x="888431" y="293310"/>
                <a:chExt cx="9385222" cy="3695431"/>
              </a:xfrm>
            </p:grpSpPr>
            <p:pic>
              <p:nvPicPr>
                <p:cNvPr id="46" name="Picture 45">
                  <a:extLst>
                    <a:ext uri="{FF2B5EF4-FFF2-40B4-BE49-F238E27FC236}">
                      <a16:creationId xmlns:a16="http://schemas.microsoft.com/office/drawing/2014/main" id="{B594185E-AD16-A7AB-9755-690552D7AB18}"/>
                    </a:ext>
                  </a:extLst>
                </p:cNvPr>
                <p:cNvPicPr>
                  <a:picLocks noChangeAspect="1"/>
                </p:cNvPicPr>
                <p:nvPr/>
              </p:nvPicPr>
              <p:blipFill>
                <a:blip r:embed="rId8"/>
                <a:srcRect/>
                <a:stretch>
                  <a:fillRect/>
                </a:stretch>
              </p:blipFill>
              <p:spPr>
                <a:xfrm>
                  <a:off x="888431" y="293310"/>
                  <a:ext cx="9385222" cy="3695431"/>
                </a:xfrm>
                <a:prstGeom prst="rect">
                  <a:avLst/>
                </a:prstGeom>
              </p:spPr>
            </p:pic>
            <p:grpSp>
              <p:nvGrpSpPr>
                <p:cNvPr id="47" name="Group 46">
                  <a:extLst>
                    <a:ext uri="{FF2B5EF4-FFF2-40B4-BE49-F238E27FC236}">
                      <a16:creationId xmlns:a16="http://schemas.microsoft.com/office/drawing/2014/main" id="{4C703CC9-0916-1567-1954-242464163EB6}"/>
                    </a:ext>
                  </a:extLst>
                </p:cNvPr>
                <p:cNvGrpSpPr/>
                <p:nvPr/>
              </p:nvGrpSpPr>
              <p:grpSpPr>
                <a:xfrm>
                  <a:off x="1918347" y="1194674"/>
                  <a:ext cx="7644489" cy="1889007"/>
                  <a:chOff x="-1233" y="-54807"/>
                  <a:chExt cx="7745188" cy="1913890"/>
                </a:xfrm>
              </p:grpSpPr>
              <p:sp>
                <p:nvSpPr>
                  <p:cNvPr id="48" name="Freeform 6">
                    <a:extLst>
                      <a:ext uri="{FF2B5EF4-FFF2-40B4-BE49-F238E27FC236}">
                        <a16:creationId xmlns:a16="http://schemas.microsoft.com/office/drawing/2014/main" id="{0535EAEC-D64A-02E9-840B-42D71A7F13E8}"/>
                      </a:ext>
                    </a:extLst>
                  </p:cNvPr>
                  <p:cNvSpPr/>
                  <p:nvPr/>
                </p:nvSpPr>
                <p:spPr>
                  <a:xfrm>
                    <a:off x="-1233" y="-54807"/>
                    <a:ext cx="7745188" cy="1913890"/>
                  </a:xfrm>
                  <a:custGeom>
                    <a:avLst/>
                    <a:gdLst/>
                    <a:ahLst/>
                    <a:cxnLst/>
                    <a:rect l="l" t="t" r="r" b="b"/>
                    <a:pathLst>
                      <a:path w="7745188" h="1913890">
                        <a:moveTo>
                          <a:pt x="0" y="0"/>
                        </a:moveTo>
                        <a:lnTo>
                          <a:pt x="7745188" y="0"/>
                        </a:lnTo>
                        <a:lnTo>
                          <a:pt x="7745188" y="1913890"/>
                        </a:lnTo>
                        <a:lnTo>
                          <a:pt x="0" y="191389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pic>
            <p:nvPicPr>
              <p:cNvPr id="45" name="Picture 44">
                <a:extLst>
                  <a:ext uri="{FF2B5EF4-FFF2-40B4-BE49-F238E27FC236}">
                    <a16:creationId xmlns:a16="http://schemas.microsoft.com/office/drawing/2014/main" id="{3EA1CEFB-FB01-C849-7E1D-BD6D4ABECE30}"/>
                  </a:ext>
                </a:extLst>
              </p:cNvPr>
              <p:cNvPicPr>
                <a:picLocks noChangeAspect="1"/>
              </p:cNvPicPr>
              <p:nvPr/>
            </p:nvPicPr>
            <p:blipFill rotWithShape="1">
              <a:blip r:embed="rId9">
                <a:extLst>
                  <a:ext uri="{28A0092B-C50C-407E-A947-70E740481C1C}">
                    <a14:useLocalDpi xmlns:a14="http://schemas.microsoft.com/office/drawing/2010/main" val="0"/>
                  </a:ext>
                </a:extLst>
              </a:blip>
              <a:srcRect l="27921" t="26136" r="28638" b="23298"/>
              <a:stretch/>
            </p:blipFill>
            <p:spPr>
              <a:xfrm>
                <a:off x="9252289" y="-4062"/>
                <a:ext cx="1768403" cy="2058495"/>
              </a:xfrm>
              <a:prstGeom prst="rect">
                <a:avLst/>
              </a:prstGeom>
            </p:spPr>
          </p:pic>
        </p:grpSp>
        <p:pic>
          <p:nvPicPr>
            <p:cNvPr id="43" name="Picture 42">
              <a:extLst>
                <a:ext uri="{FF2B5EF4-FFF2-40B4-BE49-F238E27FC236}">
                  <a16:creationId xmlns:a16="http://schemas.microsoft.com/office/drawing/2014/main" id="{B64C1CBD-CB84-3643-B3A4-044F1AC0C385}"/>
                </a:ext>
              </a:extLst>
            </p:cNvPr>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26477" t="29306" r="28333" b="28750"/>
            <a:stretch/>
          </p:blipFill>
          <p:spPr>
            <a:xfrm>
              <a:off x="590273" y="3020412"/>
              <a:ext cx="1331307" cy="1235708"/>
            </a:xfrm>
            <a:prstGeom prst="rect">
              <a:avLst/>
            </a:prstGeom>
          </p:spPr>
        </p:pic>
      </p:grpSp>
      <p:sp>
        <p:nvSpPr>
          <p:cNvPr id="49" name="TextBox 48">
            <a:extLst>
              <a:ext uri="{FF2B5EF4-FFF2-40B4-BE49-F238E27FC236}">
                <a16:creationId xmlns:a16="http://schemas.microsoft.com/office/drawing/2014/main" id="{353F2ECD-B35E-7F38-C51F-FA9774AFAE99}"/>
              </a:ext>
            </a:extLst>
          </p:cNvPr>
          <p:cNvSpPr txBox="1"/>
          <p:nvPr/>
        </p:nvSpPr>
        <p:spPr>
          <a:xfrm>
            <a:off x="1886632" y="869045"/>
            <a:ext cx="7498027" cy="2308324"/>
          </a:xfrm>
          <a:prstGeom prst="rect">
            <a:avLst/>
          </a:prstGeom>
          <a:noFill/>
        </p:spPr>
        <p:txBody>
          <a:bodyPr wrap="square" rtlCol="0">
            <a:spAutoFit/>
          </a:bodyPr>
          <a:lstStyle/>
          <a:p>
            <a:pPr lvl="0" algn="just"/>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3.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Quần</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đảo</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Hoàng Sa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quần</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đảo</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đóng</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vai</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trò</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quan</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trọng</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đối</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với</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kinh</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tế</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an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ninh</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quốc</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phòng</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580961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ppt_x"/>
                                          </p:val>
                                        </p:tav>
                                        <p:tav tm="100000">
                                          <p:val>
                                            <p:strVal val="#ppt_x"/>
                                          </p:val>
                                        </p:tav>
                                      </p:tavLst>
                                    </p:anim>
                                    <p:anim calcmode="lin" valueType="num">
                                      <p:cBhvr additive="base">
                                        <p:cTn id="1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500" fill="hold"/>
                                        <p:tgtEl>
                                          <p:spTgt spid="35"/>
                                        </p:tgtEl>
                                        <p:attrNameLst>
                                          <p:attrName>ppt_x</p:attrName>
                                        </p:attrNameLst>
                                      </p:cBhvr>
                                      <p:tavLst>
                                        <p:tav tm="0">
                                          <p:val>
                                            <p:strVal val="#ppt_x"/>
                                          </p:val>
                                        </p:tav>
                                        <p:tav tm="100000">
                                          <p:val>
                                            <p:strVal val="#ppt_x"/>
                                          </p:val>
                                        </p:tav>
                                      </p:tavLst>
                                    </p:anim>
                                    <p:anim calcmode="lin" valueType="num">
                                      <p:cBhvr additive="base">
                                        <p:cTn id="18" dur="50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Am-thanh-tra-loi-dung-www_nhacchuongvui_com.wav"/>
                                        </p:tgtEl>
                                      </p:cMediaNode>
                                    </p:audio>
                                  </p:subTnLst>
                                </p:cTn>
                              </p:par>
                              <p:par>
                                <p:cTn id="19" presetID="2" presetClass="entr" presetSubtype="4"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500" fill="hold"/>
                                        <p:tgtEl>
                                          <p:spTgt spid="39"/>
                                        </p:tgtEl>
                                        <p:attrNameLst>
                                          <p:attrName>ppt_x</p:attrName>
                                        </p:attrNameLst>
                                      </p:cBhvr>
                                      <p:tavLst>
                                        <p:tav tm="0">
                                          <p:val>
                                            <p:strVal val="#ppt_x"/>
                                          </p:val>
                                        </p:tav>
                                        <p:tav tm="100000">
                                          <p:val>
                                            <p:strVal val="#ppt_x"/>
                                          </p:val>
                                        </p:tav>
                                      </p:tavLst>
                                    </p:anim>
                                    <p:anim calcmode="lin" valueType="num">
                                      <p:cBhvr additive="base">
                                        <p:cTn id="22" dur="500" fill="hold"/>
                                        <p:tgtEl>
                                          <p:spTgt spid="3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5D638658-60D0-D2D2-F6AE-58F9DBC66C66}"/>
              </a:ext>
            </a:extLst>
          </p:cNvPr>
          <p:cNvPicPr>
            <a:picLocks noChangeAspect="1"/>
          </p:cNvPicPr>
          <p:nvPr/>
        </p:nvPicPr>
        <p:blipFill>
          <a:blip r:embed="rId3"/>
          <a:stretch>
            <a:fillRect/>
          </a:stretch>
        </p:blipFill>
        <p:spPr>
          <a:xfrm>
            <a:off x="0" y="11441"/>
            <a:ext cx="12192000" cy="6846559"/>
          </a:xfrm>
          <a:prstGeom prst="rect">
            <a:avLst/>
          </a:prstGeom>
        </p:spPr>
      </p:pic>
      <p:grpSp>
        <p:nvGrpSpPr>
          <p:cNvPr id="35" name="Group 34">
            <a:extLst>
              <a:ext uri="{FF2B5EF4-FFF2-40B4-BE49-F238E27FC236}">
                <a16:creationId xmlns:a16="http://schemas.microsoft.com/office/drawing/2014/main" id="{5958DB68-19F8-08EA-7E86-37F442768ECE}"/>
              </a:ext>
            </a:extLst>
          </p:cNvPr>
          <p:cNvGrpSpPr/>
          <p:nvPr/>
        </p:nvGrpSpPr>
        <p:grpSpPr>
          <a:xfrm>
            <a:off x="2098960" y="3988741"/>
            <a:ext cx="7285699" cy="2477138"/>
            <a:chOff x="2098960" y="3988741"/>
            <a:chExt cx="7285699" cy="2477138"/>
          </a:xfrm>
        </p:grpSpPr>
        <p:pic>
          <p:nvPicPr>
            <p:cNvPr id="36" name="Graphic 35">
              <a:extLst>
                <a:ext uri="{FF2B5EF4-FFF2-40B4-BE49-F238E27FC236}">
                  <a16:creationId xmlns:a16="http://schemas.microsoft.com/office/drawing/2014/main" id="{68B1E2A2-75E6-39D1-CC57-91DDB840BF8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98960" y="3988741"/>
              <a:ext cx="7285699" cy="2477138"/>
            </a:xfrm>
            <a:prstGeom prst="rect">
              <a:avLst/>
            </a:prstGeom>
          </p:spPr>
        </p:pic>
        <p:grpSp>
          <p:nvGrpSpPr>
            <p:cNvPr id="37" name="Group 36">
              <a:extLst>
                <a:ext uri="{FF2B5EF4-FFF2-40B4-BE49-F238E27FC236}">
                  <a16:creationId xmlns:a16="http://schemas.microsoft.com/office/drawing/2014/main" id="{CB857E74-FC59-08DB-254D-F2D1E5539320}"/>
                </a:ext>
              </a:extLst>
            </p:cNvPr>
            <p:cNvGrpSpPr/>
            <p:nvPr/>
          </p:nvGrpSpPr>
          <p:grpSpPr>
            <a:xfrm>
              <a:off x="2903364" y="4148461"/>
              <a:ext cx="6141569" cy="1840494"/>
              <a:chOff x="0" y="0"/>
              <a:chExt cx="7745188" cy="2321063"/>
            </a:xfrm>
          </p:grpSpPr>
          <p:sp>
            <p:nvSpPr>
              <p:cNvPr id="38" name="Freeform 10">
                <a:extLst>
                  <a:ext uri="{FF2B5EF4-FFF2-40B4-BE49-F238E27FC236}">
                    <a16:creationId xmlns:a16="http://schemas.microsoft.com/office/drawing/2014/main" id="{8B33ED85-7B55-1DF0-8819-A557917FC827}"/>
                  </a:ext>
                </a:extLst>
              </p:cNvPr>
              <p:cNvSpPr/>
              <p:nvPr/>
            </p:nvSpPr>
            <p:spPr>
              <a:xfrm>
                <a:off x="0" y="0"/>
                <a:ext cx="7745188" cy="2321063"/>
              </a:xfrm>
              <a:custGeom>
                <a:avLst/>
                <a:gdLst/>
                <a:ahLst/>
                <a:cxnLst/>
                <a:rect l="l" t="t" r="r" b="b"/>
                <a:pathLst>
                  <a:path w="7745188" h="2321063">
                    <a:moveTo>
                      <a:pt x="0" y="0"/>
                    </a:moveTo>
                    <a:lnTo>
                      <a:pt x="7745188" y="0"/>
                    </a:lnTo>
                    <a:lnTo>
                      <a:pt x="7745188" y="2321063"/>
                    </a:lnTo>
                    <a:lnTo>
                      <a:pt x="0" y="2321063"/>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sp>
        <p:nvSpPr>
          <p:cNvPr id="39" name="TextBox 38">
            <a:extLst>
              <a:ext uri="{FF2B5EF4-FFF2-40B4-BE49-F238E27FC236}">
                <a16:creationId xmlns:a16="http://schemas.microsoft.com/office/drawing/2014/main" id="{D06D738B-4770-5F3F-FB7C-D352D33CFC39}"/>
              </a:ext>
            </a:extLst>
          </p:cNvPr>
          <p:cNvSpPr txBox="1"/>
          <p:nvPr/>
        </p:nvSpPr>
        <p:spPr>
          <a:xfrm>
            <a:off x="2788292" y="4188764"/>
            <a:ext cx="623759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Đáp</a:t>
            </a:r>
            <a:r>
              <a:rPr lang="en-US" sz="6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6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án</a:t>
            </a:r>
            <a:r>
              <a:rPr lang="en-US" sz="6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6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Lào</a:t>
            </a:r>
            <a:r>
              <a:rPr lang="en-US" sz="6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6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và</a:t>
            </a:r>
            <a:r>
              <a:rPr lang="en-US" sz="6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Cam - </a:t>
            </a:r>
            <a:r>
              <a:rPr lang="en-US" sz="6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pu</a:t>
            </a:r>
            <a:r>
              <a:rPr lang="en-US" sz="6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 chia</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0" name="Picture 39">
            <a:hlinkClick r:id="rId6" action="ppaction://hlinksldjump"/>
            <a:extLst>
              <a:ext uri="{FF2B5EF4-FFF2-40B4-BE49-F238E27FC236}">
                <a16:creationId xmlns:a16="http://schemas.microsoft.com/office/drawing/2014/main" id="{B4BE8477-EAF1-14CC-2B85-DCC87CBDB026}"/>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26477" t="33194" r="26667" b="35108"/>
          <a:stretch/>
        </p:blipFill>
        <p:spPr>
          <a:xfrm>
            <a:off x="9288636" y="4803568"/>
            <a:ext cx="2829375" cy="1914033"/>
          </a:xfrm>
          <a:prstGeom prst="rect">
            <a:avLst/>
          </a:prstGeom>
        </p:spPr>
      </p:pic>
      <p:grpSp>
        <p:nvGrpSpPr>
          <p:cNvPr id="41" name="Group 40">
            <a:extLst>
              <a:ext uri="{FF2B5EF4-FFF2-40B4-BE49-F238E27FC236}">
                <a16:creationId xmlns:a16="http://schemas.microsoft.com/office/drawing/2014/main" id="{B9A3D927-C949-0198-5CF8-BB047AC77D3F}"/>
              </a:ext>
            </a:extLst>
          </p:cNvPr>
          <p:cNvGrpSpPr/>
          <p:nvPr/>
        </p:nvGrpSpPr>
        <p:grpSpPr>
          <a:xfrm>
            <a:off x="411635" y="13289"/>
            <a:ext cx="10660348" cy="4240860"/>
            <a:chOff x="590273" y="15260"/>
            <a:chExt cx="10660348" cy="4240860"/>
          </a:xfrm>
        </p:grpSpPr>
        <p:grpSp>
          <p:nvGrpSpPr>
            <p:cNvPr id="42" name="Group 41">
              <a:extLst>
                <a:ext uri="{FF2B5EF4-FFF2-40B4-BE49-F238E27FC236}">
                  <a16:creationId xmlns:a16="http://schemas.microsoft.com/office/drawing/2014/main" id="{2B9EE1B6-9DBF-5B81-CD77-958926030E27}"/>
                </a:ext>
              </a:extLst>
            </p:cNvPr>
            <p:cNvGrpSpPr/>
            <p:nvPr/>
          </p:nvGrpSpPr>
          <p:grpSpPr>
            <a:xfrm>
              <a:off x="941379" y="15260"/>
              <a:ext cx="10309242" cy="3992802"/>
              <a:chOff x="711450" y="-4062"/>
              <a:chExt cx="10309242" cy="3992802"/>
            </a:xfrm>
          </p:grpSpPr>
          <p:grpSp>
            <p:nvGrpSpPr>
              <p:cNvPr id="44" name="Group 43">
                <a:extLst>
                  <a:ext uri="{FF2B5EF4-FFF2-40B4-BE49-F238E27FC236}">
                    <a16:creationId xmlns:a16="http://schemas.microsoft.com/office/drawing/2014/main" id="{59243CE8-09F6-A9DF-AB28-989E2FD2E778}"/>
                  </a:ext>
                </a:extLst>
              </p:cNvPr>
              <p:cNvGrpSpPr/>
              <p:nvPr/>
            </p:nvGrpSpPr>
            <p:grpSpPr>
              <a:xfrm>
                <a:off x="711450" y="293309"/>
                <a:ext cx="9385222" cy="3695431"/>
                <a:chOff x="888431" y="293310"/>
                <a:chExt cx="9385222" cy="3695431"/>
              </a:xfrm>
            </p:grpSpPr>
            <p:pic>
              <p:nvPicPr>
                <p:cNvPr id="46" name="Picture 45">
                  <a:extLst>
                    <a:ext uri="{FF2B5EF4-FFF2-40B4-BE49-F238E27FC236}">
                      <a16:creationId xmlns:a16="http://schemas.microsoft.com/office/drawing/2014/main" id="{11DD66C7-69A6-49E6-D5DF-F42975195BD3}"/>
                    </a:ext>
                  </a:extLst>
                </p:cNvPr>
                <p:cNvPicPr>
                  <a:picLocks noChangeAspect="1"/>
                </p:cNvPicPr>
                <p:nvPr/>
              </p:nvPicPr>
              <p:blipFill>
                <a:blip r:embed="rId8"/>
                <a:srcRect/>
                <a:stretch>
                  <a:fillRect/>
                </a:stretch>
              </p:blipFill>
              <p:spPr>
                <a:xfrm>
                  <a:off x="888431" y="293310"/>
                  <a:ext cx="9385222" cy="3695431"/>
                </a:xfrm>
                <a:prstGeom prst="rect">
                  <a:avLst/>
                </a:prstGeom>
              </p:spPr>
            </p:pic>
            <p:grpSp>
              <p:nvGrpSpPr>
                <p:cNvPr id="47" name="Group 46">
                  <a:extLst>
                    <a:ext uri="{FF2B5EF4-FFF2-40B4-BE49-F238E27FC236}">
                      <a16:creationId xmlns:a16="http://schemas.microsoft.com/office/drawing/2014/main" id="{CC7617D2-37DA-B583-4FB3-D51C32EEDBDB}"/>
                    </a:ext>
                  </a:extLst>
                </p:cNvPr>
                <p:cNvGrpSpPr/>
                <p:nvPr/>
              </p:nvGrpSpPr>
              <p:grpSpPr>
                <a:xfrm>
                  <a:off x="1918347" y="1194674"/>
                  <a:ext cx="7644489" cy="1889007"/>
                  <a:chOff x="-1233" y="-54807"/>
                  <a:chExt cx="7745188" cy="1913890"/>
                </a:xfrm>
              </p:grpSpPr>
              <p:sp>
                <p:nvSpPr>
                  <p:cNvPr id="48" name="Freeform 6">
                    <a:extLst>
                      <a:ext uri="{FF2B5EF4-FFF2-40B4-BE49-F238E27FC236}">
                        <a16:creationId xmlns:a16="http://schemas.microsoft.com/office/drawing/2014/main" id="{37DDB5B0-A1AC-250F-044E-4F69D20E6430}"/>
                      </a:ext>
                    </a:extLst>
                  </p:cNvPr>
                  <p:cNvSpPr/>
                  <p:nvPr/>
                </p:nvSpPr>
                <p:spPr>
                  <a:xfrm>
                    <a:off x="-1233" y="-54807"/>
                    <a:ext cx="7745188" cy="1913890"/>
                  </a:xfrm>
                  <a:custGeom>
                    <a:avLst/>
                    <a:gdLst/>
                    <a:ahLst/>
                    <a:cxnLst/>
                    <a:rect l="l" t="t" r="r" b="b"/>
                    <a:pathLst>
                      <a:path w="7745188" h="1913890">
                        <a:moveTo>
                          <a:pt x="0" y="0"/>
                        </a:moveTo>
                        <a:lnTo>
                          <a:pt x="7745188" y="0"/>
                        </a:lnTo>
                        <a:lnTo>
                          <a:pt x="7745188" y="1913890"/>
                        </a:lnTo>
                        <a:lnTo>
                          <a:pt x="0" y="191389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pic>
            <p:nvPicPr>
              <p:cNvPr id="45" name="Picture 44">
                <a:extLst>
                  <a:ext uri="{FF2B5EF4-FFF2-40B4-BE49-F238E27FC236}">
                    <a16:creationId xmlns:a16="http://schemas.microsoft.com/office/drawing/2014/main" id="{D47F10B5-BA47-A7D5-87CA-FE83A1F0DE1B}"/>
                  </a:ext>
                </a:extLst>
              </p:cNvPr>
              <p:cNvPicPr>
                <a:picLocks noChangeAspect="1"/>
              </p:cNvPicPr>
              <p:nvPr/>
            </p:nvPicPr>
            <p:blipFill rotWithShape="1">
              <a:blip r:embed="rId9">
                <a:extLst>
                  <a:ext uri="{28A0092B-C50C-407E-A947-70E740481C1C}">
                    <a14:useLocalDpi xmlns:a14="http://schemas.microsoft.com/office/drawing/2010/main" val="0"/>
                  </a:ext>
                </a:extLst>
              </a:blip>
              <a:srcRect l="27921" t="26136" r="28638" b="23298"/>
              <a:stretch/>
            </p:blipFill>
            <p:spPr>
              <a:xfrm>
                <a:off x="9252289" y="-4062"/>
                <a:ext cx="1768403" cy="2058495"/>
              </a:xfrm>
              <a:prstGeom prst="rect">
                <a:avLst/>
              </a:prstGeom>
            </p:spPr>
          </p:pic>
        </p:grpSp>
        <p:pic>
          <p:nvPicPr>
            <p:cNvPr id="43" name="Picture 42">
              <a:extLst>
                <a:ext uri="{FF2B5EF4-FFF2-40B4-BE49-F238E27FC236}">
                  <a16:creationId xmlns:a16="http://schemas.microsoft.com/office/drawing/2014/main" id="{D6E11049-18D4-5CBE-0EE4-5AEF63FDA0EA}"/>
                </a:ext>
              </a:extLst>
            </p:cNvPr>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26477" t="29306" r="28333" b="28750"/>
            <a:stretch/>
          </p:blipFill>
          <p:spPr>
            <a:xfrm>
              <a:off x="590273" y="3020412"/>
              <a:ext cx="1331307" cy="1235708"/>
            </a:xfrm>
            <a:prstGeom prst="rect">
              <a:avLst/>
            </a:prstGeom>
          </p:spPr>
        </p:pic>
      </p:grpSp>
      <p:sp>
        <p:nvSpPr>
          <p:cNvPr id="49" name="TextBox 48">
            <a:extLst>
              <a:ext uri="{FF2B5EF4-FFF2-40B4-BE49-F238E27FC236}">
                <a16:creationId xmlns:a16="http://schemas.microsoft.com/office/drawing/2014/main" id="{D941DE82-304B-5603-3CCD-01D0F17E35FD}"/>
              </a:ext>
            </a:extLst>
          </p:cNvPr>
          <p:cNvSpPr txBox="1"/>
          <p:nvPr/>
        </p:nvSpPr>
        <p:spPr>
          <a:xfrm>
            <a:off x="1886632" y="869045"/>
            <a:ext cx="7498027" cy="2123658"/>
          </a:xfrm>
          <a:prstGeom prst="rect">
            <a:avLst/>
          </a:prstGeom>
          <a:noFill/>
        </p:spPr>
        <p:txBody>
          <a:bodyPr wrap="square" rtlCol="0">
            <a:spAutoFit/>
          </a:bodyPr>
          <a:lstStyle/>
          <a:p>
            <a:pPr lvl="0" algn="ct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4.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Nêu</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tên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các</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quốc</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gia</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tiếp</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giáp</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với</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vùng</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duyên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hải</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miền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Trung</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0275259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ppt_x"/>
                                          </p:val>
                                        </p:tav>
                                        <p:tav tm="100000">
                                          <p:val>
                                            <p:strVal val="#ppt_x"/>
                                          </p:val>
                                        </p:tav>
                                      </p:tavLst>
                                    </p:anim>
                                    <p:anim calcmode="lin" valueType="num">
                                      <p:cBhvr additive="base">
                                        <p:cTn id="1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500" fill="hold"/>
                                        <p:tgtEl>
                                          <p:spTgt spid="35"/>
                                        </p:tgtEl>
                                        <p:attrNameLst>
                                          <p:attrName>ppt_x</p:attrName>
                                        </p:attrNameLst>
                                      </p:cBhvr>
                                      <p:tavLst>
                                        <p:tav tm="0">
                                          <p:val>
                                            <p:strVal val="#ppt_x"/>
                                          </p:val>
                                        </p:tav>
                                        <p:tav tm="100000">
                                          <p:val>
                                            <p:strVal val="#ppt_x"/>
                                          </p:val>
                                        </p:tav>
                                      </p:tavLst>
                                    </p:anim>
                                    <p:anim calcmode="lin" valueType="num">
                                      <p:cBhvr additive="base">
                                        <p:cTn id="18" dur="50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Am-thanh-tra-loi-dung-www_nhacchuongvui_com.wav"/>
                                        </p:tgtEl>
                                      </p:cMediaNode>
                                    </p:audio>
                                  </p:subTnLst>
                                </p:cTn>
                              </p:par>
                              <p:par>
                                <p:cTn id="19" presetID="2" presetClass="entr" presetSubtype="4"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500" fill="hold"/>
                                        <p:tgtEl>
                                          <p:spTgt spid="39"/>
                                        </p:tgtEl>
                                        <p:attrNameLst>
                                          <p:attrName>ppt_x</p:attrName>
                                        </p:attrNameLst>
                                      </p:cBhvr>
                                      <p:tavLst>
                                        <p:tav tm="0">
                                          <p:val>
                                            <p:strVal val="#ppt_x"/>
                                          </p:val>
                                        </p:tav>
                                        <p:tav tm="100000">
                                          <p:val>
                                            <p:strVal val="#ppt_x"/>
                                          </p:val>
                                        </p:tav>
                                      </p:tavLst>
                                    </p:anim>
                                    <p:anim calcmode="lin" valueType="num">
                                      <p:cBhvr additive="base">
                                        <p:cTn id="22" dur="500" fill="hold"/>
                                        <p:tgtEl>
                                          <p:spTgt spid="3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9" name="Picture 8" descr="A picture containing text, toy, doll&#10;&#10;Description automatically generated">
            <a:extLst>
              <a:ext uri="{FF2B5EF4-FFF2-40B4-BE49-F238E27FC236}">
                <a16:creationId xmlns:a16="http://schemas.microsoft.com/office/drawing/2014/main" id="{BCAA627F-286F-6F7D-E495-94B407ECF8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03" y="1771649"/>
            <a:ext cx="2577338" cy="3651597"/>
          </a:xfrm>
          <a:prstGeom prst="rect">
            <a:avLst/>
          </a:prstGeom>
        </p:spPr>
      </p:pic>
      <p:pic>
        <p:nvPicPr>
          <p:cNvPr id="10" name="Picture 9">
            <a:extLst>
              <a:ext uri="{FF2B5EF4-FFF2-40B4-BE49-F238E27FC236}">
                <a16:creationId xmlns:a16="http://schemas.microsoft.com/office/drawing/2014/main" id="{D07B15DA-2626-91E4-73FC-8CBF745CC717}"/>
              </a:ext>
            </a:extLst>
          </p:cNvPr>
          <p:cNvPicPr>
            <a:picLocks noChangeAspect="1"/>
          </p:cNvPicPr>
          <p:nvPr/>
        </p:nvPicPr>
        <p:blipFill>
          <a:blip r:embed="rId4"/>
          <a:stretch>
            <a:fillRect/>
          </a:stretch>
        </p:blipFill>
        <p:spPr>
          <a:xfrm>
            <a:off x="1354408" y="224351"/>
            <a:ext cx="9864183" cy="1322947"/>
          </a:xfrm>
          <a:prstGeom prst="rect">
            <a:avLst/>
          </a:prstGeom>
        </p:spPr>
      </p:pic>
      <p:pic>
        <p:nvPicPr>
          <p:cNvPr id="13" name="Picture 12">
            <a:extLst>
              <a:ext uri="{FF2B5EF4-FFF2-40B4-BE49-F238E27FC236}">
                <a16:creationId xmlns:a16="http://schemas.microsoft.com/office/drawing/2014/main" id="{2A4607F4-E8CD-B5D8-9E92-5738FA5523C7}"/>
              </a:ext>
            </a:extLst>
          </p:cNvPr>
          <p:cNvPicPr>
            <a:picLocks noChangeAspect="1"/>
          </p:cNvPicPr>
          <p:nvPr/>
        </p:nvPicPr>
        <p:blipFill>
          <a:blip r:embed="rId5"/>
          <a:stretch>
            <a:fillRect/>
          </a:stretch>
        </p:blipFill>
        <p:spPr>
          <a:xfrm>
            <a:off x="1071280" y="1280400"/>
            <a:ext cx="10906689" cy="3249450"/>
          </a:xfrm>
          <a:prstGeom prst="rect">
            <a:avLst/>
          </a:prstGeom>
        </p:spPr>
      </p:pic>
      <p:sp>
        <p:nvSpPr>
          <p:cNvPr id="14" name="TextBox 13">
            <a:extLst>
              <a:ext uri="{FF2B5EF4-FFF2-40B4-BE49-F238E27FC236}">
                <a16:creationId xmlns:a16="http://schemas.microsoft.com/office/drawing/2014/main" id="{56D23098-2DA1-95ED-A13C-CF85C3146661}"/>
              </a:ext>
            </a:extLst>
          </p:cNvPr>
          <p:cNvSpPr txBox="1"/>
          <p:nvPr/>
        </p:nvSpPr>
        <p:spPr>
          <a:xfrm>
            <a:off x="3272661" y="4089452"/>
            <a:ext cx="6604002"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r>
              <a:rPr kumimoji="0" lang="en-US" sz="4400" b="1" i="1"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Tiết</a:t>
            </a:r>
            <a:r>
              <a:rPr kumimoji="0" lang="en-US" sz="4400" b="1" i="1"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2)</a:t>
            </a:r>
            <a:endParaRPr kumimoji="0" lang="en-US" sz="4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5" name="Picture 14">
            <a:extLst>
              <a:ext uri="{FF2B5EF4-FFF2-40B4-BE49-F238E27FC236}">
                <a16:creationId xmlns:a16="http://schemas.microsoft.com/office/drawing/2014/main" id="{F642511C-B5AE-8216-DEBE-8CE0F0E939E3}"/>
              </a:ext>
            </a:extLst>
          </p:cNvPr>
          <p:cNvPicPr>
            <a:picLocks noChangeAspect="1"/>
          </p:cNvPicPr>
          <p:nvPr/>
        </p:nvPicPr>
        <p:blipFill>
          <a:blip r:embed="rId6"/>
          <a:stretch>
            <a:fillRect/>
          </a:stretch>
        </p:blipFill>
        <p:spPr>
          <a:xfrm>
            <a:off x="1188644" y="1027519"/>
            <a:ext cx="1737511" cy="8596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randombar(horizont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879973" y="1955798"/>
            <a:ext cx="6930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84CC3D"/>
                </a:solidFill>
                <a:effectLst/>
                <a:uLnTx/>
                <a:uFillTx/>
                <a:latin typeface="UVN Gia Dinh Hep" panose="02020606070506020304" pitchFamily="18" charset="0"/>
                <a:ea typeface="+mn-ea"/>
                <a:cs typeface="+mn-cs"/>
              </a:rPr>
              <a:t>KTUTS</a:t>
            </a:r>
          </a:p>
        </p:txBody>
      </p:sp>
      <p:pic>
        <p:nvPicPr>
          <p:cNvPr id="6" name="Picture 3"/>
          <p:cNvPicPr>
            <a:picLocks noChangeAspect="1"/>
          </p:cNvPicPr>
          <p:nvPr/>
        </p:nvPicPr>
        <p:blipFill>
          <a:blip r:embed="rId2"/>
          <a:srcRect/>
          <a:stretch>
            <a:fillRect/>
          </a:stretch>
        </p:blipFill>
        <p:spPr>
          <a:xfrm>
            <a:off x="7230533" y="229182"/>
            <a:ext cx="4826722" cy="3933779"/>
          </a:xfrm>
          <a:prstGeom prst="rect">
            <a:avLst/>
          </a:prstGeom>
        </p:spPr>
      </p:pic>
      <p:pic>
        <p:nvPicPr>
          <p:cNvPr id="2" name="Picture 1">
            <a:extLst>
              <a:ext uri="{FF2B5EF4-FFF2-40B4-BE49-F238E27FC236}">
                <a16:creationId xmlns:a16="http://schemas.microsoft.com/office/drawing/2014/main" id="{FB994D7A-D062-11B1-F4DE-F3D280D3EA92}"/>
              </a:ext>
            </a:extLst>
          </p:cNvPr>
          <p:cNvPicPr>
            <a:picLocks noChangeAspect="1"/>
          </p:cNvPicPr>
          <p:nvPr/>
        </p:nvPicPr>
        <p:blipFill>
          <a:blip r:embed="rId3"/>
          <a:stretch>
            <a:fillRect/>
          </a:stretch>
        </p:blipFill>
        <p:spPr>
          <a:xfrm>
            <a:off x="1683792" y="4318139"/>
            <a:ext cx="9858086" cy="18594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6"/>
                                        </p:tgtEl>
                                        <p:attrNameLst>
                                          <p:attrName>r</p:attrName>
                                        </p:attrNameLst>
                                      </p:cBhvr>
                                    </p:animRot>
                                    <p:animRot by="-240000">
                                      <p:cBhvr>
                                        <p:cTn id="11" dur="200" fill="hold">
                                          <p:stCondLst>
                                            <p:cond delay="200"/>
                                          </p:stCondLst>
                                        </p:cTn>
                                        <p:tgtEl>
                                          <p:spTgt spid="6"/>
                                        </p:tgtEl>
                                        <p:attrNameLst>
                                          <p:attrName>r</p:attrName>
                                        </p:attrNameLst>
                                      </p:cBhvr>
                                    </p:animRot>
                                    <p:animRot by="240000">
                                      <p:cBhvr>
                                        <p:cTn id="12" dur="200" fill="hold">
                                          <p:stCondLst>
                                            <p:cond delay="400"/>
                                          </p:stCondLst>
                                        </p:cTn>
                                        <p:tgtEl>
                                          <p:spTgt spid="6"/>
                                        </p:tgtEl>
                                        <p:attrNameLst>
                                          <p:attrName>r</p:attrName>
                                        </p:attrNameLst>
                                      </p:cBhvr>
                                    </p:animRot>
                                    <p:animRot by="-240000">
                                      <p:cBhvr>
                                        <p:cTn id="13" dur="200" fill="hold">
                                          <p:stCondLst>
                                            <p:cond delay="600"/>
                                          </p:stCondLst>
                                        </p:cTn>
                                        <p:tgtEl>
                                          <p:spTgt spid="6"/>
                                        </p:tgtEl>
                                        <p:attrNameLst>
                                          <p:attrName>r</p:attrName>
                                        </p:attrNameLst>
                                      </p:cBhvr>
                                    </p:animRot>
                                    <p:animRot by="120000">
                                      <p:cBhvr>
                                        <p:cTn id="14" dur="200" fill="hold">
                                          <p:stCondLst>
                                            <p:cond delay="800"/>
                                          </p:stCondLst>
                                        </p:cTn>
                                        <p:tgtEl>
                                          <p:spTgt spid="6"/>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2" name="Rectangle 1"/>
          <p:cNvSpPr/>
          <p:nvPr/>
        </p:nvSpPr>
        <p:spPr>
          <a:xfrm>
            <a:off x="280416" y="30276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图形 1"/>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75856" y="1344958"/>
            <a:ext cx="6892290" cy="3256915"/>
          </a:xfrm>
          <a:prstGeom prst="rect">
            <a:avLst/>
          </a:prstGeom>
          <a:effectLst>
            <a:outerShdw blurRad="63500" sx="102000" sy="102000" algn="ctr" rotWithShape="0">
              <a:prstClr val="black">
                <a:alpha val="40000"/>
              </a:prstClr>
            </a:outerShdw>
          </a:effectLst>
        </p:spPr>
      </p:pic>
      <p:pic>
        <p:nvPicPr>
          <p:cNvPr id="17" name="图片 10"/>
          <p:cNvPicPr>
            <a:picLocks noChangeAspect="1"/>
          </p:cNvPicPr>
          <p:nvPr/>
        </p:nvPicPr>
        <p:blipFill>
          <a:blip r:embed="rId6"/>
          <a:stretch>
            <a:fillRect/>
          </a:stretch>
        </p:blipFill>
        <p:spPr>
          <a:xfrm flipH="1">
            <a:off x="836853" y="2189992"/>
            <a:ext cx="3230880" cy="4521704"/>
          </a:xfrm>
          <a:prstGeom prst="rect">
            <a:avLst/>
          </a:prstGeom>
        </p:spPr>
      </p:pic>
      <p:sp>
        <p:nvSpPr>
          <p:cNvPr id="19" name="TextBox 18"/>
          <p:cNvSpPr txBox="1"/>
          <p:nvPr/>
        </p:nvSpPr>
        <p:spPr>
          <a:xfrm>
            <a:off x="3234561" y="1955852"/>
            <a:ext cx="6604002" cy="2123658"/>
          </a:xfrm>
          <a:prstGeom prst="rect">
            <a:avLst/>
          </a:prstGeom>
          <a:noFill/>
        </p:spPr>
        <p:txBody>
          <a:bodyPr wrap="square">
            <a:spAutoFit/>
          </a:bodyPr>
          <a:lstStyle/>
          <a:p>
            <a:pPr lvl="0" algn="ctr"/>
            <a:r>
              <a:rPr lang="en-US" sz="6600" b="1" i="1" dirty="0">
                <a:solidFill>
                  <a:srgbClr val="FF0000"/>
                </a:solidFill>
                <a:latin typeface="Arial" panose="020B0604020202020204" pitchFamily="34" charset="0"/>
                <a:cs typeface="Arial" panose="020B0604020202020204" pitchFamily="34" charset="0"/>
              </a:rPr>
              <a:t>2. </a:t>
            </a:r>
            <a:r>
              <a:rPr lang="en-US" sz="6600" b="1" i="1" dirty="0" err="1">
                <a:solidFill>
                  <a:srgbClr val="FF0000"/>
                </a:solidFill>
                <a:latin typeface="Arial" panose="020B0604020202020204" pitchFamily="34" charset="0"/>
                <a:cs typeface="Arial" panose="020B0604020202020204" pitchFamily="34" charset="0"/>
              </a:rPr>
              <a:t>Đặc</a:t>
            </a:r>
            <a:r>
              <a:rPr lang="en-US" sz="6600" b="1" i="1" dirty="0">
                <a:solidFill>
                  <a:srgbClr val="FF0000"/>
                </a:solidFill>
                <a:latin typeface="Arial" panose="020B0604020202020204" pitchFamily="34" charset="0"/>
                <a:cs typeface="Arial" panose="020B0604020202020204" pitchFamily="34" charset="0"/>
              </a:rPr>
              <a:t> </a:t>
            </a:r>
            <a:r>
              <a:rPr lang="en-US" sz="6600" b="1" i="1" dirty="0" err="1">
                <a:solidFill>
                  <a:srgbClr val="FF0000"/>
                </a:solidFill>
                <a:latin typeface="Arial" panose="020B0604020202020204" pitchFamily="34" charset="0"/>
                <a:cs typeface="Arial" panose="020B0604020202020204" pitchFamily="34" charset="0"/>
              </a:rPr>
              <a:t>điểm</a:t>
            </a:r>
            <a:r>
              <a:rPr lang="en-US" sz="6600" b="1" i="1" dirty="0">
                <a:solidFill>
                  <a:srgbClr val="FF0000"/>
                </a:solidFill>
                <a:latin typeface="Arial" panose="020B0604020202020204" pitchFamily="34" charset="0"/>
                <a:cs typeface="Arial" panose="020B0604020202020204" pitchFamily="34" charset="0"/>
              </a:rPr>
              <a:t> </a:t>
            </a:r>
            <a:r>
              <a:rPr lang="en-US" sz="6600" b="1" i="1" dirty="0" err="1">
                <a:solidFill>
                  <a:srgbClr val="FF0000"/>
                </a:solidFill>
                <a:latin typeface="Arial" panose="020B0604020202020204" pitchFamily="34" charset="0"/>
                <a:cs typeface="Arial" panose="020B0604020202020204" pitchFamily="34" charset="0"/>
              </a:rPr>
              <a:t>thiên</a:t>
            </a:r>
            <a:r>
              <a:rPr lang="en-US" sz="6600" b="1" i="1" dirty="0">
                <a:solidFill>
                  <a:srgbClr val="FF0000"/>
                </a:solidFill>
                <a:latin typeface="Arial" panose="020B0604020202020204" pitchFamily="34" charset="0"/>
                <a:cs typeface="Arial" panose="020B0604020202020204" pitchFamily="34" charset="0"/>
              </a:rPr>
              <a:t> </a:t>
            </a:r>
            <a:r>
              <a:rPr lang="en-US" sz="6600" b="1" i="1" dirty="0" err="1">
                <a:solidFill>
                  <a:srgbClr val="FF0000"/>
                </a:solidFill>
                <a:latin typeface="Arial" panose="020B0604020202020204" pitchFamily="34" charset="0"/>
                <a:cs typeface="Arial" panose="020B0604020202020204" pitchFamily="34" charset="0"/>
              </a:rPr>
              <a:t>nhiên</a:t>
            </a:r>
            <a:endParaRPr kumimoji="0" lang="en-US" sz="66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20" name="Picture 7"/>
          <p:cNvPicPr>
            <a:picLocks noChangeAspect="1"/>
          </p:cNvPicPr>
          <p:nvPr/>
        </p:nvPicPr>
        <p:blipFill>
          <a:blip r:embed="rId7">
            <a:alphaModFix amt="67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998604" y="2706624"/>
            <a:ext cx="6944053" cy="530352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4"/>
</p:tagLst>
</file>

<file path=ppt/tags/tag10.xml><?xml version="1.0" encoding="utf-8"?>
<p:tagLst xmlns:a="http://schemas.openxmlformats.org/drawingml/2006/main" xmlns:r="http://schemas.openxmlformats.org/officeDocument/2006/relationships" xmlns:p="http://schemas.openxmlformats.org/presentationml/2006/main">
  <p:tag name="TIMING" val="|0.4"/>
</p:tagLst>
</file>

<file path=ppt/tags/tag11.xml><?xml version="1.0" encoding="utf-8"?>
<p:tagLst xmlns:a="http://schemas.openxmlformats.org/drawingml/2006/main" xmlns:r="http://schemas.openxmlformats.org/officeDocument/2006/relationships" xmlns:p="http://schemas.openxmlformats.org/presentationml/2006/main">
  <p:tag name="TIMING" val="|0.4"/>
</p:tagLst>
</file>

<file path=ppt/tags/tag12.xml><?xml version="1.0" encoding="utf-8"?>
<p:tagLst xmlns:a="http://schemas.openxmlformats.org/drawingml/2006/main" xmlns:r="http://schemas.openxmlformats.org/officeDocument/2006/relationships" xmlns:p="http://schemas.openxmlformats.org/presentationml/2006/main">
  <p:tag name="TIMING" val="|0.4"/>
</p:tagLst>
</file>

<file path=ppt/tags/tag13.xml><?xml version="1.0" encoding="utf-8"?>
<p:tagLst xmlns:a="http://schemas.openxmlformats.org/drawingml/2006/main" xmlns:r="http://schemas.openxmlformats.org/officeDocument/2006/relationships" xmlns:p="http://schemas.openxmlformats.org/presentationml/2006/main">
  <p:tag name="TIMING" val="|0.4"/>
</p:tagLst>
</file>

<file path=ppt/tags/tag14.xml><?xml version="1.0" encoding="utf-8"?>
<p:tagLst xmlns:a="http://schemas.openxmlformats.org/drawingml/2006/main" xmlns:r="http://schemas.openxmlformats.org/officeDocument/2006/relationships" xmlns:p="http://schemas.openxmlformats.org/presentationml/2006/main">
  <p:tag name="TIMING" val="|0.4"/>
</p:tagLst>
</file>

<file path=ppt/tags/tag15.xml><?xml version="1.0" encoding="utf-8"?>
<p:tagLst xmlns:a="http://schemas.openxmlformats.org/drawingml/2006/main" xmlns:r="http://schemas.openxmlformats.org/officeDocument/2006/relationships" xmlns:p="http://schemas.openxmlformats.org/presentationml/2006/main">
  <p:tag name="TIMING" val="|0.4"/>
</p:tagLst>
</file>

<file path=ppt/tags/tag16.xml><?xml version="1.0" encoding="utf-8"?>
<p:tagLst xmlns:a="http://schemas.openxmlformats.org/drawingml/2006/main" xmlns:r="http://schemas.openxmlformats.org/officeDocument/2006/relationships" xmlns:p="http://schemas.openxmlformats.org/presentationml/2006/main">
  <p:tag name="TIMING" val="|0.4"/>
</p:tagLst>
</file>

<file path=ppt/tags/tag2.xml><?xml version="1.0" encoding="utf-8"?>
<p:tagLst xmlns:a="http://schemas.openxmlformats.org/drawingml/2006/main" xmlns:r="http://schemas.openxmlformats.org/officeDocument/2006/relationships" xmlns:p="http://schemas.openxmlformats.org/presentationml/2006/main">
  <p:tag name="TIMING" val="|0.4"/>
</p:tagLst>
</file>

<file path=ppt/tags/tag3.xml><?xml version="1.0" encoding="utf-8"?>
<p:tagLst xmlns:a="http://schemas.openxmlformats.org/drawingml/2006/main" xmlns:r="http://schemas.openxmlformats.org/officeDocument/2006/relationships" xmlns:p="http://schemas.openxmlformats.org/presentationml/2006/main">
  <p:tag name="TIMING" val="|0.4"/>
</p:tagLst>
</file>

<file path=ppt/tags/tag4.xml><?xml version="1.0" encoding="utf-8"?>
<p:tagLst xmlns:a="http://schemas.openxmlformats.org/drawingml/2006/main" xmlns:r="http://schemas.openxmlformats.org/officeDocument/2006/relationships" xmlns:p="http://schemas.openxmlformats.org/presentationml/2006/main">
  <p:tag name="TIMING" val="|0.4"/>
</p:tagLst>
</file>

<file path=ppt/tags/tag5.xml><?xml version="1.0" encoding="utf-8"?>
<p:tagLst xmlns:a="http://schemas.openxmlformats.org/drawingml/2006/main" xmlns:r="http://schemas.openxmlformats.org/officeDocument/2006/relationships" xmlns:p="http://schemas.openxmlformats.org/presentationml/2006/main">
  <p:tag name="TIMING" val="|0.4"/>
</p:tagLst>
</file>

<file path=ppt/tags/tag6.xml><?xml version="1.0" encoding="utf-8"?>
<p:tagLst xmlns:a="http://schemas.openxmlformats.org/drawingml/2006/main" xmlns:r="http://schemas.openxmlformats.org/officeDocument/2006/relationships" xmlns:p="http://schemas.openxmlformats.org/presentationml/2006/main">
  <p:tag name="TIMING" val="|0.4"/>
</p:tagLst>
</file>

<file path=ppt/tags/tag7.xml><?xml version="1.0" encoding="utf-8"?>
<p:tagLst xmlns:a="http://schemas.openxmlformats.org/drawingml/2006/main" xmlns:r="http://schemas.openxmlformats.org/officeDocument/2006/relationships" xmlns:p="http://schemas.openxmlformats.org/presentationml/2006/main">
  <p:tag name="TIMING" val="|0.4"/>
</p:tagLst>
</file>

<file path=ppt/tags/tag8.xml><?xml version="1.0" encoding="utf-8"?>
<p:tagLst xmlns:a="http://schemas.openxmlformats.org/drawingml/2006/main" xmlns:r="http://schemas.openxmlformats.org/officeDocument/2006/relationships" xmlns:p="http://schemas.openxmlformats.org/presentationml/2006/main">
  <p:tag name="TIMING" val="|0.4"/>
</p:tagLst>
</file>

<file path=ppt/tags/tag9.xml><?xml version="1.0" encoding="utf-8"?>
<p:tagLst xmlns:a="http://schemas.openxmlformats.org/drawingml/2006/main" xmlns:r="http://schemas.openxmlformats.org/officeDocument/2006/relationships" xmlns:p="http://schemas.openxmlformats.org/presentationml/2006/main">
  <p:tag name="TIMING" val="|0.4"/>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136</TotalTime>
  <Words>950</Words>
  <Application>Microsoft Office PowerPoint</Application>
  <PresentationFormat>Widescreen</PresentationFormat>
  <Paragraphs>67</Paragraphs>
  <Slides>35</Slides>
  <Notes>6</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35</vt:i4>
      </vt:variant>
    </vt:vector>
  </HeadingPairs>
  <TitlesOfParts>
    <vt:vector size="44" baseType="lpstr">
      <vt:lpstr>Arial</vt:lpstr>
      <vt:lpstr>Calibri</vt:lpstr>
      <vt:lpstr>Cambria</vt:lpstr>
      <vt:lpstr>UTM Showcard</vt:lpstr>
      <vt:lpstr>UVN Gia Dinh Hep</vt:lpstr>
      <vt:lpstr>Wingdings</vt:lpstr>
      <vt:lpstr>1_Office Theme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Vungocanh99hp@gmail.com</cp:lastModifiedBy>
  <cp:revision>55</cp:revision>
  <dcterms:created xsi:type="dcterms:W3CDTF">2023-09-28T05:40:43Z</dcterms:created>
  <dcterms:modified xsi:type="dcterms:W3CDTF">2025-04-02T13:03:46Z</dcterms:modified>
  <cp:category>9Slide.vn</cp:category>
</cp:coreProperties>
</file>