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</p:sldMasterIdLst>
  <p:notesMasterIdLst>
    <p:notesMasterId r:id="rId27"/>
  </p:notesMasterIdLst>
  <p:sldIdLst>
    <p:sldId id="262" r:id="rId4"/>
    <p:sldId id="264" r:id="rId5"/>
    <p:sldId id="337" r:id="rId6"/>
    <p:sldId id="261" r:id="rId7"/>
    <p:sldId id="263" r:id="rId8"/>
    <p:sldId id="310" r:id="rId9"/>
    <p:sldId id="311" r:id="rId10"/>
    <p:sldId id="338" r:id="rId11"/>
    <p:sldId id="269" r:id="rId12"/>
    <p:sldId id="328" r:id="rId13"/>
    <p:sldId id="339" r:id="rId14"/>
    <p:sldId id="340" r:id="rId15"/>
    <p:sldId id="329" r:id="rId16"/>
    <p:sldId id="341" r:id="rId17"/>
    <p:sldId id="335" r:id="rId18"/>
    <p:sldId id="342" r:id="rId19"/>
    <p:sldId id="291" r:id="rId20"/>
    <p:sldId id="334" r:id="rId21"/>
    <p:sldId id="344" r:id="rId22"/>
    <p:sldId id="343" r:id="rId23"/>
    <p:sldId id="345" r:id="rId24"/>
    <p:sldId id="346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03" autoAdjust="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F097700-C704-96A8-9302-1D41041E80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9409C4D-05C9-C1ED-DEE1-A19B9783F9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F9E752C-6162-49AC-9747-DF5BB41CDE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745</Words>
  <Application>Microsoft Office PowerPoint</Application>
  <PresentationFormat>Widescreen</PresentationFormat>
  <Paragraphs>53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Abril Fatface</vt:lpstr>
      <vt:lpstr>Aldrich</vt:lpstr>
      <vt:lpstr>Arial</vt:lpstr>
      <vt:lpstr>Calibri</vt:lpstr>
      <vt:lpstr>Cambria</vt:lpstr>
      <vt:lpstr>DM Sans</vt:lpstr>
      <vt:lpstr>Times New Roman</vt:lpstr>
      <vt:lpstr>1_Office Theme</vt:lpstr>
      <vt:lpstr>1_Custom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29</cp:revision>
  <dcterms:created xsi:type="dcterms:W3CDTF">2024-01-22T08:52:43Z</dcterms:created>
  <dcterms:modified xsi:type="dcterms:W3CDTF">2025-04-02T12:46:36Z</dcterms:modified>
  <cp:category>9Slide.vn</cp:category>
</cp:coreProperties>
</file>