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65" r:id="rId4"/>
    <p:sldMasterId id="2147483682" r:id="rId5"/>
  </p:sldMasterIdLst>
  <p:notesMasterIdLst>
    <p:notesMasterId r:id="rId8"/>
  </p:notesMasterIdLst>
  <p:sldIdLst>
    <p:sldId id="823" r:id="rId6"/>
    <p:sldId id="2632" r:id="rId7"/>
    <p:sldId id="863" r:id="rId9"/>
    <p:sldId id="826" r:id="rId10"/>
    <p:sldId id="828" r:id="rId11"/>
    <p:sldId id="829" r:id="rId12"/>
    <p:sldId id="830" r:id="rId13"/>
    <p:sldId id="868" r:id="rId14"/>
    <p:sldId id="2633" r:id="rId15"/>
    <p:sldId id="836" r:id="rId16"/>
    <p:sldId id="837" r:id="rId17"/>
    <p:sldId id="2666" r:id="rId18"/>
    <p:sldId id="838" r:id="rId19"/>
    <p:sldId id="2642" r:id="rId20"/>
    <p:sldId id="2641" r:id="rId21"/>
    <p:sldId id="2667" r:id="rId22"/>
    <p:sldId id="2669" r:id="rId23"/>
    <p:sldId id="2668" r:id="rId24"/>
    <p:sldId id="8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Comparison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12.png"/><Relationship Id="rId10" Type="http://schemas.microsoft.com/office/2007/relationships/hdphoto" Target="../media/image11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49.png"/><Relationship Id="rId10" Type="http://schemas.microsoft.com/office/2007/relationships/hdphoto" Target="../media/image11.wdp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2.png"/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62.png"/><Relationship Id="rId10" Type="http://schemas.microsoft.com/office/2007/relationships/hdphoto" Target="../media/image11.wdp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32.GIF"/><Relationship Id="rId15" Type="http://schemas.openxmlformats.org/officeDocument/2006/relationships/slideLayout" Target="../slideLayouts/slideLayout11.xml"/><Relationship Id="rId14" Type="http://schemas.openxmlformats.org/officeDocument/2006/relationships/image" Target="../media/image74.png"/><Relationship Id="rId13" Type="http://schemas.openxmlformats.org/officeDocument/2006/relationships/image" Target="../media/image73.png"/><Relationship Id="rId12" Type="http://schemas.openxmlformats.org/officeDocument/2006/relationships/image" Target="../media/image72.png"/><Relationship Id="rId11" Type="http://schemas.openxmlformats.org/officeDocument/2006/relationships/image" Target="../media/image71.png"/><Relationship Id="rId10" Type="http://schemas.openxmlformats.org/officeDocument/2006/relationships/image" Target="../media/image70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0.png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63.png"/><Relationship Id="rId2" Type="http://schemas.openxmlformats.org/officeDocument/2006/relationships/image" Target="../media/image32.GIF"/><Relationship Id="rId16" Type="http://schemas.openxmlformats.org/officeDocument/2006/relationships/slideLayout" Target="../slideLayouts/slideLayout11.xml"/><Relationship Id="rId15" Type="http://schemas.openxmlformats.org/officeDocument/2006/relationships/image" Target="../media/image86.png"/><Relationship Id="rId14" Type="http://schemas.openxmlformats.org/officeDocument/2006/relationships/image" Target="../media/image85.png"/><Relationship Id="rId13" Type="http://schemas.openxmlformats.org/officeDocument/2006/relationships/image" Target="../media/image84.png"/><Relationship Id="rId12" Type="http://schemas.openxmlformats.org/officeDocument/2006/relationships/image" Target="../media/image83.png"/><Relationship Id="rId11" Type="http://schemas.openxmlformats.org/officeDocument/2006/relationships/image" Target="../media/image82.png"/><Relationship Id="rId10" Type="http://schemas.openxmlformats.org/officeDocument/2006/relationships/image" Target="../media/image81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87.png"/><Relationship Id="rId10" Type="http://schemas.microsoft.com/office/2007/relationships/hdphoto" Target="../media/image11.wdp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image" Target="../media/image92.png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63.png"/><Relationship Id="rId2" Type="http://schemas.openxmlformats.org/officeDocument/2006/relationships/image" Target="../media/image32.GIF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microsoft.com/office/2007/relationships/hdphoto" Target="../media/image46.wdp"/><Relationship Id="rId7" Type="http://schemas.openxmlformats.org/officeDocument/2006/relationships/image" Target="../media/image45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38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1.xml"/><Relationship Id="rId14" Type="http://schemas.openxmlformats.org/officeDocument/2006/relationships/image" Target="../media/image21.png"/><Relationship Id="rId13" Type="http://schemas.openxmlformats.org/officeDocument/2006/relationships/slide" Target="slide3.xml"/><Relationship Id="rId12" Type="http://schemas.openxmlformats.org/officeDocument/2006/relationships/image" Target="../media/image20.jpeg"/><Relationship Id="rId11" Type="http://schemas.openxmlformats.org/officeDocument/2006/relationships/image" Target="../media/image19.jpeg"/><Relationship Id="rId10" Type="http://schemas.openxmlformats.org/officeDocument/2006/relationships/image" Target="../media/image18.jpeg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slide" Target="slide8.xml"/><Relationship Id="rId7" Type="http://schemas.openxmlformats.org/officeDocument/2006/relationships/slide" Target="slide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1.xml"/><Relationship Id="rId10" Type="http://schemas.openxmlformats.org/officeDocument/2006/relationships/audio" Target="../media/audio2.wav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GIF"/><Relationship Id="rId8" Type="http://schemas.openxmlformats.org/officeDocument/2006/relationships/image" Target="../media/image31.png"/><Relationship Id="rId7" Type="http://schemas.microsoft.com/office/2007/relationships/hdphoto" Target="../media/image30.wdp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microsoft.com/office/2007/relationships/hdphoto" Target="../media/image26.wdp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30.wdp"/><Relationship Id="rId8" Type="http://schemas.openxmlformats.org/officeDocument/2006/relationships/image" Target="../media/image29.png"/><Relationship Id="rId7" Type="http://schemas.openxmlformats.org/officeDocument/2006/relationships/slide" Target="slide3.xml"/><Relationship Id="rId6" Type="http://schemas.openxmlformats.org/officeDocument/2006/relationships/image" Target="../media/image32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microsoft.com/office/2007/relationships/hdphoto" Target="../media/image26.wdp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30.wdp"/><Relationship Id="rId8" Type="http://schemas.openxmlformats.org/officeDocument/2006/relationships/image" Target="../media/image29.png"/><Relationship Id="rId7" Type="http://schemas.openxmlformats.org/officeDocument/2006/relationships/slide" Target="slide3.xml"/><Relationship Id="rId6" Type="http://schemas.openxmlformats.org/officeDocument/2006/relationships/image" Target="../media/image32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microsoft.com/office/2007/relationships/hdphoto" Target="../media/image26.wdp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30.wdp"/><Relationship Id="rId8" Type="http://schemas.openxmlformats.org/officeDocument/2006/relationships/image" Target="../media/image29.png"/><Relationship Id="rId7" Type="http://schemas.openxmlformats.org/officeDocument/2006/relationships/slide" Target="slide3.xml"/><Relationship Id="rId6" Type="http://schemas.openxmlformats.org/officeDocument/2006/relationships/image" Target="../media/image32.GIF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microsoft.com/office/2007/relationships/hdphoto" Target="../media/image26.wdp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5.wav"/><Relationship Id="rId6" Type="http://schemas.openxmlformats.org/officeDocument/2006/relationships/audio" Target="../media/audio1.wav"/><Relationship Id="rId5" Type="http://schemas.openxmlformats.org/officeDocument/2006/relationships/slide" Target="slide7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46.wdp"/><Relationship Id="rId8" Type="http://schemas.openxmlformats.org/officeDocument/2006/relationships/image" Target="../media/image45.png"/><Relationship Id="rId7" Type="http://schemas.microsoft.com/office/2007/relationships/hdphoto" Target="../media/image9.wdp"/><Relationship Id="rId6" Type="http://schemas.openxmlformats.org/officeDocument/2006/relationships/image" Target="../media/image8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11.xml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/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  <a:endParaRPr lang="en-US" sz="2000" dirty="0"/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 rotWithShape="1">
                <a:blip r:embed="rId4"/>
                <a:stretch>
                  <a:fillRect t="-5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17"/>
          <p:cNvGraphicFramePr>
            <a:graphicFrameLocks noGrp="1"/>
          </p:cNvGraphicFramePr>
          <p:nvPr/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/>
                <a:gridCol w="1327683"/>
                <a:gridCol w="1327683"/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 rotWithShape="1">
                <a:blip r:embed="rId2"/>
                <a:stretch>
                  <a:fillRect l="-5" t="-18" r="5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/>
          <p:cNvGraphicFramePr>
            <a:graphicFrameLocks noGrp="1"/>
          </p:cNvGraphicFramePr>
          <p:nvPr/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/>
                <a:gridCol w="1332271"/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/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/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/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/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 rotWithShape="1">
                <a:blip r:embed="rId5"/>
                <a:stretch>
                  <a:fillRect l="-39" t="-16" r="8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 rotWithShape="1">
                <a:blip r:embed="rId2"/>
                <a:stretch>
                  <a:fillRect l="-6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 rotWithShape="1">
                <a:blip r:embed="rId3"/>
                <a:stretch>
                  <a:fillRect l="-10" t="-44" r="9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 rotWithShape="1">
                <a:blip r:embed="rId5"/>
                <a:stretch>
                  <a:fillRect l="-2" t="-25" r="66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 rotWithShape="1">
                <a:blip r:embed="rId3"/>
                <a:stretch>
                  <a:fillRect l="-10" t="-44" r="9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 rotWithShape="1">
                <a:blip r:embed="rId6"/>
                <a:stretch>
                  <a:fillRect l="-2" t="-25" r="-52815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 rotWithShape="1">
                <a:blip r:embed="rId5"/>
                <a:stretch>
                  <a:fillRect l="-2" t="-25" r="66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 panose="020F0502020204030204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 rotWithShape="1">
                <a:blip r:embed="rId4"/>
                <a:stretch>
                  <a:fillRect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 rotWithShape="1">
                <a:blip r:embed="rId5"/>
                <a:stretch>
                  <a:fillRect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 rotWithShape="1">
                <a:blip r:embed="rId6"/>
                <a:stretch>
                  <a:fillRect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 rotWithShape="1">
                <a:blip r:embed="rId8"/>
                <a:stretch>
                  <a:fillRect l="-2" t="-28" r="-34678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 rotWithShape="1">
                <a:blip r:embed="rId9"/>
                <a:stretch>
                  <a:fillRect l="-2" t="-28" r="6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 rotWithShape="1">
                <a:blip r:embed="rId10"/>
                <a:stretch>
                  <a:fillRect l="-2" t="-28" r="-6694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 rotWithShape="1">
                <a:blip r:embed="rId11"/>
                <a:stretch>
                  <a:fillRect l="-2" t="-28" r="6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 rotWithShape="1">
                <a:blip r:embed="rId12"/>
                <a:stretch>
                  <a:fillRect l="-2" t="-28" r="6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 rotWithShape="1">
                <a:blip r:embed="rId13"/>
                <a:stretch>
                  <a:fillRect l="-2" t="-28" r="-34678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 rotWithShape="1">
                <a:blip r:embed="rId14"/>
                <a:stretch>
                  <a:fillRect l="-2" t="-28" r="6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2</a:t>
                </a:r>
                <a:endPara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 rotWithShape="1">
                <a:blip r:embed="rId4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 rotWithShape="1">
                <a:blip r:embed="rId5"/>
                <a:stretch>
                  <a:fillRect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 rotWithShape="1">
                <a:blip r:embed="rId6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 rotWithShape="1">
                <a:blip r:embed="rId7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 rotWithShape="1">
                <a:blip r:embed="rId8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 rotWithShape="1">
                <a:blip r:embed="rId9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 rotWithShape="1">
                <a:blip r:embed="rId10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 rotWithShape="1">
                <a:blip r:embed="rId11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 rotWithShape="1">
                <a:blip r:embed="rId12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 rotWithShape="1">
                <a:blip r:embed="rId13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 rotWithShape="1">
                <a:blip r:embed="rId14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 rotWithShape="1">
                <a:blip r:embed="rId15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3</a:t>
                </a:r>
                <a:endPara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/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: Rounded Corners 14"/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Rectangle: Rounded Corners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 rotWithShape="1">
                <a:blip r:embed="rId5"/>
                <a:stretch>
                  <a:fillRect l="-2488" t="-2324" r="-2488" b="-2324"/>
                </a:stretch>
              </a:blip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/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Rectangle: Rounded Corners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 rotWithShape="1">
                <a:blip r:embed="rId6"/>
                <a:stretch>
                  <a:fillRect l="-2742" t="-2324" r="-2742" b="-2324"/>
                </a:stretch>
              </a:blip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 rotWithShape="1">
                <a:blip r:embed="rId7"/>
                <a:stretch>
                  <a:fillRect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: Rounded Corners 17"/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Rectangle: Rounded Corners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 rotWithShape="1">
                <a:blip r:embed="rId8"/>
                <a:stretch>
                  <a:fillRect l="-2304" t="-2324" r="-2304" b="-2324"/>
                </a:stretch>
              </a:blip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0,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>
            <a:hlinkClick r:id="rId8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 rotWithShape="1">
                <a:blip r:embed="rId4"/>
                <a:stretch>
                  <a:fillRect l="-5" t="-8" r="3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 rotWithShape="1">
                <a:blip r:embed="rId8"/>
                <a:stretch>
                  <a:fillRect l="-4" r="3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 rotWithShape="1">
                <a:blip r:embed="rId4"/>
                <a:stretch>
                  <a:fillRect l="-10" t="-21" r="3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 rotWithShape="1">
                <a:blip r:embed="rId5"/>
                <a:stretch>
                  <a:fillRect t="-26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 rotWithShape="1">
                <a:blip r:embed="rId4"/>
                <a:stretch>
                  <a:fillRect l="-14" r="14"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 rotWithShape="1">
                <a:blip r:embed="rId5"/>
                <a:stretch>
                  <a:fillRect l="-4" t="-14" r="2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  <a:endParaRPr lang="en-US" sz="44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 rotWithShape="1">
                <a:blip r:embed="rId4"/>
                <a:stretch>
                  <a:fillRect t="-4" r="1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 rotWithShape="1">
                <a:blip r:embed="rId5"/>
                <a:stretch>
                  <a:fillRect l="-5" t="-5" r="10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B000B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1483</Words>
  <Application>WPS Slides</Application>
  <PresentationFormat>Widescreen</PresentationFormat>
  <Paragraphs>168</Paragraphs>
  <Slides>19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43" baseType="lpstr">
      <vt:lpstr>Arial</vt:lpstr>
      <vt:lpstr>SimSun</vt:lpstr>
      <vt:lpstr>Wingdings</vt:lpstr>
      <vt:lpstr>杨任东竹石体-Medium</vt:lpstr>
      <vt:lpstr>Arial</vt:lpstr>
      <vt:lpstr>UTM Avo</vt:lpstr>
      <vt:lpstr>Cambria Math</vt:lpstr>
      <vt:lpstr>Calibri</vt:lpstr>
      <vt:lpstr>SVN-Cookies</vt:lpstr>
      <vt:lpstr>Segoe Print</vt:lpstr>
      <vt:lpstr>Calibri</vt:lpstr>
      <vt:lpstr>等线</vt:lpstr>
      <vt:lpstr>Cambria</vt:lpstr>
      <vt:lpstr>Microsoft YaHei</vt:lpstr>
      <vt:lpstr>Arial Unicode MS</vt:lpstr>
      <vt:lpstr>Times New Roman</vt:lpstr>
      <vt:lpstr>DFPOP1-W9</vt:lpstr>
      <vt:lpstr>UTM Scriptina KT</vt:lpstr>
      <vt:lpstr>等线 Light</vt:lpstr>
      <vt:lpstr>Calibri Light</vt:lpstr>
      <vt:lpstr>Office 主题​​</vt:lpstr>
      <vt:lpstr>6_Office Theme</vt:lpstr>
      <vt:lpstr>Custom Design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Minh Phượng</cp:lastModifiedBy>
  <cp:revision>40</cp:revision>
  <dcterms:created xsi:type="dcterms:W3CDTF">2023-12-27T11:55:00Z</dcterms:created>
  <dcterms:modified xsi:type="dcterms:W3CDTF">2025-04-02T10:29:57Z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A36B59E097674270BF133F44D2B4186D_13</vt:lpwstr>
  </property>
  <property fmtid="{D5CDD505-2E9C-101B-9397-08002B2CF9AE}" pid="3" name="KSOProductBuildVer">
    <vt:lpwstr>1033-12.2.0.20782</vt:lpwstr>
  </property>
</Properties>
</file>