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5"/>
  </p:notesMasterIdLst>
  <p:sldIdLst>
    <p:sldId id="257" r:id="rId3"/>
    <p:sldId id="259" r:id="rId4"/>
    <p:sldId id="321" r:id="rId5"/>
    <p:sldId id="322" r:id="rId6"/>
    <p:sldId id="323" r:id="rId7"/>
    <p:sldId id="333" r:id="rId8"/>
    <p:sldId id="337" r:id="rId9"/>
    <p:sldId id="325" r:id="rId10"/>
    <p:sldId id="258" r:id="rId11"/>
    <p:sldId id="260" r:id="rId12"/>
    <p:sldId id="261" r:id="rId13"/>
    <p:sldId id="263" r:id="rId14"/>
    <p:sldId id="334" r:id="rId15"/>
    <p:sldId id="327" r:id="rId16"/>
    <p:sldId id="335" r:id="rId17"/>
    <p:sldId id="336" r:id="rId18"/>
    <p:sldId id="264" r:id="rId19"/>
    <p:sldId id="328" r:id="rId20"/>
    <p:sldId id="266" r:id="rId21"/>
    <p:sldId id="331" r:id="rId22"/>
    <p:sldId id="33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69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95119" y="1371186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83" y="2982731"/>
            <a:ext cx="8199831" cy="1938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0E513-C3B2-EE8A-1AF0-FE7D88835CCB}"/>
              </a:ext>
            </a:extLst>
          </p:cNvPr>
          <p:cNvSpPr txBox="1"/>
          <p:nvPr/>
        </p:nvSpPr>
        <p:spPr>
          <a:xfrm>
            <a:off x="4687193" y="1929124"/>
            <a:ext cx="28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haroni" panose="02010803020104030203" pitchFamily="2" charset="-79"/>
              </a:rPr>
              <a:t>Tiếng Việt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087282" y="3299981"/>
            <a:ext cx="3391413" cy="1642694"/>
          </a:xfrm>
          <a:custGeom>
            <a:avLst/>
            <a:gdLst>
              <a:gd name="connsiteX0" fmla="*/ 0 w 3391413"/>
              <a:gd name="connsiteY0" fmla="*/ 0 h 1642694"/>
              <a:gd name="connsiteX1" fmla="*/ 3391413 w 3391413"/>
              <a:gd name="connsiteY1" fmla="*/ 0 h 1642694"/>
              <a:gd name="connsiteX2" fmla="*/ 3391413 w 3391413"/>
              <a:gd name="connsiteY2" fmla="*/ 1642694 h 1642694"/>
              <a:gd name="connsiteX3" fmla="*/ 0 w 3391413"/>
              <a:gd name="connsiteY3" fmla="*/ 1642694 h 1642694"/>
              <a:gd name="connsiteX4" fmla="*/ 0 w 3391413"/>
              <a:gd name="connsiteY4" fmla="*/ 0 h 164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1413" h="1642694" extrusionOk="0">
                <a:moveTo>
                  <a:pt x="0" y="0"/>
                </a:moveTo>
                <a:cubicBezTo>
                  <a:pt x="1342907" y="-8517"/>
                  <a:pt x="2014874" y="37691"/>
                  <a:pt x="3391413" y="0"/>
                </a:cubicBezTo>
                <a:cubicBezTo>
                  <a:pt x="3430128" y="746835"/>
                  <a:pt x="3499792" y="936808"/>
                  <a:pt x="3391413" y="1642694"/>
                </a:cubicBezTo>
                <a:cubicBezTo>
                  <a:pt x="2295721" y="1704753"/>
                  <a:pt x="555091" y="1639718"/>
                  <a:pt x="0" y="1642694"/>
                </a:cubicBezTo>
                <a:cubicBezTo>
                  <a:pt x="-71758" y="1433046"/>
                  <a:pt x="-13974" y="77021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123473" y="3108586"/>
            <a:ext cx="511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4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4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4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4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4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4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4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123473" y="825033"/>
            <a:ext cx="5061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095999" y="4794352"/>
            <a:ext cx="51440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9" y="446789"/>
            <a:ext cx="4330909" cy="247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40" y="14654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26" y="3317316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26" y="518608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212374" y="1908465"/>
            <a:ext cx="3316277" cy="3186049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948683" y="1913955"/>
            <a:ext cx="3188834" cy="3180559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4751935" y="326739"/>
            <a:ext cx="7101778" cy="2584926"/>
            <a:chOff x="7129463" y="1828800"/>
            <a:chExt cx="3700462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159812" y="2750200"/>
              <a:ext cx="3639763" cy="183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26364" y="-82092"/>
            <a:ext cx="4848149" cy="3402588"/>
            <a:chOff x="5838510" y="1576090"/>
            <a:chExt cx="4848149" cy="459116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510" y="1576090"/>
              <a:ext cx="4848149" cy="459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649038" y="2640102"/>
              <a:ext cx="3227092" cy="249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7AD3AA-6C2B-7FA6-8242-02CAB2F073D7}"/>
              </a:ext>
            </a:extLst>
          </p:cNvPr>
          <p:cNvGrpSpPr/>
          <p:nvPr/>
        </p:nvGrpSpPr>
        <p:grpSpPr>
          <a:xfrm>
            <a:off x="26363" y="2943662"/>
            <a:ext cx="4848149" cy="3587600"/>
            <a:chOff x="5894011" y="1356722"/>
            <a:chExt cx="4848149" cy="4848149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C1C08CD-2FF4-7590-CF3F-785C197D9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011" y="1356722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146A1D-3B29-A0DE-10D4-8076E15EF70A}"/>
                </a:ext>
              </a:extLst>
            </p:cNvPr>
            <p:cNvSpPr txBox="1"/>
            <p:nvPr/>
          </p:nvSpPr>
          <p:spPr>
            <a:xfrm>
              <a:off x="6704539" y="2574509"/>
              <a:ext cx="3227092" cy="249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7B5E6-18E6-1E7A-4E56-797A4F678220}"/>
              </a:ext>
            </a:extLst>
          </p:cNvPr>
          <p:cNvGrpSpPr/>
          <p:nvPr/>
        </p:nvGrpSpPr>
        <p:grpSpPr>
          <a:xfrm>
            <a:off x="4751936" y="3537505"/>
            <a:ext cx="6993761" cy="2520395"/>
            <a:chOff x="7129463" y="1667522"/>
            <a:chExt cx="3700462" cy="4161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193A60-FD37-3A16-D250-18404D347A52}"/>
                </a:ext>
              </a:extLst>
            </p:cNvPr>
            <p:cNvGrpSpPr/>
            <p:nvPr/>
          </p:nvGrpSpPr>
          <p:grpSpPr>
            <a:xfrm>
              <a:off x="7129463" y="1667522"/>
              <a:ext cx="3700462" cy="4161778"/>
              <a:chOff x="7129463" y="1667522"/>
              <a:chExt cx="3700462" cy="416177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6339223-2A87-44DB-3516-F6556C9B9BAB}"/>
                  </a:ext>
                </a:extLst>
              </p:cNvPr>
              <p:cNvSpPr/>
              <p:nvPr/>
            </p:nvSpPr>
            <p:spPr>
              <a:xfrm>
                <a:off x="7129463" y="1667522"/>
                <a:ext cx="3700462" cy="4161778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1ED830E-9BF5-0443-B79D-34285EF5F072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2F5141-57A6-ACB4-659C-4BFF163B371F}"/>
                </a:ext>
              </a:extLst>
            </p:cNvPr>
            <p:cNvSpPr txBox="1"/>
            <p:nvPr/>
          </p:nvSpPr>
          <p:spPr>
            <a:xfrm>
              <a:off x="7247315" y="2584340"/>
              <a:ext cx="3468310" cy="2185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pic>
        <p:nvPicPr>
          <p:cNvPr id="1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C3310F-C527-66D9-2CB3-CE196AFC7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47719" y="4509325"/>
            <a:ext cx="647652" cy="6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654776" y="1023676"/>
            <a:ext cx="11394326" cy="696284"/>
            <a:chOff x="4284186" y="1294332"/>
            <a:chExt cx="7434629" cy="5030268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43B62192-3A7D-42AC-A4D2-BB5EDA5B38DF}"/>
                </a:ext>
              </a:extLst>
            </p:cNvPr>
            <p:cNvSpPr/>
            <p:nvPr/>
          </p:nvSpPr>
          <p:spPr>
            <a:xfrm flipH="1">
              <a:off x="4284186" y="1624001"/>
              <a:ext cx="7434629" cy="4700599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0" i="0" u="none" strike="noStrike" kern="1200" cap="none" spc="0" normalizeH="0" baseline="0" noProof="0"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284186" y="1294332"/>
              <a:ext cx="7168930" cy="4500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300" b="1" i="0" u="none" strike="noStrike" kern="1200" cap="none" spc="0" normalizeH="0" baseline="0" noProof="0" dirty="0"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300" b="1" i="0" u="none" strike="noStrike" kern="1200" cap="none" spc="0" normalizeH="0" baseline="0" noProof="0" dirty="0"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550109" y="2177747"/>
            <a:ext cx="110917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/>
              <a:t>      Hằng ngày, thỏ </a:t>
            </a:r>
            <a:r>
              <a:rPr lang="vi-VN" sz="4400" b="1" dirty="0"/>
              <a:t>chăm chỉ </a:t>
            </a:r>
            <a:r>
              <a:rPr lang="vi-VN" sz="4400" dirty="0"/>
              <a:t>tưới nước cho cây. Ít lâu sau, quả hồng ngả vàng, rồi đỏ. Thỏ </a:t>
            </a:r>
            <a:r>
              <a:rPr lang="vi-VN" sz="4400" b="1" dirty="0"/>
              <a:t>kiên nhẫn </a:t>
            </a:r>
            <a:r>
              <a:rPr lang="vi-VN" sz="4400" dirty="0"/>
              <a:t>đứng đợi quả rơi xuống, vì nó không biết trèo cây.</a:t>
            </a:r>
            <a:endParaRPr lang="en-US" sz="4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5EA9E-C132-DF02-4F7D-2A10F0E9287D}"/>
              </a:ext>
            </a:extLst>
          </p:cNvPr>
          <p:cNvCxnSpPr/>
          <p:nvPr/>
        </p:nvCxnSpPr>
        <p:spPr>
          <a:xfrm>
            <a:off x="1296955" y="1623527"/>
            <a:ext cx="4254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A19370-1AE3-56F9-BB48-B9A44B107804}"/>
              </a:ext>
            </a:extLst>
          </p:cNvPr>
          <p:cNvCxnSpPr>
            <a:cxnSpLocks/>
          </p:cNvCxnSpPr>
          <p:nvPr/>
        </p:nvCxnSpPr>
        <p:spPr>
          <a:xfrm>
            <a:off x="7455159" y="1623527"/>
            <a:ext cx="1754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39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419878" y="561542"/>
            <a:ext cx="10722330" cy="1369927"/>
            <a:chOff x="4284186" y="29122"/>
            <a:chExt cx="7434629" cy="7890353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43B62192-3A7D-42AC-A4D2-BB5EDA5B38DF}"/>
                </a:ext>
              </a:extLst>
            </p:cNvPr>
            <p:cNvSpPr/>
            <p:nvPr/>
          </p:nvSpPr>
          <p:spPr>
            <a:xfrm flipH="1">
              <a:off x="4284186" y="1624001"/>
              <a:ext cx="7434629" cy="4700599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447854" y="29122"/>
              <a:ext cx="7270961" cy="789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2 - 3 từ chỉ màu xanh. Đặt câu với từ tìm được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6" y="1959430"/>
            <a:ext cx="8630816" cy="466530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899584-A4B9-3B50-A851-177EAE717314}"/>
              </a:ext>
            </a:extLst>
          </p:cNvPr>
          <p:cNvCxnSpPr/>
          <p:nvPr/>
        </p:nvCxnSpPr>
        <p:spPr>
          <a:xfrm>
            <a:off x="1511559" y="1227844"/>
            <a:ext cx="28365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DA4080-F0B8-AB9C-E7CC-B3AD70BB85FF}"/>
              </a:ext>
            </a:extLst>
          </p:cNvPr>
          <p:cNvCxnSpPr>
            <a:cxnSpLocks/>
          </p:cNvCxnSpPr>
          <p:nvPr/>
        </p:nvCxnSpPr>
        <p:spPr>
          <a:xfrm>
            <a:off x="5200261" y="1218514"/>
            <a:ext cx="55765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B9DAAC-5FA3-9AA5-C245-BEAC8CE5A364}"/>
              </a:ext>
            </a:extLst>
          </p:cNvPr>
          <p:cNvCxnSpPr>
            <a:cxnSpLocks/>
          </p:cNvCxnSpPr>
          <p:nvPr/>
        </p:nvCxnSpPr>
        <p:spPr>
          <a:xfrm>
            <a:off x="1343608" y="1838132"/>
            <a:ext cx="4282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BF0409-0DB4-9640-2AEA-E328466110EE}"/>
              </a:ext>
            </a:extLst>
          </p:cNvPr>
          <p:cNvGrpSpPr/>
          <p:nvPr/>
        </p:nvGrpSpPr>
        <p:grpSpPr>
          <a:xfrm>
            <a:off x="556726" y="541176"/>
            <a:ext cx="4334206" cy="3816220"/>
            <a:chOff x="160130" y="1486249"/>
            <a:chExt cx="4705350" cy="4139841"/>
          </a:xfrm>
        </p:grpSpPr>
        <p:sp>
          <p:nvSpPr>
            <p:cNvPr id="3" name="文本框 12">
              <a:extLst>
                <a:ext uri="{FF2B5EF4-FFF2-40B4-BE49-F238E27FC236}">
                  <a16:creationId xmlns:a16="http://schemas.microsoft.com/office/drawing/2014/main" id="{9294993D-2DF6-7F48-7845-0875DFAB0EF1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2A906EA-B648-9A39-4363-7AD326843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BB0227E3-6C56-34BF-51BF-956EE133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66" y="277176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97372A8B-C994-A96E-F7A9-9FB69DADE9D9}"/>
              </a:ext>
            </a:extLst>
          </p:cNvPr>
          <p:cNvSpPr txBox="1"/>
          <p:nvPr/>
        </p:nvSpPr>
        <p:spPr>
          <a:xfrm>
            <a:off x="6624735" y="1874874"/>
            <a:ext cx="47546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029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chỉ màu xanh phù hợp với sự vật </a:t>
            </a:r>
            <a:r>
              <a:rPr lang="en-029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029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419878" y="561542"/>
            <a:ext cx="10722330" cy="1369927"/>
            <a:chOff x="4284186" y="29122"/>
            <a:chExt cx="7434629" cy="7890353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43B62192-3A7D-42AC-A4D2-BB5EDA5B38DF}"/>
                </a:ext>
              </a:extLst>
            </p:cNvPr>
            <p:cNvSpPr/>
            <p:nvPr/>
          </p:nvSpPr>
          <p:spPr>
            <a:xfrm flipH="1">
              <a:off x="4284186" y="1624001"/>
              <a:ext cx="7434629" cy="4700599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447854" y="29122"/>
              <a:ext cx="7270961" cy="789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2 - 3 từ chỉ màu xanh. Đặt câu với từ tìm được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6" y="1959430"/>
            <a:ext cx="8630816" cy="466530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899584-A4B9-3B50-A851-177EAE717314}"/>
              </a:ext>
            </a:extLst>
          </p:cNvPr>
          <p:cNvCxnSpPr/>
          <p:nvPr/>
        </p:nvCxnSpPr>
        <p:spPr>
          <a:xfrm>
            <a:off x="1511559" y="1227844"/>
            <a:ext cx="28365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DA4080-F0B8-AB9C-E7CC-B3AD70BB85FF}"/>
              </a:ext>
            </a:extLst>
          </p:cNvPr>
          <p:cNvCxnSpPr>
            <a:cxnSpLocks/>
          </p:cNvCxnSpPr>
          <p:nvPr/>
        </p:nvCxnSpPr>
        <p:spPr>
          <a:xfrm>
            <a:off x="5200261" y="1218514"/>
            <a:ext cx="55765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B9DAAC-5FA3-9AA5-C245-BEAC8CE5A364}"/>
              </a:ext>
            </a:extLst>
          </p:cNvPr>
          <p:cNvCxnSpPr>
            <a:cxnSpLocks/>
          </p:cNvCxnSpPr>
          <p:nvPr/>
        </p:nvCxnSpPr>
        <p:spPr>
          <a:xfrm>
            <a:off x="1343608" y="1838132"/>
            <a:ext cx="4282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66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479" y="3269974"/>
            <a:ext cx="5085522" cy="34321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836604" y="-682072"/>
            <a:ext cx="13550410" cy="4627205"/>
            <a:chOff x="5825510" y="1738945"/>
            <a:chExt cx="500947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510" y="1738945"/>
              <a:ext cx="5009479" cy="4848149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541252" y="3184205"/>
              <a:ext cx="3577996" cy="189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568569" y="4207872"/>
            <a:ext cx="6260855" cy="136207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59171" y="35818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598312" y="468541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2"/>
          <a:stretch/>
        </p:blipFill>
        <p:spPr>
          <a:xfrm>
            <a:off x="2722867" y="1009899"/>
            <a:ext cx="6540403" cy="483820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307"/>
          <a:stretch/>
        </p:blipFill>
        <p:spPr>
          <a:xfrm>
            <a:off x="2565357" y="746450"/>
            <a:ext cx="7061286" cy="522351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184824" y="2491273"/>
            <a:ext cx="2762250" cy="1897371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2947074" y="2050256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385221" y="1493044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385221" y="4388644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5769993" y="4910164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623725" y="4378882"/>
            <a:ext cx="2095421" cy="105060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633124" y="1493044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433071" y="835819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633124" y="2331486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482595" y="2211099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074670" y="2868324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9714751" y="2287074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8698750" y="4960133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338830" y="4378883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35102" y="2470703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11286" y="540694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Xinh xẻo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Xinh đẹp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Xinh tươi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Xanh tươi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vi-VN" sz="4000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.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 là từ có nghĩa giống từ “xanh mướt”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16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5" r="-2" b="731"/>
          <a:stretch/>
        </p:blipFill>
        <p:spPr>
          <a:xfrm>
            <a:off x="2695875" y="1211355"/>
            <a:ext cx="6800250" cy="503042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429208" y="1023676"/>
            <a:ext cx="11619894" cy="696284"/>
            <a:chOff x="4284186" y="1294332"/>
            <a:chExt cx="7434629" cy="5030268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43B62192-3A7D-42AC-A4D2-BB5EDA5B38DF}"/>
                </a:ext>
              </a:extLst>
            </p:cNvPr>
            <p:cNvSpPr/>
            <p:nvPr/>
          </p:nvSpPr>
          <p:spPr>
            <a:xfrm flipH="1">
              <a:off x="4284186" y="1624001"/>
              <a:ext cx="7434629" cy="4700599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0" i="0" u="none" strike="noStrike" kern="1200" cap="none" spc="0" normalizeH="0" baseline="0" noProof="0"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284186" y="1294332"/>
              <a:ext cx="7168930" cy="461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400" b="1" i="0" u="none" strike="noStrike" kern="1200" cap="none" spc="0" normalizeH="0" baseline="0" noProof="0" dirty="0"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400" b="1" i="0" u="none" strike="noStrike" kern="1200" cap="none" spc="0" normalizeH="0" baseline="0" noProof="0" dirty="0"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400" b="1" i="0" u="none" strike="noStrike" kern="1200" cap="none" spc="0" normalizeH="0" baseline="0" noProof="0" dirty="0"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550109" y="2177747"/>
            <a:ext cx="110917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/>
              <a:t>      Hằng ngày, thỏ </a:t>
            </a:r>
            <a:r>
              <a:rPr lang="vi-VN" sz="4400" b="1" dirty="0"/>
              <a:t>chăm chỉ </a:t>
            </a:r>
            <a:r>
              <a:rPr lang="vi-VN" sz="4400" dirty="0"/>
              <a:t>tưới nước cho cây. Ít lâu sau, quả hồng ngả vàng, rồi đỏ. Thỏ </a:t>
            </a:r>
            <a:r>
              <a:rPr lang="vi-VN" sz="4400" b="1" dirty="0"/>
              <a:t>kiên nhẫn </a:t>
            </a:r>
            <a:r>
              <a:rPr lang="vi-VN" sz="4400" dirty="0"/>
              <a:t>đứng đợi quả rơi xuống, vì nó không biết trèo cây.</a:t>
            </a:r>
            <a:endParaRPr lang="en-US" sz="4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5EA9E-C132-DF02-4F7D-2A10F0E9287D}"/>
              </a:ext>
            </a:extLst>
          </p:cNvPr>
          <p:cNvCxnSpPr/>
          <p:nvPr/>
        </p:nvCxnSpPr>
        <p:spPr>
          <a:xfrm>
            <a:off x="1296955" y="1623527"/>
            <a:ext cx="4254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A19370-1AE3-56F9-BB48-B9A44B107804}"/>
              </a:ext>
            </a:extLst>
          </p:cNvPr>
          <p:cNvCxnSpPr>
            <a:cxnSpLocks/>
          </p:cNvCxnSpPr>
          <p:nvPr/>
        </p:nvCxnSpPr>
        <p:spPr>
          <a:xfrm>
            <a:off x="7455159" y="1623527"/>
            <a:ext cx="1754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552</Words>
  <Application>Microsoft Office PowerPoint</Application>
  <PresentationFormat>Widescreen</PresentationFormat>
  <Paragraphs>70</Paragraphs>
  <Slides>22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Coiny</vt:lpstr>
      <vt:lpstr>Fredoka One</vt:lpstr>
      <vt:lpstr>HP001 4 hàng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37</cp:revision>
  <dcterms:created xsi:type="dcterms:W3CDTF">2022-08-02T06:57:18Z</dcterms:created>
  <dcterms:modified xsi:type="dcterms:W3CDTF">2023-02-20T16:18:24Z</dcterms:modified>
</cp:coreProperties>
</file>