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67" r:id="rId3"/>
    <p:sldId id="301" r:id="rId4"/>
    <p:sldId id="262" r:id="rId5"/>
    <p:sldId id="263" r:id="rId6"/>
    <p:sldId id="277" r:id="rId7"/>
    <p:sldId id="270" r:id="rId8"/>
    <p:sldId id="278" r:id="rId9"/>
    <p:sldId id="273" r:id="rId10"/>
    <p:sldId id="279" r:id="rId11"/>
    <p:sldId id="271" r:id="rId12"/>
    <p:sldId id="280" r:id="rId13"/>
    <p:sldId id="274" r:id="rId14"/>
    <p:sldId id="281" r:id="rId15"/>
    <p:sldId id="275" r:id="rId16"/>
    <p:sldId id="282" r:id="rId17"/>
    <p:sldId id="276" r:id="rId18"/>
    <p:sldId id="283" r:id="rId19"/>
    <p:sldId id="272" r:id="rId20"/>
    <p:sldId id="265" r:id="rId21"/>
    <p:sldId id="264" r:id="rId22"/>
    <p:sldId id="299" r:id="rId23"/>
    <p:sldId id="285" r:id="rId24"/>
    <p:sldId id="298" r:id="rId25"/>
    <p:sldId id="294" r:id="rId26"/>
    <p:sldId id="295" r:id="rId27"/>
    <p:sldId id="296" r:id="rId28"/>
    <p:sldId id="297" r:id="rId29"/>
    <p:sldId id="290" r:id="rId30"/>
    <p:sldId id="291" r:id="rId31"/>
    <p:sldId id="266" r:id="rId32"/>
    <p:sldId id="300" r:id="rId33"/>
    <p:sldId id="26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Xuan Van" initials="NTXV" lastIdx="1" clrIdx="0">
    <p:extLst>
      <p:ext uri="{19B8F6BF-5375-455C-9EA6-DF929625EA0E}">
        <p15:presenceInfo xmlns:p15="http://schemas.microsoft.com/office/powerpoint/2012/main" xmlns="" userId="Nguyen Thi Xuan V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5C4AF-A942-4FFF-8BF7-122346AF8474}"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890F7-FFC9-4BA6-B446-F71475AC64B0}" type="slidenum">
              <a:rPr lang="en-US" smtClean="0"/>
              <a:t>‹#›</a:t>
            </a:fld>
            <a:endParaRPr lang="en-US"/>
          </a:p>
        </p:txBody>
      </p:sp>
    </p:spTree>
    <p:extLst>
      <p:ext uri="{BB962C8B-B14F-4D97-AF65-F5344CB8AC3E}">
        <p14:creationId xmlns:p14="http://schemas.microsoft.com/office/powerpoint/2010/main" val="298317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140DEA-EF82-431F-A0F2-C1DDDE08F57D}" type="slidenum">
              <a:rPr lang="en-US">
                <a:solidFill>
                  <a:prstClr val="black"/>
                </a:solidFill>
              </a:rPr>
              <a:pPr/>
              <a:t>32</a:t>
            </a:fld>
            <a:endParaRPr lang="en-US">
              <a:solidFill>
                <a:prstClr val="black"/>
              </a:solidFill>
            </a:endParaRPr>
          </a:p>
        </p:txBody>
      </p:sp>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xfrm>
            <a:off x="914400" y="4338638"/>
            <a:ext cx="5029200" cy="274637"/>
          </a:xfrm>
        </p:spPr>
        <p:txBody>
          <a:bodyPr/>
          <a:lstStyle/>
          <a:p>
            <a:endParaRPr lang="en-US"/>
          </a:p>
        </p:txBody>
      </p:sp>
    </p:spTree>
    <p:extLst>
      <p:ext uri="{BB962C8B-B14F-4D97-AF65-F5344CB8AC3E}">
        <p14:creationId xmlns:p14="http://schemas.microsoft.com/office/powerpoint/2010/main" val="342105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275E27-D047-4D51-AD3A-406CC57EA9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0516328-C9D6-4155-B5D7-09F08387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A6701F6-F88C-4E64-BD52-E423B9E8ECF8}"/>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5" name="Footer Placeholder 4">
            <a:extLst>
              <a:ext uri="{FF2B5EF4-FFF2-40B4-BE49-F238E27FC236}">
                <a16:creationId xmlns="" xmlns:a16="http://schemas.microsoft.com/office/drawing/2014/main" id="{7C617465-4AE8-4B8F-BC08-4833CF0DF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1BFE989-5F69-4A8C-9E72-517DA53DFF19}"/>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320958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D57A64-8DBC-49A6-8C84-C1DFE7F48C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1FDB7D4-4ACD-4867-9838-4E1ECF8F4A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7783CE-1D3E-49BC-9710-BC6BC0D42AA3}"/>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5" name="Footer Placeholder 4">
            <a:extLst>
              <a:ext uri="{FF2B5EF4-FFF2-40B4-BE49-F238E27FC236}">
                <a16:creationId xmlns="" xmlns:a16="http://schemas.microsoft.com/office/drawing/2014/main" id="{8E17573F-DDA5-4B91-BC53-BE182F116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69991CD-3EF2-4610-A93E-DE86C2275C8B}"/>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182602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29FB33C-C651-4B18-8153-B5754AFDC7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306DA07-869F-466B-BAFD-570877351F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C7B21B-617A-4BA6-B41A-BDCB32CE609F}"/>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5" name="Footer Placeholder 4">
            <a:extLst>
              <a:ext uri="{FF2B5EF4-FFF2-40B4-BE49-F238E27FC236}">
                <a16:creationId xmlns="" xmlns:a16="http://schemas.microsoft.com/office/drawing/2014/main" id="{178173A8-5322-4AB7-9F53-7D0DCC2B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FC03DAC-9CCD-45F9-98FB-1C05C0503FB3}"/>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138373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78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242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92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928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3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702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9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001C1-6C70-4A76-87F3-5BB5F7337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2F4229B-007E-4160-A233-358D0E06FA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E72E8A-6270-4349-BAD2-BE1388FBF33C}"/>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5" name="Footer Placeholder 4">
            <a:extLst>
              <a:ext uri="{FF2B5EF4-FFF2-40B4-BE49-F238E27FC236}">
                <a16:creationId xmlns="" xmlns:a16="http://schemas.microsoft.com/office/drawing/2014/main" id="{7CFD9774-DF4F-4AFD-886A-7AFF3C235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4605AAF-0235-4236-90DA-2B8452FF169E}"/>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3101392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41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70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18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848F2-92A6-407D-AB0B-84B444C6E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AC0D425-D9F5-4ADB-8977-6CA6C9611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B0C93A3-C302-473C-920E-81686A6885E6}"/>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5" name="Footer Placeholder 4">
            <a:extLst>
              <a:ext uri="{FF2B5EF4-FFF2-40B4-BE49-F238E27FC236}">
                <a16:creationId xmlns="" xmlns:a16="http://schemas.microsoft.com/office/drawing/2014/main" id="{3D411E92-A9AA-4418-9B6E-9BAB438D9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6CD44A-5F86-4962-9894-4AF0E8DA2141}"/>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282773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76CAE-2D64-497E-A2B1-FF5E25EF3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4AE1340-FA8A-45EA-864C-B6D32EDB7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182A121-82D2-4ACD-9CEF-494AF8C862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F77CD2D-161D-44F5-9D91-45B16A0A7843}"/>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6" name="Footer Placeholder 5">
            <a:extLst>
              <a:ext uri="{FF2B5EF4-FFF2-40B4-BE49-F238E27FC236}">
                <a16:creationId xmlns="" xmlns:a16="http://schemas.microsoft.com/office/drawing/2014/main" id="{FDCD1DF1-8D7D-449A-9A99-0DE2BB859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F44F24E-4B8D-4C57-82E8-002A92F9DF36}"/>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311591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C04AEB-F201-4731-9C92-010CCCB559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184625F-4982-4792-9075-38FBCF0E38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FE1AE22-541A-4A3E-8E2F-D2BA1F9A6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D70FC3E-14C1-4A1B-B776-CF1CE5DA2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640D801-4A97-4556-8952-4EA034F90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95EB56D-0CFF-4C7E-8041-305A23C2F91D}"/>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8" name="Footer Placeholder 7">
            <a:extLst>
              <a:ext uri="{FF2B5EF4-FFF2-40B4-BE49-F238E27FC236}">
                <a16:creationId xmlns="" xmlns:a16="http://schemas.microsoft.com/office/drawing/2014/main" id="{C3634B0B-A1AE-4DB7-B7B0-19EBD8836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FD2FB90-29C8-46E3-9CD7-488872FCDCF1}"/>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289710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4511A3-8261-40F4-8AD2-4F4C13A71A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80F3256-F71D-4B11-BF0D-74EAEADCF490}"/>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4" name="Footer Placeholder 3">
            <a:extLst>
              <a:ext uri="{FF2B5EF4-FFF2-40B4-BE49-F238E27FC236}">
                <a16:creationId xmlns="" xmlns:a16="http://schemas.microsoft.com/office/drawing/2014/main" id="{37885616-7126-45C5-9E2A-F0FAD5E2FD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5E27930-EEFE-4FB7-85C2-633EDFFCAB16}"/>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24024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457FF64-8B9F-49A0-83F1-25B25AA69778}"/>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3" name="Footer Placeholder 2">
            <a:extLst>
              <a:ext uri="{FF2B5EF4-FFF2-40B4-BE49-F238E27FC236}">
                <a16:creationId xmlns="" xmlns:a16="http://schemas.microsoft.com/office/drawing/2014/main" id="{94212F51-85FC-4392-BBB2-5069A25694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3F40E02-FED9-4C82-A8CA-31F00B0B191C}"/>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242782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7BB627-0BC3-4DD4-B36B-CABAE9B20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B60C76-C8F5-49B0-BFF9-86B2E6792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86AEE2E-9489-44C6-A548-D815479DC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E245957-F586-46A8-8341-54D48159398D}"/>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6" name="Footer Placeholder 5">
            <a:extLst>
              <a:ext uri="{FF2B5EF4-FFF2-40B4-BE49-F238E27FC236}">
                <a16:creationId xmlns="" xmlns:a16="http://schemas.microsoft.com/office/drawing/2014/main" id="{801BF414-C4ED-4292-B347-223BB94DB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5913625-3745-4904-A0FB-9417D5C88B80}"/>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274886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77E5B3-C37C-49DE-A98A-1C2C4EED9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4B13B9A-E195-4DE5-9201-4B16A3AC4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58229AA-C853-4DC7-B801-558B080F0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605CC9A-E09B-443E-8F88-9E2DF3055538}"/>
              </a:ext>
            </a:extLst>
          </p:cNvPr>
          <p:cNvSpPr>
            <a:spLocks noGrp="1"/>
          </p:cNvSpPr>
          <p:nvPr>
            <p:ph type="dt" sz="half" idx="10"/>
          </p:nvPr>
        </p:nvSpPr>
        <p:spPr/>
        <p:txBody>
          <a:bodyPr/>
          <a:lstStyle/>
          <a:p>
            <a:fld id="{EA67BD70-2CE1-40A4-B898-187CF5736D07}" type="datetimeFigureOut">
              <a:rPr lang="en-US" smtClean="0"/>
              <a:t>2/25/2021</a:t>
            </a:fld>
            <a:endParaRPr lang="en-US"/>
          </a:p>
        </p:txBody>
      </p:sp>
      <p:sp>
        <p:nvSpPr>
          <p:cNvPr id="6" name="Footer Placeholder 5">
            <a:extLst>
              <a:ext uri="{FF2B5EF4-FFF2-40B4-BE49-F238E27FC236}">
                <a16:creationId xmlns="" xmlns:a16="http://schemas.microsoft.com/office/drawing/2014/main" id="{F44EAE98-AD17-46E1-B2D2-02F3B76AE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B758641-D184-4160-8527-5FC09ADAB618}"/>
              </a:ext>
            </a:extLst>
          </p:cNvPr>
          <p:cNvSpPr>
            <a:spLocks noGrp="1"/>
          </p:cNvSpPr>
          <p:nvPr>
            <p:ph type="sldNum" sz="quarter" idx="12"/>
          </p:nvPr>
        </p:nvSpPr>
        <p:spPr/>
        <p:txBody>
          <a:bodyPr/>
          <a:lstStyle/>
          <a:p>
            <a:fld id="{B4CCD723-AF0D-435D-9468-8C6FB34F6808}" type="slidenum">
              <a:rPr lang="en-US" smtClean="0"/>
              <a:t>‹#›</a:t>
            </a:fld>
            <a:endParaRPr lang="en-US"/>
          </a:p>
        </p:txBody>
      </p:sp>
    </p:spTree>
    <p:extLst>
      <p:ext uri="{BB962C8B-B14F-4D97-AF65-F5344CB8AC3E}">
        <p14:creationId xmlns:p14="http://schemas.microsoft.com/office/powerpoint/2010/main" val="1865042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4088DE4-871B-4BBA-BA9D-DBE6A7BA6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A3DC31D-0133-45E3-B844-B05FEB79F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E07F03-CC28-4637-9CD4-16CDFB533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7BD70-2CE1-40A4-B898-187CF5736D07}" type="datetimeFigureOut">
              <a:rPr lang="en-US" smtClean="0"/>
              <a:t>2/25/2021</a:t>
            </a:fld>
            <a:endParaRPr lang="en-US"/>
          </a:p>
        </p:txBody>
      </p:sp>
      <p:sp>
        <p:nvSpPr>
          <p:cNvPr id="5" name="Footer Placeholder 4">
            <a:extLst>
              <a:ext uri="{FF2B5EF4-FFF2-40B4-BE49-F238E27FC236}">
                <a16:creationId xmlns="" xmlns:a16="http://schemas.microsoft.com/office/drawing/2014/main" id="{9B13A0BD-3548-40C5-BEC9-F2A2FC0F5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F00EAEF-082F-44EB-A5FB-A025112BA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CD723-AF0D-435D-9468-8C6FB34F6808}" type="slidenum">
              <a:rPr lang="en-US" smtClean="0"/>
              <a:t>‹#›</a:t>
            </a:fld>
            <a:endParaRPr lang="en-US"/>
          </a:p>
        </p:txBody>
      </p:sp>
    </p:spTree>
    <p:extLst>
      <p:ext uri="{BB962C8B-B14F-4D97-AF65-F5344CB8AC3E}">
        <p14:creationId xmlns:p14="http://schemas.microsoft.com/office/powerpoint/2010/main" val="420738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18846-F6E0-4771-83B5-8AE142D77D0D}" type="datetimeFigureOut">
              <a:rPr lang="en-US" smtClean="0">
                <a:solidFill>
                  <a:prstClr val="black">
                    <a:tint val="75000"/>
                  </a:prstClr>
                </a:solidFill>
              </a:rPr>
              <a:pPr/>
              <a:t>2/25/2021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B9002-2A5D-4473-BFB9-11E5AFC0F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27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1.wav"/><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2.wav"/><Relationship Id="rId9"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Picture 4" descr="Bauernbar">
            <a:hlinkClick r:id="rId2" action="ppaction://hlinksldjump" tooltip="click vao qua 3"/>
          </p:cNvPr>
          <p:cNvPicPr>
            <a:picLocks noChangeAspect="1" noChangeArrowheads="1"/>
          </p:cNvPicPr>
          <p:nvPr/>
        </p:nvPicPr>
        <p:blipFill>
          <a:blip r:embed="rId3"/>
          <a:srcRect/>
          <a:stretch>
            <a:fillRect/>
          </a:stretch>
        </p:blipFill>
        <p:spPr bwMode="auto">
          <a:xfrm>
            <a:off x="2819401" y="3581400"/>
            <a:ext cx="6354763" cy="1905000"/>
          </a:xfrm>
          <a:prstGeom prst="rect">
            <a:avLst/>
          </a:prstGeom>
          <a:noFill/>
        </p:spPr>
      </p:pic>
      <p:sp>
        <p:nvSpPr>
          <p:cNvPr id="20486" name="WordArt 6"/>
          <p:cNvSpPr>
            <a:spLocks noChangeArrowheads="1" noChangeShapeType="1" noTextEdit="1"/>
          </p:cNvSpPr>
          <p:nvPr/>
        </p:nvSpPr>
        <p:spPr bwMode="auto">
          <a:xfrm>
            <a:off x="2209800" y="304800"/>
            <a:ext cx="7696200" cy="2133600"/>
          </a:xfrm>
          <a:prstGeom prst="rect">
            <a:avLst/>
          </a:prstGeom>
        </p:spPr>
        <p:txBody>
          <a:bodyPr wrap="none" fromWordArt="1">
            <a:prstTxWarp prst="textCanUp">
              <a:avLst>
                <a:gd name="adj" fmla="val 85713"/>
              </a:avLst>
            </a:prstTxWarp>
            <a:scene3d>
              <a:camera prst="legacyObliqueTopRight"/>
              <a:lightRig rig="legacyFlat3" dir="b"/>
            </a:scene3d>
            <a:sp3d extrusionH="430200" prstMaterial="legacyMatte">
              <a:extrusionClr>
                <a:srgbClr val="FFFFFF"/>
              </a:extrusionClr>
            </a:sp3d>
          </a:bodyPr>
          <a:lstStyle/>
          <a:p>
            <a:pPr algn="ctr"/>
            <a:r>
              <a:rPr lang="en-US" sz="2800" b="1" kern="10" dirty="0" err="1">
                <a:ln w="9525">
                  <a:noFill/>
                  <a:round/>
                </a:ln>
                <a:solidFill>
                  <a:srgbClr val="0000FF"/>
                </a:solidFill>
                <a:latin typeface="Times New Roman" panose="02020603050405020304"/>
                <a:cs typeface="Times New Roman" panose="02020603050405020304"/>
              </a:rPr>
              <a:t>Chào</a:t>
            </a:r>
            <a:r>
              <a:rPr lang="en-US" sz="2800" b="1" kern="10" dirty="0">
                <a:ln w="9525">
                  <a:noFill/>
                  <a:round/>
                </a:ln>
                <a:solidFill>
                  <a:srgbClr val="0000FF"/>
                </a:solidFill>
                <a:latin typeface="Times New Roman" panose="02020603050405020304"/>
                <a:cs typeface="Times New Roman" panose="02020603050405020304"/>
              </a:rPr>
              <a:t> </a:t>
            </a:r>
            <a:r>
              <a:rPr lang="en-US" sz="2800" b="1" kern="10" dirty="0" err="1">
                <a:ln w="9525">
                  <a:noFill/>
                  <a:round/>
                </a:ln>
                <a:solidFill>
                  <a:srgbClr val="0000FF"/>
                </a:solidFill>
                <a:latin typeface="Times New Roman" panose="02020603050405020304"/>
                <a:cs typeface="Times New Roman" panose="02020603050405020304"/>
              </a:rPr>
              <a:t>các</a:t>
            </a:r>
            <a:r>
              <a:rPr lang="en-US" sz="2800" b="1" kern="10" dirty="0">
                <a:ln w="9525">
                  <a:noFill/>
                  <a:round/>
                </a:ln>
                <a:solidFill>
                  <a:srgbClr val="0000FF"/>
                </a:solidFill>
                <a:latin typeface="Times New Roman" panose="02020603050405020304"/>
                <a:cs typeface="Times New Roman" panose="02020603050405020304"/>
              </a:rPr>
              <a:t> </a:t>
            </a:r>
            <a:r>
              <a:rPr lang="en-US" sz="2800" b="1" kern="10" dirty="0" err="1">
                <a:ln w="9525">
                  <a:noFill/>
                  <a:round/>
                </a:ln>
                <a:solidFill>
                  <a:srgbClr val="0000FF"/>
                </a:solidFill>
                <a:latin typeface="Times New Roman" panose="02020603050405020304"/>
                <a:cs typeface="Times New Roman" panose="02020603050405020304"/>
              </a:rPr>
              <a:t>em</a:t>
            </a:r>
            <a:r>
              <a:rPr lang="en-US" sz="2800" b="1" kern="10" dirty="0">
                <a:ln w="9525">
                  <a:noFill/>
                  <a:round/>
                </a:ln>
                <a:solidFill>
                  <a:srgbClr val="0000FF"/>
                </a:solidFill>
                <a:latin typeface="Times New Roman" panose="02020603050405020304"/>
                <a:cs typeface="Times New Roman" panose="02020603050405020304"/>
              </a:rPr>
              <a:t> </a:t>
            </a:r>
            <a:r>
              <a:rPr lang="en-US" sz="2800" b="1" kern="10" dirty="0" err="1">
                <a:ln w="9525">
                  <a:noFill/>
                  <a:round/>
                </a:ln>
                <a:solidFill>
                  <a:srgbClr val="0000FF"/>
                </a:solidFill>
                <a:latin typeface="Times New Roman" panose="02020603050405020304"/>
                <a:cs typeface="Times New Roman" panose="02020603050405020304"/>
              </a:rPr>
              <a:t>tham</a:t>
            </a:r>
            <a:r>
              <a:rPr lang="en-US" sz="2800" b="1" kern="10" dirty="0">
                <a:ln w="9525">
                  <a:noFill/>
                  <a:round/>
                </a:ln>
                <a:solidFill>
                  <a:srgbClr val="0000FF"/>
                </a:solidFill>
                <a:latin typeface="Times New Roman" panose="02020603050405020304"/>
                <a:cs typeface="Times New Roman" panose="02020603050405020304"/>
              </a:rPr>
              <a:t> </a:t>
            </a:r>
            <a:r>
              <a:rPr lang="en-US" sz="2800" b="1" kern="10" dirty="0" err="1">
                <a:ln w="9525">
                  <a:noFill/>
                  <a:round/>
                </a:ln>
                <a:solidFill>
                  <a:srgbClr val="0000FF"/>
                </a:solidFill>
                <a:latin typeface="Times New Roman" panose="02020603050405020304"/>
                <a:cs typeface="Times New Roman" panose="02020603050405020304"/>
              </a:rPr>
              <a:t>gia</a:t>
            </a:r>
            <a:r>
              <a:rPr lang="en-US" sz="2800" b="1" kern="10" dirty="0">
                <a:ln w="9525">
                  <a:noFill/>
                  <a:round/>
                </a:ln>
                <a:solidFill>
                  <a:srgbClr val="0000FF"/>
                </a:solidFill>
                <a:latin typeface="Times New Roman" panose="02020603050405020304"/>
                <a:cs typeface="Times New Roman" panose="02020603050405020304"/>
              </a:rPr>
              <a:t> </a:t>
            </a:r>
            <a:r>
              <a:rPr lang="en-US" sz="2800" b="1" kern="10" dirty="0" err="1">
                <a:ln w="9525">
                  <a:noFill/>
                  <a:round/>
                </a:ln>
                <a:solidFill>
                  <a:srgbClr val="0000FF"/>
                </a:solidFill>
                <a:latin typeface="Times New Roman" panose="02020603050405020304"/>
                <a:cs typeface="Times New Roman" panose="02020603050405020304"/>
              </a:rPr>
              <a:t>tiết</a:t>
            </a:r>
            <a:r>
              <a:rPr lang="en-US" sz="2800" b="1" kern="10" dirty="0">
                <a:ln w="9525">
                  <a:noFill/>
                  <a:round/>
                </a:ln>
                <a:solidFill>
                  <a:srgbClr val="0000FF"/>
                </a:solidFill>
                <a:latin typeface="Times New Roman" panose="02020603050405020304"/>
                <a:cs typeface="Times New Roman" panose="02020603050405020304"/>
              </a:rPr>
              <a:t> </a:t>
            </a:r>
            <a:r>
              <a:rPr lang="en-US" sz="2800" b="1" kern="10" dirty="0" err="1">
                <a:ln w="9525">
                  <a:noFill/>
                  <a:round/>
                </a:ln>
                <a:solidFill>
                  <a:srgbClr val="0000FF"/>
                </a:solidFill>
                <a:latin typeface="Times New Roman" panose="02020603050405020304"/>
                <a:cs typeface="Times New Roman" panose="02020603050405020304"/>
              </a:rPr>
              <a:t>học</a:t>
            </a:r>
            <a:r>
              <a:rPr lang="en-US" sz="2800" b="1" kern="10" dirty="0">
                <a:ln w="9525">
                  <a:noFill/>
                  <a:round/>
                </a:ln>
                <a:solidFill>
                  <a:srgbClr val="0000FF"/>
                </a:solidFill>
                <a:latin typeface="Times New Roman" panose="02020603050405020304"/>
                <a:cs typeface="Times New Roman" panose="02020603050405020304"/>
              </a:rPr>
              <a:t>  </a:t>
            </a:r>
            <a:r>
              <a:rPr lang="en-US" sz="2800" b="1" kern="10" dirty="0" err="1">
                <a:ln w="9525">
                  <a:noFill/>
                  <a:round/>
                </a:ln>
                <a:solidFill>
                  <a:srgbClr val="0000FF"/>
                </a:solidFill>
                <a:latin typeface="Times New Roman" panose="02020603050405020304"/>
                <a:cs typeface="Times New Roman" panose="02020603050405020304"/>
              </a:rPr>
              <a:t>hôm</a:t>
            </a:r>
            <a:r>
              <a:rPr lang="en-US" sz="2800" b="1" kern="10" dirty="0">
                <a:ln w="9525">
                  <a:noFill/>
                  <a:round/>
                </a:ln>
                <a:solidFill>
                  <a:srgbClr val="0000FF"/>
                </a:solidFill>
                <a:latin typeface="Times New Roman" panose="02020603050405020304"/>
                <a:cs typeface="Times New Roman" panose="02020603050405020304"/>
              </a:rPr>
              <a:t> nay</a:t>
            </a:r>
          </a:p>
        </p:txBody>
      </p:sp>
      <p:sp>
        <p:nvSpPr>
          <p:cNvPr id="20487" name="WordArt 7"/>
          <p:cNvSpPr>
            <a:spLocks noChangeArrowheads="1" noChangeShapeType="1" noTextEdit="1"/>
          </p:cNvSpPr>
          <p:nvPr/>
        </p:nvSpPr>
        <p:spPr bwMode="auto">
          <a:xfrm>
            <a:off x="3124200" y="2560638"/>
            <a:ext cx="5562600" cy="563562"/>
          </a:xfrm>
          <a:prstGeom prst="rect">
            <a:avLst/>
          </a:prstGeom>
        </p:spPr>
        <p:txBody>
          <a:bodyPr wrap="none" fromWordArt="1">
            <a:prstTxWarp prst="textPlain">
              <a:avLst>
                <a:gd name="adj" fmla="val 50000"/>
              </a:avLst>
            </a:prstTxWarp>
          </a:bodyPr>
          <a:lstStyle/>
          <a:p>
            <a:pPr algn="ct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MÔN: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Tiếng</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Việt</a:t>
            </a:r>
            <a:endPar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endParaRPr>
          </a:p>
          <a:p>
            <a:pPr algn="ct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LỚP 1</a:t>
            </a:r>
          </a:p>
        </p:txBody>
      </p:sp>
      <p:sp>
        <p:nvSpPr>
          <p:cNvPr id="20489" name="Rectangle 9"/>
          <p:cNvSpPr>
            <a:spLocks noChangeArrowheads="1"/>
          </p:cNvSpPr>
          <p:nvPr/>
        </p:nvSpPr>
        <p:spPr bwMode="auto">
          <a:xfrm>
            <a:off x="1828800" y="5562601"/>
            <a:ext cx="8610600" cy="1050925"/>
          </a:xfrm>
          <a:prstGeom prst="rect">
            <a:avLst/>
          </a:prstGeom>
          <a:noFill/>
          <a:ln w="9525" algn="ctr">
            <a:noFill/>
            <a:miter lim="800000"/>
          </a:ln>
          <a:effectLst/>
        </p:spPr>
        <p:txBody>
          <a:bodyPr wrap="none" anchor="ctr"/>
          <a:lstStyle/>
          <a:p>
            <a:pPr algn="ctr" eaLnBrk="0" hangingPunct="0">
              <a:buFontTx/>
              <a:buChar char="•"/>
            </a:pPr>
            <a:r>
              <a:rPr lang="en-US" sz="2800" b="1" dirty="0" err="1">
                <a:solidFill>
                  <a:srgbClr val="FF3300"/>
                </a:solidFill>
              </a:rPr>
              <a:t>Giáo</a:t>
            </a:r>
            <a:r>
              <a:rPr lang="en-US" sz="2800" b="1" dirty="0">
                <a:solidFill>
                  <a:srgbClr val="FF3300"/>
                </a:solidFill>
              </a:rPr>
              <a:t> </a:t>
            </a:r>
            <a:r>
              <a:rPr lang="en-US" sz="2800" b="1" dirty="0" err="1">
                <a:solidFill>
                  <a:srgbClr val="FF3300"/>
                </a:solidFill>
              </a:rPr>
              <a:t>viên</a:t>
            </a:r>
            <a:r>
              <a:rPr lang="en-US" sz="2800" b="1" dirty="0">
                <a:solidFill>
                  <a:srgbClr val="FF3300"/>
                </a:solidFill>
              </a:rPr>
              <a:t> </a:t>
            </a:r>
            <a:r>
              <a:rPr lang="en-US" sz="2800" b="1" dirty="0" err="1">
                <a:solidFill>
                  <a:srgbClr val="FF3300"/>
                </a:solidFill>
              </a:rPr>
              <a:t>giảng</a:t>
            </a:r>
            <a:r>
              <a:rPr lang="en-US" sz="2800" b="1" dirty="0">
                <a:solidFill>
                  <a:srgbClr val="FF3300"/>
                </a:solidFill>
              </a:rPr>
              <a:t> </a:t>
            </a:r>
            <a:r>
              <a:rPr lang="en-US" sz="2800" b="1" dirty="0" err="1">
                <a:solidFill>
                  <a:srgbClr val="FF3300"/>
                </a:solidFill>
              </a:rPr>
              <a:t>dạy</a:t>
            </a:r>
            <a:r>
              <a:rPr lang="en-US" sz="2800" b="1" dirty="0">
                <a:solidFill>
                  <a:srgbClr val="FF3300"/>
                </a:solidFill>
              </a:rPr>
              <a:t>: </a:t>
            </a:r>
            <a:r>
              <a:rPr lang="en-US" sz="2800" b="1" dirty="0" err="1" smtClean="0">
                <a:solidFill>
                  <a:srgbClr val="FF3300"/>
                </a:solidFill>
              </a:rPr>
              <a:t>Đỗ</a:t>
            </a:r>
            <a:r>
              <a:rPr lang="en-US" sz="2800" b="1" dirty="0" smtClean="0">
                <a:solidFill>
                  <a:srgbClr val="FF3300"/>
                </a:solidFill>
              </a:rPr>
              <a:t> </a:t>
            </a:r>
            <a:r>
              <a:rPr lang="en-US" sz="2800" b="1" dirty="0" err="1" smtClean="0">
                <a:solidFill>
                  <a:srgbClr val="FF3300"/>
                </a:solidFill>
              </a:rPr>
              <a:t>Thị</a:t>
            </a:r>
            <a:r>
              <a:rPr lang="en-US" sz="2800" b="1" dirty="0" smtClean="0">
                <a:solidFill>
                  <a:srgbClr val="FF3300"/>
                </a:solidFill>
              </a:rPr>
              <a:t> </a:t>
            </a:r>
            <a:r>
              <a:rPr lang="en-US" sz="2800" b="1" dirty="0" err="1" smtClean="0">
                <a:solidFill>
                  <a:srgbClr val="FF3300"/>
                </a:solidFill>
              </a:rPr>
              <a:t>Liên</a:t>
            </a:r>
            <a:endParaRPr lang="en-US" sz="2800" b="1" dirty="0">
              <a:solidFill>
                <a:srgbClr val="FF3300"/>
              </a:solidFill>
            </a:endParaRPr>
          </a:p>
          <a:p>
            <a:pPr algn="ctr" eaLnBrk="0" hangingPunct="0">
              <a:buFontTx/>
              <a:buChar char="•"/>
            </a:pPr>
            <a:r>
              <a:rPr lang="en-US" sz="2800" b="1" dirty="0" err="1">
                <a:solidFill>
                  <a:srgbClr val="FF3300"/>
                </a:solidFill>
              </a:rPr>
              <a:t>Trường</a:t>
            </a:r>
            <a:r>
              <a:rPr lang="en-US" sz="2800" b="1" dirty="0" smtClean="0">
                <a:solidFill>
                  <a:srgbClr val="FF3300"/>
                </a:solidFill>
              </a:rPr>
              <a:t>: </a:t>
            </a:r>
            <a:r>
              <a:rPr lang="en-US" sz="2800" b="1" dirty="0" err="1" smtClean="0">
                <a:solidFill>
                  <a:srgbClr val="FF3300"/>
                </a:solidFill>
              </a:rPr>
              <a:t>Tiểu</a:t>
            </a:r>
            <a:r>
              <a:rPr lang="en-US" sz="2800" b="1" dirty="0" smtClean="0">
                <a:solidFill>
                  <a:srgbClr val="FF3300"/>
                </a:solidFill>
              </a:rPr>
              <a:t> </a:t>
            </a:r>
            <a:r>
              <a:rPr lang="en-US" sz="2800" b="1" dirty="0" err="1" smtClean="0">
                <a:solidFill>
                  <a:srgbClr val="FF3300"/>
                </a:solidFill>
              </a:rPr>
              <a:t>học</a:t>
            </a:r>
            <a:r>
              <a:rPr lang="en-US" sz="2800" b="1" dirty="0" smtClean="0">
                <a:solidFill>
                  <a:srgbClr val="FF3300"/>
                </a:solidFill>
              </a:rPr>
              <a:t> </a:t>
            </a:r>
            <a:r>
              <a:rPr lang="en-US" sz="2800" b="1" dirty="0" err="1" smtClean="0">
                <a:solidFill>
                  <a:srgbClr val="FF3300"/>
                </a:solidFill>
              </a:rPr>
              <a:t>Yết</a:t>
            </a:r>
            <a:r>
              <a:rPr lang="en-US" sz="2800" b="1" dirty="0" smtClean="0">
                <a:solidFill>
                  <a:srgbClr val="FF3300"/>
                </a:solidFill>
              </a:rPr>
              <a:t> </a:t>
            </a:r>
            <a:r>
              <a:rPr lang="en-US" sz="2800" b="1" dirty="0" err="1" smtClean="0">
                <a:solidFill>
                  <a:srgbClr val="FF3300"/>
                </a:solidFill>
              </a:rPr>
              <a:t>Kiêu</a:t>
            </a:r>
            <a:endParaRPr lang="en-US" sz="2800" b="1" dirty="0">
              <a:solidFill>
                <a:srgbClr val="FF3300"/>
              </a:solidFill>
            </a:endParaRPr>
          </a:p>
        </p:txBody>
      </p:sp>
    </p:spTree>
    <p:extLst>
      <p:ext uri="{BB962C8B-B14F-4D97-AF65-F5344CB8AC3E}">
        <p14:creationId xmlns:p14="http://schemas.microsoft.com/office/powerpoint/2010/main" val="30555021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0" fill="hold"/>
                                        <p:tgtEl>
                                          <p:spTgt spid="20484"/>
                                        </p:tgtEl>
                                        <p:attrNameLst>
                                          <p:attrName>ppt_w</p:attrName>
                                        </p:attrNameLst>
                                      </p:cBhvr>
                                      <p:tavLst>
                                        <p:tav tm="0">
                                          <p:val>
                                            <p:fltVal val="0"/>
                                          </p:val>
                                        </p:tav>
                                        <p:tav tm="100000">
                                          <p:val>
                                            <p:strVal val="#ppt_w"/>
                                          </p:val>
                                        </p:tav>
                                      </p:tavLst>
                                    </p:anim>
                                    <p:anim calcmode="lin" valueType="num">
                                      <p:cBhvr>
                                        <p:cTn id="8" dur="5000" fill="hold"/>
                                        <p:tgtEl>
                                          <p:spTgt spid="20484"/>
                                        </p:tgtEl>
                                        <p:attrNameLst>
                                          <p:attrName>ppt_h</p:attrName>
                                        </p:attrNameLst>
                                      </p:cBhvr>
                                      <p:tavLst>
                                        <p:tav tm="0">
                                          <p:val>
                                            <p:fltVal val="0"/>
                                          </p:val>
                                        </p:tav>
                                        <p:tav tm="100000">
                                          <p:val>
                                            <p:strVal val="#ppt_h"/>
                                          </p:val>
                                        </p:tav>
                                      </p:tavLst>
                                    </p:anim>
                                    <p:animEffect transition="in" filter="fade">
                                      <p:cBhvr>
                                        <p:cTn id="9" dur="5000"/>
                                        <p:tgtEl>
                                          <p:spTgt spid="20484"/>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diamond(in)">
                                      <p:cBhvr>
                                        <p:cTn id="12" dur="2000"/>
                                        <p:tgtEl>
                                          <p:spTgt spid="20486"/>
                                        </p:tgtEl>
                                      </p:cBhvr>
                                    </p:animEffect>
                                  </p:childTnLst>
                                </p:cTn>
                              </p:par>
                            </p:childTnLst>
                          </p:cTn>
                        </p:par>
                        <p:par>
                          <p:cTn id="13" fill="hold">
                            <p:stCondLst>
                              <p:cond delay="5000"/>
                            </p:stCondLst>
                            <p:childTnLst>
                              <p:par>
                                <p:cTn id="14" presetID="3" presetClass="emph" presetSubtype="6" repeatCount="indefinite" fill="hold" grpId="1" nodeType="afterEffect">
                                  <p:stCondLst>
                                    <p:cond delay="0"/>
                                  </p:stCondLst>
                                  <p:childTnLst>
                                    <p:animClr clrSpc="hsl" dir="cw">
                                      <p:cBhvr>
                                        <p:cTn id="15" dur="2000" fill="hold"/>
                                        <p:tgtEl>
                                          <p:spTgt spid="20486"/>
                                        </p:tgtEl>
                                        <p:attrNameLst>
                                          <p:attrName>style.color</p:attrName>
                                        </p:attrNameLst>
                                      </p:cBhvr>
                                      <p:to>
                                        <a:schemeClr val="accent2"/>
                                      </p:to>
                                    </p:animClr>
                                    <p:set>
                                      <p:cBhvr>
                                        <p:cTn id="16" dur="2000" fill="hold"/>
                                        <p:tgtEl>
                                          <p:spTgt spid="20486"/>
                                        </p:tgtEl>
                                        <p:attrNameLst>
                                          <p:attrName>fill.type</p:attrName>
                                        </p:attrNameLst>
                                      </p:cBhvr>
                                      <p:to>
                                        <p:strVal val="solid"/>
                                      </p:to>
                                    </p:set>
                                    <p:set>
                                      <p:cBhvr>
                                        <p:cTn id="17" dur="2000" fill="hold"/>
                                        <p:tgtEl>
                                          <p:spTgt spid="20486"/>
                                        </p:tgtEl>
                                        <p:attrNameLst>
                                          <p:attrName>fill.on</p:attrName>
                                        </p:attrNameLst>
                                      </p:cBhvr>
                                      <p:to>
                                        <p:strVal val="true"/>
                                      </p:to>
                                    </p:set>
                                  </p:childTnLst>
                                </p:cTn>
                              </p:par>
                            </p:childTnLst>
                          </p:cTn>
                        </p:par>
                        <p:par>
                          <p:cTn id="18" fill="hold">
                            <p:stCondLst>
                              <p:cond delay="7000"/>
                            </p:stCondLst>
                            <p:childTnLst>
                              <p:par>
                                <p:cTn id="19" presetID="20" presetClass="entr" presetSubtype="0" fill="hold" grpId="0" nodeType="afterEffect">
                                  <p:stCondLst>
                                    <p:cond delay="0"/>
                                  </p:stCondLst>
                                  <p:childTnLst>
                                    <p:set>
                                      <p:cBhvr>
                                        <p:cTn id="20" dur="1" fill="hold">
                                          <p:stCondLst>
                                            <p:cond delay="0"/>
                                          </p:stCondLst>
                                        </p:cTn>
                                        <p:tgtEl>
                                          <p:spTgt spid="20487"/>
                                        </p:tgtEl>
                                        <p:attrNameLst>
                                          <p:attrName>style.visibility</p:attrName>
                                        </p:attrNameLst>
                                      </p:cBhvr>
                                      <p:to>
                                        <p:strVal val="visible"/>
                                      </p:to>
                                    </p:set>
                                    <p:animEffect transition="in" filter="wedge">
                                      <p:cBhvr>
                                        <p:cTn id="21" dur="2000"/>
                                        <p:tgtEl>
                                          <p:spTgt spid="20487"/>
                                        </p:tgtEl>
                                      </p:cBhvr>
                                    </p:animEffect>
                                  </p:childTnLst>
                                </p:cTn>
                              </p:par>
                              <p:par>
                                <p:cTn id="22" presetID="2" presetClass="entr" presetSubtype="2" repeatCount="indefinite" fill="hold" grpId="0" nodeType="withEffect">
                                  <p:stCondLst>
                                    <p:cond delay="0"/>
                                  </p:stCondLst>
                                  <p:childTnLst>
                                    <p:set>
                                      <p:cBhvr>
                                        <p:cTn id="23" dur="1" fill="hold">
                                          <p:stCondLst>
                                            <p:cond delay="0"/>
                                          </p:stCondLst>
                                        </p:cTn>
                                        <p:tgtEl>
                                          <p:spTgt spid="20489"/>
                                        </p:tgtEl>
                                        <p:attrNameLst>
                                          <p:attrName>style.visibility</p:attrName>
                                        </p:attrNameLst>
                                      </p:cBhvr>
                                      <p:to>
                                        <p:strVal val="visible"/>
                                      </p:to>
                                    </p:set>
                                    <p:anim calcmode="lin" valueType="num">
                                      <p:cBhvr additive="base">
                                        <p:cTn id="24" dur="20000" fill="hold"/>
                                        <p:tgtEl>
                                          <p:spTgt spid="20489"/>
                                        </p:tgtEl>
                                        <p:attrNameLst>
                                          <p:attrName>ppt_x</p:attrName>
                                        </p:attrNameLst>
                                      </p:cBhvr>
                                      <p:tavLst>
                                        <p:tav tm="0">
                                          <p:val>
                                            <p:strVal val="1+#ppt_w/2"/>
                                          </p:val>
                                        </p:tav>
                                        <p:tav tm="100000">
                                          <p:val>
                                            <p:strVal val="#ppt_x"/>
                                          </p:val>
                                        </p:tav>
                                      </p:tavLst>
                                    </p:anim>
                                    <p:anim calcmode="lin" valueType="num">
                                      <p:cBhvr additive="base">
                                        <p:cTn id="25" dur="20000" fill="hold"/>
                                        <p:tgtEl>
                                          <p:spTgt spid="20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86" grpId="1" animBg="1"/>
      <p:bldP spid="20487" grpId="0" animBg="1"/>
      <p:bldP spid="204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83710"/>
          </a:xfrm>
        </p:spPr>
        <p:txBody>
          <a:bodyPr>
            <a:normAutofit fontScale="90000"/>
          </a:bodyPr>
          <a:lstStyle/>
          <a:p>
            <a:pPr algn="l"/>
            <a:r>
              <a:rPr lang="en-US" b="1" dirty="0" err="1" smtClean="0"/>
              <a:t>uyp</a:t>
            </a:r>
            <a:r>
              <a:rPr lang="en-US" b="1" dirty="0" smtClean="0"/>
              <a:t>: </a:t>
            </a:r>
            <a:r>
              <a:rPr lang="en-US" b="1" dirty="0" err="1" smtClean="0"/>
              <a:t>đèn</a:t>
            </a:r>
            <a:r>
              <a:rPr lang="en-US" b="1" dirty="0" smtClean="0"/>
              <a:t> </a:t>
            </a:r>
            <a:r>
              <a:rPr lang="en-US" b="1" dirty="0" err="1" smtClean="0"/>
              <a:t>tuýp</a:t>
            </a:r>
            <a:r>
              <a:rPr lang="en-US" b="1" dirty="0" smtClean="0"/>
              <a:t>,  </a:t>
            </a:r>
            <a:r>
              <a:rPr lang="en-US" b="1" dirty="0" err="1" smtClean="0"/>
              <a:t>tuýp</a:t>
            </a:r>
            <a:r>
              <a:rPr lang="en-US" b="1" dirty="0" smtClean="0"/>
              <a:t> </a:t>
            </a:r>
            <a:r>
              <a:rPr lang="en-US" b="1" dirty="0" err="1" smtClean="0"/>
              <a:t>thuốc</a:t>
            </a:r>
            <a:endParaRPr lang="en-GB" b="1" dirty="0"/>
          </a:p>
        </p:txBody>
      </p:sp>
    </p:spTree>
    <p:extLst>
      <p:ext uri="{BB962C8B-B14F-4D97-AF65-F5344CB8AC3E}">
        <p14:creationId xmlns:p14="http://schemas.microsoft.com/office/powerpoint/2010/main" val="77578299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0"/>
            <a:ext cx="11977352" cy="2356834"/>
          </a:xfrm>
        </p:spPr>
        <p:txBody>
          <a:bodyPr>
            <a:normAutofit/>
          </a:bodyPr>
          <a:lstStyle/>
          <a:p>
            <a:pPr algn="l"/>
            <a:r>
              <a:rPr lang="en-US" sz="5400" b="1" dirty="0" err="1" smtClean="0">
                <a:solidFill>
                  <a:srgbClr val="FF0000"/>
                </a:solidFill>
                <a:latin typeface="Times New Roman" pitchFamily="18" charset="0"/>
                <a:cs typeface="Times New Roman" pitchFamily="18" charset="0"/>
              </a:rPr>
              <a:t>Tìm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từ</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ngữ</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có</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tiếng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chứa</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vần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uynh</a:t>
            </a:r>
            <a:r>
              <a:rPr lang="en-US" sz="5400" b="1" dirty="0" smtClean="0">
                <a:solidFill>
                  <a:srgbClr val="FF0000"/>
                </a:solidFill>
                <a:latin typeface="Times New Roman" pitchFamily="18" charset="0"/>
                <a:cs typeface="Times New Roman" pitchFamily="18" charset="0"/>
              </a:rPr>
              <a:t>?</a:t>
            </a:r>
            <a:endParaRPr lang="en-GB"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023937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752" y="862885"/>
            <a:ext cx="10904113" cy="2356834"/>
          </a:xfrm>
        </p:spPr>
        <p:txBody>
          <a:bodyPr>
            <a:normAutofit/>
          </a:bodyPr>
          <a:lstStyle/>
          <a:p>
            <a:pPr algn="l"/>
            <a:r>
              <a:rPr lang="en-US" b="1" dirty="0" err="1" smtClean="0">
                <a:latin typeface="Times New Roman" pitchFamily="18" charset="0"/>
                <a:cs typeface="Times New Roman" pitchFamily="18" charset="0"/>
              </a:rPr>
              <a:t>uynh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phụ</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huynh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luýnh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quýnh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khuỳnh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tay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huỳnh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huỵch</a:t>
            </a:r>
            <a:r>
              <a:rPr lang="en-US" b="1" dirty="0">
                <a:latin typeface="Times New Roman" pitchFamily="18" charset="0"/>
                <a:cs typeface="Times New Roman" pitchFamily="18" charset="0"/>
              </a:rPr>
              <a:t>.</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58870727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0"/>
            <a:ext cx="11977352" cy="2356834"/>
          </a:xfrm>
        </p:spPr>
        <p:txBody>
          <a:bodyPr>
            <a:normAutofit/>
          </a:bodyPr>
          <a:lstStyle/>
          <a:p>
            <a:pPr algn="l"/>
            <a:r>
              <a:rPr lang="en-US" sz="5400" b="1" dirty="0" err="1" smtClean="0">
                <a:solidFill>
                  <a:srgbClr val="FF0000"/>
                </a:solidFill>
                <a:latin typeface="Times New Roman" pitchFamily="18" charset="0"/>
                <a:cs typeface="Times New Roman" pitchFamily="18" charset="0"/>
              </a:rPr>
              <a:t>Tìm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từ</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ngữ</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có</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tiếng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chứa</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vần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uych</a:t>
            </a:r>
            <a:r>
              <a:rPr lang="en-US" sz="5400" b="1" dirty="0" smtClean="0">
                <a:solidFill>
                  <a:srgbClr val="FF0000"/>
                </a:solidFill>
                <a:latin typeface="Times New Roman" pitchFamily="18" charset="0"/>
                <a:cs typeface="Times New Roman" pitchFamily="18" charset="0"/>
              </a:rPr>
              <a:t>?</a:t>
            </a:r>
            <a:endParaRPr lang="en-GB"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387653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752" y="862885"/>
            <a:ext cx="10904113" cy="2356834"/>
          </a:xfrm>
        </p:spPr>
        <p:txBody>
          <a:bodyPr>
            <a:normAutofit/>
          </a:bodyPr>
          <a:lstStyle/>
          <a:p>
            <a:pPr algn="l"/>
            <a:r>
              <a:rPr lang="en-US" b="1" dirty="0" err="1" smtClean="0">
                <a:latin typeface="Times New Roman" pitchFamily="18" charset="0"/>
                <a:cs typeface="Times New Roman" pitchFamily="18" charset="0"/>
              </a:rPr>
              <a:t>uych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huỳnh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huỵch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huỵch</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42185072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0"/>
            <a:ext cx="11977352" cy="2356834"/>
          </a:xfrm>
        </p:spPr>
        <p:txBody>
          <a:bodyPr>
            <a:normAutofit/>
          </a:bodyPr>
          <a:lstStyle/>
          <a:p>
            <a:pPr algn="l"/>
            <a:r>
              <a:rPr lang="en-US" sz="5400" b="1" dirty="0" err="1" smtClean="0">
                <a:solidFill>
                  <a:srgbClr val="FF0000"/>
                </a:solidFill>
                <a:latin typeface="Times New Roman" pitchFamily="18" charset="0"/>
                <a:cs typeface="Times New Roman" pitchFamily="18" charset="0"/>
              </a:rPr>
              <a:t>Tìm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từ</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ngữ</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có</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tiếng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chứa</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vần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uyu</a:t>
            </a:r>
            <a:r>
              <a:rPr lang="en-US" sz="5400" b="1" dirty="0" smtClean="0">
                <a:solidFill>
                  <a:srgbClr val="FF0000"/>
                </a:solidFill>
                <a:latin typeface="Times New Roman" pitchFamily="18" charset="0"/>
                <a:cs typeface="Times New Roman" pitchFamily="18" charset="0"/>
              </a:rPr>
              <a:t>?</a:t>
            </a:r>
            <a:endParaRPr lang="en-GB"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387653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9904" y="850007"/>
            <a:ext cx="10904113" cy="2794716"/>
          </a:xfrm>
        </p:spPr>
        <p:txBody>
          <a:bodyPr>
            <a:normAutofit fontScale="90000"/>
          </a:bodyPr>
          <a:lstStyle/>
          <a:p>
            <a:pPr algn="l"/>
            <a:r>
              <a:rPr lang="en-US" sz="6700" b="1" dirty="0" err="1" smtClean="0">
                <a:latin typeface="Times New Roman" pitchFamily="18" charset="0"/>
                <a:cs typeface="Times New Roman" pitchFamily="18" charset="0"/>
              </a:rPr>
              <a:t>uyu</a:t>
            </a:r>
            <a:r>
              <a:rPr lang="en-US" sz="6700"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vi-VN" sz="7300" b="1" dirty="0"/>
              <a:t>khúc khuỷu, khuỷu tay,</a:t>
            </a:r>
            <a:r>
              <a:rPr lang="en-US" sz="7300" b="1" dirty="0"/>
              <a:t> </a:t>
            </a:r>
            <a:r>
              <a:rPr lang="en-US" sz="7300" b="1" dirty="0" smtClean="0"/>
              <a:t/>
            </a:r>
            <a:br>
              <a:rPr lang="en-US" sz="7300" b="1" dirty="0" smtClean="0"/>
            </a:br>
            <a:r>
              <a:rPr lang="vi-VN" sz="7300" b="1" dirty="0" smtClean="0"/>
              <a:t>ngã </a:t>
            </a:r>
            <a:r>
              <a:rPr lang="vi-VN" sz="7300" b="1" dirty="0"/>
              <a:t>khuỵu, khuỷu tay, </a:t>
            </a:r>
            <a:r>
              <a:rPr lang="en-US" sz="7300" b="1" dirty="0" smtClean="0"/>
              <a:t/>
            </a:r>
            <a:br>
              <a:rPr lang="en-US" sz="7300" b="1" dirty="0" smtClean="0"/>
            </a:br>
            <a:r>
              <a:rPr lang="vi-VN" sz="7300" b="1" dirty="0" smtClean="0"/>
              <a:t>khúc khuỷu…</a:t>
            </a:r>
            <a:endParaRPr lang="en-GB" sz="7300" b="1" dirty="0">
              <a:latin typeface="Times New Roman" pitchFamily="18" charset="0"/>
              <a:cs typeface="Times New Roman" pitchFamily="18" charset="0"/>
            </a:endParaRPr>
          </a:p>
        </p:txBody>
      </p:sp>
    </p:spTree>
    <p:extLst>
      <p:ext uri="{BB962C8B-B14F-4D97-AF65-F5344CB8AC3E}">
        <p14:creationId xmlns:p14="http://schemas.microsoft.com/office/powerpoint/2010/main" val="192117146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0"/>
            <a:ext cx="11977352" cy="2356834"/>
          </a:xfrm>
        </p:spPr>
        <p:txBody>
          <a:bodyPr>
            <a:normAutofit/>
          </a:bodyPr>
          <a:lstStyle/>
          <a:p>
            <a:pPr algn="l"/>
            <a:r>
              <a:rPr lang="en-US" sz="5400" b="1" dirty="0" err="1" smtClean="0">
                <a:solidFill>
                  <a:srgbClr val="FF0000"/>
                </a:solidFill>
                <a:latin typeface="Times New Roman" pitchFamily="18" charset="0"/>
                <a:cs typeface="Times New Roman" pitchFamily="18" charset="0"/>
              </a:rPr>
              <a:t>Tìm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từ</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ngữ</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có</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tiếng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chứa</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vần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oong</a:t>
            </a:r>
            <a:r>
              <a:rPr lang="en-US" sz="5400" b="1" dirty="0" smtClean="0">
                <a:solidFill>
                  <a:srgbClr val="FF0000"/>
                </a:solidFill>
                <a:latin typeface="Times New Roman" pitchFamily="18" charset="0"/>
                <a:cs typeface="Times New Roman" pitchFamily="18" charset="0"/>
              </a:rPr>
              <a:t>?</a:t>
            </a:r>
            <a:endParaRPr lang="en-GB"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387653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1122362"/>
            <a:ext cx="10380373" cy="2664027"/>
          </a:xfrm>
        </p:spPr>
        <p:txBody>
          <a:bodyPr>
            <a:normAutofit/>
          </a:bodyPr>
          <a:lstStyle/>
          <a:p>
            <a:pPr algn="l"/>
            <a:r>
              <a:rPr lang="en-US" b="1" dirty="0" err="1" smtClean="0">
                <a:latin typeface="Times New Roman" pitchFamily="18" charset="0"/>
                <a:cs typeface="Times New Roman" pitchFamily="18" charset="0"/>
              </a:rPr>
              <a:t>oong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nồi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xoong</a:t>
            </a:r>
            <a:r>
              <a:rPr lang="vi-VN"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boong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tàu</a:t>
            </a:r>
            <a:r>
              <a:rPr lang="en-US" b="1" dirty="0" smtClean="0">
                <a:latin typeface="Times New Roman" pitchFamily="18" charset="0"/>
                <a:cs typeface="Times New Roman" pitchFamily="18" charset="0"/>
              </a:rPr>
              <a:t>,</a:t>
            </a:r>
            <a:r>
              <a:rPr lang="en-GB" dirty="0">
                <a:latin typeface="Times New Roman" pitchFamily="18" charset="0"/>
                <a:cs typeface="Times New Roman" pitchFamily="18" charset="0"/>
              </a:rPr>
              <a:t> </a:t>
            </a:r>
            <a:r>
              <a:rPr lang="en-GB" b="1" dirty="0" err="1">
                <a:latin typeface="Times New Roman" pitchFamily="18" charset="0"/>
                <a:cs typeface="Times New Roman" pitchFamily="18" charset="0"/>
              </a:rPr>
              <a:t>xe</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goòng</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ba</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toong</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cải</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xoong</a:t>
            </a:r>
            <a:r>
              <a:rPr lang="en-GB" b="1" dirty="0">
                <a:latin typeface="Times New Roman" pitchFamily="18" charset="0"/>
                <a:cs typeface="Times New Roman" pitchFamily="18" charset="0"/>
              </a:rPr>
              <a:t>, </a:t>
            </a:r>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GB" b="1" dirty="0" err="1" smtClean="0">
                <a:latin typeface="Times New Roman" pitchFamily="18" charset="0"/>
                <a:cs typeface="Times New Roman" pitchFamily="18" charset="0"/>
              </a:rPr>
              <a:t>cái</a:t>
            </a:r>
            <a:r>
              <a:rPr lang="en-GB" b="1" dirty="0" smtClean="0">
                <a:latin typeface="Times New Roman" pitchFamily="18" charset="0"/>
                <a:cs typeface="Times New Roman" pitchFamily="18" charset="0"/>
              </a:rPr>
              <a:t> </a:t>
            </a:r>
            <a:r>
              <a:rPr lang="en-GB" b="1" dirty="0" err="1">
                <a:latin typeface="Times New Roman" pitchFamily="18" charset="0"/>
                <a:cs typeface="Times New Roman" pitchFamily="18" charset="0"/>
              </a:rPr>
              <a:t>xoong</a:t>
            </a:r>
            <a:r>
              <a:rPr lang="en-GB" b="1" dirty="0">
                <a:latin typeface="Times New Roman" pitchFamily="18" charset="0"/>
                <a:cs typeface="Times New Roman" pitchFamily="18" charset="0"/>
              </a:rPr>
              <a:t>, </a:t>
            </a:r>
            <a:r>
              <a:rPr lang="en-GB" b="1" dirty="0" smtClean="0">
                <a:latin typeface="Times New Roman" pitchFamily="18" charset="0"/>
                <a:cs typeface="Times New Roman" pitchFamily="18" charset="0"/>
              </a:rPr>
              <a:t>…</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775782993"/>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89CE567-ACF6-4F08-A858-FB6051306F72}"/>
              </a:ext>
            </a:extLst>
          </p:cNvPr>
          <p:cNvPicPr>
            <a:picLocks noChangeAspect="1"/>
          </p:cNvPicPr>
          <p:nvPr/>
        </p:nvPicPr>
        <p:blipFill rotWithShape="1">
          <a:blip r:embed="rId2">
            <a:extLst>
              <a:ext uri="{28A0092B-C50C-407E-A947-70E740481C1C}">
                <a14:useLocalDpi xmlns:a14="http://schemas.microsoft.com/office/drawing/2010/main" val="0"/>
              </a:ext>
            </a:extLst>
          </a:blip>
          <a:srcRect l="6950" t="48660" r="9015" b="7792"/>
          <a:stretch/>
        </p:blipFill>
        <p:spPr>
          <a:xfrm>
            <a:off x="1082231" y="75156"/>
            <a:ext cx="8229600" cy="6268203"/>
          </a:xfrm>
          <a:prstGeom prst="rect">
            <a:avLst/>
          </a:prstGeom>
        </p:spPr>
      </p:pic>
      <p:sp>
        <p:nvSpPr>
          <p:cNvPr id="2" name="Donut 1"/>
          <p:cNvSpPr/>
          <p:nvPr/>
        </p:nvSpPr>
        <p:spPr>
          <a:xfrm>
            <a:off x="1941534" y="1189973"/>
            <a:ext cx="1853852" cy="1453019"/>
          </a:xfrm>
          <a:prstGeom prst="donut">
            <a:avLst>
              <a:gd name="adj" fmla="val 2532"/>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5454449" y="4571858"/>
            <a:ext cx="1853852" cy="1453019"/>
          </a:xfrm>
          <a:prstGeom prst="donut">
            <a:avLst>
              <a:gd name="adj" fmla="val 2532"/>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3600597" y="4671671"/>
            <a:ext cx="1853852" cy="1453019"/>
          </a:xfrm>
          <a:prstGeom prst="donut">
            <a:avLst>
              <a:gd name="adj" fmla="val 2532"/>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3458453" y="1233166"/>
            <a:ext cx="1853852" cy="1453019"/>
          </a:xfrm>
          <a:prstGeom prst="donut">
            <a:avLst>
              <a:gd name="adj" fmla="val 2532"/>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1792674" y="2985623"/>
            <a:ext cx="1853852" cy="1453019"/>
          </a:xfrm>
          <a:prstGeom prst="donut">
            <a:avLst>
              <a:gd name="adj" fmla="val 2532"/>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3722726" y="2757023"/>
            <a:ext cx="1853852" cy="1453019"/>
          </a:xfrm>
          <a:prstGeom prst="donut">
            <a:avLst>
              <a:gd name="adj" fmla="val 2532"/>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7357771" y="1342373"/>
            <a:ext cx="1853852" cy="1453019"/>
          </a:xfrm>
          <a:prstGeom prst="donut">
            <a:avLst>
              <a:gd name="adj" fmla="val 2532"/>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7308301" y="4557174"/>
            <a:ext cx="1853852" cy="1453019"/>
          </a:xfrm>
          <a:prstGeom prst="donut">
            <a:avLst>
              <a:gd name="adj" fmla="val 2532"/>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36854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496" y="412124"/>
            <a:ext cx="11505127" cy="4237149"/>
          </a:xfrm>
        </p:spPr>
        <p:txBody>
          <a:bodyPr>
            <a:normAutofit/>
          </a:bodyPr>
          <a:lstStyle/>
          <a:p>
            <a:pPr algn="l" fontAlgn="ctr"/>
            <a:r>
              <a:rPr lang="en-GB" sz="4000" dirty="0" err="1" smtClean="0"/>
              <a:t>Mỗi</a:t>
            </a:r>
            <a:r>
              <a:rPr lang="en-GB" sz="4000" dirty="0" smtClean="0"/>
              <a:t> </a:t>
            </a:r>
            <a:r>
              <a:rPr lang="en-GB" sz="4000" dirty="0" err="1"/>
              <a:t>người</a:t>
            </a:r>
            <a:r>
              <a:rPr lang="en-GB" sz="4000" dirty="0"/>
              <a:t> </a:t>
            </a:r>
            <a:r>
              <a:rPr lang="en-GB" sz="4000" dirty="0" err="1"/>
              <a:t>chúng</a:t>
            </a:r>
            <a:r>
              <a:rPr lang="en-GB" sz="4000" dirty="0"/>
              <a:t> ta </a:t>
            </a:r>
            <a:r>
              <a:rPr lang="en-GB" sz="4000" dirty="0" err="1"/>
              <a:t>ai</a:t>
            </a:r>
            <a:r>
              <a:rPr lang="en-GB" sz="4000" dirty="0"/>
              <a:t> </a:t>
            </a:r>
            <a:r>
              <a:rPr lang="en-GB" sz="4000" dirty="0" err="1"/>
              <a:t>cũng</a:t>
            </a:r>
            <a:r>
              <a:rPr lang="en-GB" sz="4000" dirty="0"/>
              <a:t> </a:t>
            </a:r>
            <a:r>
              <a:rPr lang="en-GB" sz="4000" dirty="0" err="1"/>
              <a:t>đều</a:t>
            </a:r>
            <a:r>
              <a:rPr lang="en-GB" sz="4000" dirty="0"/>
              <a:t> </a:t>
            </a:r>
            <a:r>
              <a:rPr lang="en-GB" sz="4000" dirty="0" err="1"/>
              <a:t>có</a:t>
            </a:r>
            <a:r>
              <a:rPr lang="en-GB" sz="4000" dirty="0"/>
              <a:t> </a:t>
            </a:r>
            <a:r>
              <a:rPr lang="en-GB" sz="4000" dirty="0" err="1"/>
              <a:t>một</a:t>
            </a:r>
            <a:r>
              <a:rPr lang="en-GB" sz="4000" dirty="0"/>
              <a:t> </a:t>
            </a:r>
            <a:r>
              <a:rPr lang="en-GB" sz="4000" dirty="0" err="1"/>
              <a:t>gia</a:t>
            </a:r>
            <a:r>
              <a:rPr lang="en-GB" sz="4000" dirty="0"/>
              <a:t> </a:t>
            </a:r>
            <a:r>
              <a:rPr lang="en-GB" sz="4000" dirty="0" err="1"/>
              <a:t>đình</a:t>
            </a:r>
            <a:r>
              <a:rPr lang="en-GB" sz="4000" dirty="0"/>
              <a:t> </a:t>
            </a:r>
            <a:r>
              <a:rPr lang="en-GB" sz="4000" dirty="0" err="1"/>
              <a:t>riêng</a:t>
            </a:r>
            <a:r>
              <a:rPr lang="en-GB" sz="4000" dirty="0"/>
              <a:t> </a:t>
            </a:r>
            <a:r>
              <a:rPr lang="en-GB" sz="4000" dirty="0" err="1"/>
              <a:t>của</a:t>
            </a:r>
            <a:r>
              <a:rPr lang="en-GB" sz="4000" dirty="0"/>
              <a:t> </a:t>
            </a:r>
            <a:r>
              <a:rPr lang="en-GB" sz="4000" dirty="0" err="1"/>
              <a:t>mình</a:t>
            </a:r>
            <a:r>
              <a:rPr lang="en-GB" sz="4000" dirty="0"/>
              <a:t>, </a:t>
            </a:r>
            <a:r>
              <a:rPr lang="en-GB" sz="4000" dirty="0" err="1"/>
              <a:t>cũng</a:t>
            </a:r>
            <a:r>
              <a:rPr lang="en-GB" sz="4000" dirty="0"/>
              <a:t> </a:t>
            </a:r>
            <a:r>
              <a:rPr lang="en-GB" sz="4000" dirty="0" err="1"/>
              <a:t>đều</a:t>
            </a:r>
            <a:r>
              <a:rPr lang="en-GB" sz="4000" dirty="0"/>
              <a:t> </a:t>
            </a:r>
            <a:r>
              <a:rPr lang="en-GB" sz="4000" dirty="0" err="1"/>
              <a:t>được</a:t>
            </a:r>
            <a:r>
              <a:rPr lang="en-GB" sz="4000" dirty="0"/>
              <a:t> </a:t>
            </a:r>
            <a:r>
              <a:rPr lang="en-GB" sz="4000" dirty="0" err="1"/>
              <a:t>che</a:t>
            </a:r>
            <a:r>
              <a:rPr lang="en-GB" sz="4000" dirty="0"/>
              <a:t> </a:t>
            </a:r>
            <a:r>
              <a:rPr lang="en-GB" sz="4000" dirty="0" err="1"/>
              <a:t>chở</a:t>
            </a:r>
            <a:r>
              <a:rPr lang="en-GB" sz="4000" dirty="0"/>
              <a:t> </a:t>
            </a:r>
            <a:r>
              <a:rPr lang="en-GB" sz="4000" dirty="0" err="1"/>
              <a:t>cho</a:t>
            </a:r>
            <a:r>
              <a:rPr lang="en-GB" sz="4000" dirty="0"/>
              <a:t> </a:t>
            </a:r>
            <a:r>
              <a:rPr lang="en-GB" sz="4000" dirty="0" err="1"/>
              <a:t>trong</a:t>
            </a:r>
            <a:r>
              <a:rPr lang="en-GB" sz="4000" dirty="0"/>
              <a:t> </a:t>
            </a:r>
            <a:r>
              <a:rPr lang="en-GB" sz="4000" dirty="0" err="1"/>
              <a:t>vòng</a:t>
            </a:r>
            <a:r>
              <a:rPr lang="en-GB" sz="4000" dirty="0"/>
              <a:t> </a:t>
            </a:r>
            <a:r>
              <a:rPr lang="en-GB" sz="4000" dirty="0" err="1"/>
              <a:t>tay</a:t>
            </a:r>
            <a:r>
              <a:rPr lang="en-GB" sz="4000" dirty="0"/>
              <a:t> </a:t>
            </a:r>
            <a:r>
              <a:rPr lang="en-GB" sz="4000" dirty="0" err="1"/>
              <a:t>của</a:t>
            </a:r>
            <a:r>
              <a:rPr lang="en-GB" sz="4000" dirty="0"/>
              <a:t> cha </a:t>
            </a:r>
            <a:r>
              <a:rPr lang="en-GB" sz="4000" dirty="0" err="1"/>
              <a:t>mẹ</a:t>
            </a:r>
            <a:r>
              <a:rPr lang="en-GB" sz="4000" dirty="0"/>
              <a:t> </a:t>
            </a:r>
            <a:r>
              <a:rPr lang="en-GB" sz="4000" dirty="0" err="1"/>
              <a:t>và</a:t>
            </a:r>
            <a:r>
              <a:rPr lang="en-GB" sz="4000" dirty="0"/>
              <a:t> </a:t>
            </a:r>
            <a:r>
              <a:rPr lang="en-GB" sz="4000" dirty="0" err="1"/>
              <a:t>người</a:t>
            </a:r>
            <a:r>
              <a:rPr lang="en-GB" sz="4000" dirty="0"/>
              <a:t> </a:t>
            </a:r>
            <a:r>
              <a:rPr lang="en-GB" sz="4000" dirty="0" err="1"/>
              <a:t>thân</a:t>
            </a:r>
            <a:r>
              <a:rPr lang="en-GB" sz="4000" dirty="0"/>
              <a:t>. </a:t>
            </a:r>
            <a:r>
              <a:rPr lang="en-GB" sz="4000" dirty="0" err="1"/>
              <a:t>Tình</a:t>
            </a:r>
            <a:r>
              <a:rPr lang="en-GB" sz="4000" dirty="0"/>
              <a:t> </a:t>
            </a:r>
            <a:r>
              <a:rPr lang="en-GB" sz="4000" dirty="0" err="1"/>
              <a:t>cảm</a:t>
            </a:r>
            <a:r>
              <a:rPr lang="en-GB" sz="4000" dirty="0"/>
              <a:t> </a:t>
            </a:r>
            <a:r>
              <a:rPr lang="en-GB" sz="4000" dirty="0" err="1"/>
              <a:t>gia</a:t>
            </a:r>
            <a:r>
              <a:rPr lang="en-GB" sz="4000" dirty="0"/>
              <a:t> </a:t>
            </a:r>
            <a:r>
              <a:rPr lang="en-GB" sz="4000" dirty="0" err="1"/>
              <a:t>đình</a:t>
            </a:r>
            <a:r>
              <a:rPr lang="en-GB" sz="4000" dirty="0"/>
              <a:t> </a:t>
            </a:r>
            <a:r>
              <a:rPr lang="en-GB" sz="4000" dirty="0" err="1"/>
              <a:t>là</a:t>
            </a:r>
            <a:r>
              <a:rPr lang="en-GB" sz="4000" dirty="0"/>
              <a:t> </a:t>
            </a:r>
            <a:r>
              <a:rPr lang="en-GB" sz="4000" dirty="0" err="1"/>
              <a:t>tình</a:t>
            </a:r>
            <a:r>
              <a:rPr lang="en-GB" sz="4000" dirty="0"/>
              <a:t> </a:t>
            </a:r>
            <a:r>
              <a:rPr lang="en-GB" sz="4000" dirty="0" err="1"/>
              <a:t>cảm</a:t>
            </a:r>
            <a:r>
              <a:rPr lang="en-GB" sz="4000" dirty="0"/>
              <a:t> </a:t>
            </a:r>
            <a:r>
              <a:rPr lang="en-GB" sz="4000" dirty="0" err="1"/>
              <a:t>thiêng</a:t>
            </a:r>
            <a:r>
              <a:rPr lang="en-GB" sz="4000" dirty="0"/>
              <a:t> </a:t>
            </a:r>
            <a:r>
              <a:rPr lang="en-GB" sz="4000" dirty="0" err="1"/>
              <a:t>liêng</a:t>
            </a:r>
            <a:r>
              <a:rPr lang="en-GB" sz="4000" dirty="0"/>
              <a:t> </a:t>
            </a:r>
            <a:r>
              <a:rPr lang="en-GB" sz="4000" dirty="0" err="1"/>
              <a:t>cao</a:t>
            </a:r>
            <a:r>
              <a:rPr lang="en-GB" sz="4000" dirty="0"/>
              <a:t> </a:t>
            </a:r>
            <a:r>
              <a:rPr lang="en-GB" sz="4000" dirty="0" err="1"/>
              <a:t>quý</a:t>
            </a:r>
            <a:r>
              <a:rPr lang="en-GB" sz="4000" dirty="0"/>
              <a:t> </a:t>
            </a:r>
            <a:r>
              <a:rPr lang="en-GB" sz="4000" dirty="0" err="1"/>
              <a:t>nhất</a:t>
            </a:r>
            <a:r>
              <a:rPr lang="en-GB" sz="4000" dirty="0"/>
              <a:t> </a:t>
            </a:r>
            <a:r>
              <a:rPr lang="en-GB" sz="4000" dirty="0" err="1"/>
              <a:t>đối</a:t>
            </a:r>
            <a:r>
              <a:rPr lang="en-GB" sz="4000" dirty="0"/>
              <a:t> </a:t>
            </a:r>
            <a:r>
              <a:rPr lang="en-GB" sz="4000" dirty="0" err="1"/>
              <a:t>với</a:t>
            </a:r>
            <a:r>
              <a:rPr lang="en-GB" sz="4000" dirty="0"/>
              <a:t> </a:t>
            </a:r>
            <a:r>
              <a:rPr lang="en-GB" sz="4000" dirty="0" err="1"/>
              <a:t>tâm</a:t>
            </a:r>
            <a:r>
              <a:rPr lang="en-GB" sz="4000" dirty="0"/>
              <a:t> </a:t>
            </a:r>
            <a:r>
              <a:rPr lang="en-GB" sz="4000" dirty="0" err="1"/>
              <a:t>hồn</a:t>
            </a:r>
            <a:r>
              <a:rPr lang="en-GB" sz="4000" dirty="0"/>
              <a:t> </a:t>
            </a:r>
            <a:r>
              <a:rPr lang="en-GB" sz="4000" dirty="0" err="1"/>
              <a:t>của</a:t>
            </a:r>
            <a:r>
              <a:rPr lang="en-GB" sz="4000" dirty="0"/>
              <a:t> </a:t>
            </a:r>
            <a:r>
              <a:rPr lang="en-GB" sz="4000" dirty="0" err="1"/>
              <a:t>chúng</a:t>
            </a:r>
            <a:r>
              <a:rPr lang="en-GB" sz="4000" dirty="0"/>
              <a:t> ta. </a:t>
            </a:r>
            <a:r>
              <a:rPr lang="en-GB" sz="4000" dirty="0" err="1"/>
              <a:t>Tình</a:t>
            </a:r>
            <a:r>
              <a:rPr lang="en-GB" sz="4000" dirty="0"/>
              <a:t> </a:t>
            </a:r>
            <a:r>
              <a:rPr lang="en-GB" sz="4000" dirty="0" err="1"/>
              <a:t>cảm</a:t>
            </a:r>
            <a:r>
              <a:rPr lang="en-GB" sz="4000" dirty="0"/>
              <a:t> </a:t>
            </a:r>
            <a:r>
              <a:rPr lang="en-GB" sz="4000" dirty="0" err="1"/>
              <a:t>đó</a:t>
            </a:r>
            <a:r>
              <a:rPr lang="en-GB" sz="4000" dirty="0"/>
              <a:t> </a:t>
            </a:r>
            <a:r>
              <a:rPr lang="en-GB" sz="4000" dirty="0" err="1"/>
              <a:t>chúng</a:t>
            </a:r>
            <a:r>
              <a:rPr lang="en-GB" sz="4000" dirty="0"/>
              <a:t> ta </a:t>
            </a:r>
            <a:r>
              <a:rPr lang="en-GB" sz="4000" dirty="0" err="1"/>
              <a:t>cần</a:t>
            </a:r>
            <a:r>
              <a:rPr lang="en-GB" sz="4000" dirty="0"/>
              <a:t> </a:t>
            </a:r>
            <a:r>
              <a:rPr lang="en-GB" sz="4000" dirty="0" err="1"/>
              <a:t>phải</a:t>
            </a:r>
            <a:r>
              <a:rPr lang="en-GB" sz="4000" dirty="0"/>
              <a:t> </a:t>
            </a:r>
            <a:r>
              <a:rPr lang="en-GB" sz="4000" dirty="0" err="1"/>
              <a:t>nâng</a:t>
            </a:r>
            <a:r>
              <a:rPr lang="en-GB" sz="4000" dirty="0"/>
              <a:t> </a:t>
            </a:r>
            <a:r>
              <a:rPr lang="en-GB" sz="4000" dirty="0" err="1"/>
              <a:t>niu</a:t>
            </a:r>
            <a:r>
              <a:rPr lang="en-GB" sz="4000" dirty="0"/>
              <a:t> </a:t>
            </a:r>
            <a:r>
              <a:rPr lang="en-GB" sz="4000" dirty="0" err="1"/>
              <a:t>và</a:t>
            </a:r>
            <a:r>
              <a:rPr lang="en-GB" sz="4000" dirty="0"/>
              <a:t> </a:t>
            </a:r>
            <a:r>
              <a:rPr lang="en-GB" sz="4000" dirty="0" err="1"/>
              <a:t>gìn</a:t>
            </a:r>
            <a:r>
              <a:rPr lang="en-GB" sz="4000" dirty="0"/>
              <a:t> </a:t>
            </a:r>
            <a:r>
              <a:rPr lang="en-GB" sz="4000" dirty="0" err="1"/>
              <a:t>giữ</a:t>
            </a:r>
            <a:r>
              <a:rPr lang="en-GB" sz="4000" dirty="0"/>
              <a:t>.</a:t>
            </a:r>
          </a:p>
        </p:txBody>
      </p:sp>
    </p:spTree>
    <p:extLst>
      <p:ext uri="{BB962C8B-B14F-4D97-AF65-F5344CB8AC3E}">
        <p14:creationId xmlns:p14="http://schemas.microsoft.com/office/powerpoint/2010/main" val="1415159820"/>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74FC279-1FBB-4D66-B415-32359D545AE9}"/>
              </a:ext>
            </a:extLst>
          </p:cNvPr>
          <p:cNvPicPr>
            <a:picLocks noChangeAspect="1"/>
          </p:cNvPicPr>
          <p:nvPr/>
        </p:nvPicPr>
        <p:blipFill rotWithShape="1">
          <a:blip r:embed="rId2">
            <a:extLst>
              <a:ext uri="{28A0092B-C50C-407E-A947-70E740481C1C}">
                <a14:useLocalDpi xmlns:a14="http://schemas.microsoft.com/office/drawing/2010/main" val="0"/>
              </a:ext>
            </a:extLst>
          </a:blip>
          <a:srcRect l="4055" t="7971" r="7667" b="41594"/>
          <a:stretch/>
        </p:blipFill>
        <p:spPr>
          <a:xfrm>
            <a:off x="1878496" y="208721"/>
            <a:ext cx="7821468" cy="6271592"/>
          </a:xfrm>
          <a:prstGeom prst="rect">
            <a:avLst/>
          </a:prstGeom>
        </p:spPr>
      </p:pic>
    </p:spTree>
    <p:extLst>
      <p:ext uri="{BB962C8B-B14F-4D97-AF65-F5344CB8AC3E}">
        <p14:creationId xmlns:p14="http://schemas.microsoft.com/office/powerpoint/2010/main" val="2501940974"/>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1122363"/>
            <a:ext cx="10380373" cy="1530686"/>
          </a:xfrm>
        </p:spPr>
        <p:txBody>
          <a:bodyPr>
            <a:normAutofit/>
          </a:bodyPr>
          <a:lstStyle/>
          <a:p>
            <a:pPr algn="l"/>
            <a:r>
              <a:rPr lang="vi-VN" dirty="0"/>
              <a:t>Em rất yêu gia đình em.</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73880646"/>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1122363"/>
            <a:ext cx="10380373" cy="1530686"/>
          </a:xfrm>
        </p:spPr>
        <p:txBody>
          <a:bodyPr>
            <a:normAutofit/>
          </a:bodyPr>
          <a:lstStyle/>
          <a:p>
            <a:pPr algn="l"/>
            <a:r>
              <a:rPr lang="vi-VN" dirty="0"/>
              <a:t>Em yêu gia đình mình nhiều lắm.</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3924752441"/>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1122363"/>
            <a:ext cx="10509161" cy="1814020"/>
          </a:xfrm>
        </p:spPr>
        <p:txBody>
          <a:bodyPr>
            <a:normAutofit fontScale="90000"/>
          </a:bodyPr>
          <a:lstStyle/>
          <a:p>
            <a:pPr algn="l"/>
            <a:r>
              <a:rPr lang="pt-BR" b="1" dirty="0">
                <a:latin typeface="Arial" pitchFamily="34" charset="0"/>
                <a:cs typeface="Arial" pitchFamily="34" charset="0"/>
              </a:rPr>
              <a:t>Gia đình em gồm bốn người: bố mẹ em, chị gái em và em.</a:t>
            </a:r>
            <a:endParaRPr lang="en-GB" b="1" dirty="0">
              <a:latin typeface="Arial" pitchFamily="34" charset="0"/>
              <a:cs typeface="Arial" pitchFamily="34" charset="0"/>
            </a:endParaRPr>
          </a:p>
        </p:txBody>
      </p:sp>
    </p:spTree>
    <p:extLst>
      <p:ext uri="{BB962C8B-B14F-4D97-AF65-F5344CB8AC3E}">
        <p14:creationId xmlns:p14="http://schemas.microsoft.com/office/powerpoint/2010/main" val="273880646"/>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1122363"/>
            <a:ext cx="10380373" cy="1530686"/>
          </a:xfrm>
        </p:spPr>
        <p:txBody>
          <a:bodyPr>
            <a:normAutofit/>
          </a:bodyPr>
          <a:lstStyle/>
          <a:p>
            <a:pPr algn="l"/>
            <a:r>
              <a:rPr lang="vi-VN" dirty="0"/>
              <a:t>Cả nhà em đều yêu thương nhau.</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1356270644"/>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1122363"/>
            <a:ext cx="10380373" cy="1530686"/>
          </a:xfrm>
        </p:spPr>
        <p:txBody>
          <a:bodyPr>
            <a:normAutofit fontScale="90000"/>
          </a:bodyPr>
          <a:lstStyle/>
          <a:p>
            <a:pPr algn="l"/>
            <a:r>
              <a:rPr lang="vi-VN" dirty="0"/>
              <a:t>Em thấy gia đình em thật hòa thuận và yêu </a:t>
            </a:r>
            <a:r>
              <a:rPr lang="en-US" dirty="0" err="1" smtClean="0"/>
              <a:t>thương</a:t>
            </a:r>
            <a:r>
              <a:rPr lang="en-US" dirty="0" smtClean="0"/>
              <a:t> </a:t>
            </a:r>
            <a:r>
              <a:rPr lang="vi-VN" dirty="0" smtClean="0"/>
              <a:t>nhau</a:t>
            </a:r>
            <a:r>
              <a:rPr lang="vi-VN" dirty="0"/>
              <a:t>.</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309336552"/>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1122363"/>
            <a:ext cx="10380373" cy="1530686"/>
          </a:xfrm>
        </p:spPr>
        <p:txBody>
          <a:bodyPr>
            <a:normAutofit fontScale="90000"/>
          </a:bodyPr>
          <a:lstStyle/>
          <a:p>
            <a:pPr algn="l"/>
            <a:r>
              <a:rPr lang="vi-VN" dirty="0"/>
              <a:t>Gia đình mình lúc nào cũng vui vẻ, tràn ngập tiếng cười.</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309336552"/>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1122363"/>
            <a:ext cx="10380373" cy="1530686"/>
          </a:xfrm>
        </p:spPr>
        <p:txBody>
          <a:bodyPr>
            <a:normAutofit/>
          </a:bodyPr>
          <a:lstStyle/>
          <a:p>
            <a:pPr algn="l"/>
            <a:r>
              <a:rPr lang="vi-VN" dirty="0" smtClean="0"/>
              <a:t>Cả nhà em đều yêu thương nhau.</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309336552"/>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553792"/>
            <a:ext cx="10380373" cy="3000777"/>
          </a:xfrm>
        </p:spPr>
        <p:txBody>
          <a:bodyPr>
            <a:normAutofit/>
          </a:bodyPr>
          <a:lstStyle/>
          <a:p>
            <a:pPr algn="l"/>
            <a:r>
              <a:rPr lang="vi-VN" dirty="0"/>
              <a:t>Em thấy gia đình em thật hạnh phúc và tràn ngập tiếng cười. Em rất yêu gia đình em. </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86137859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19" y="334850"/>
            <a:ext cx="10380373" cy="2730321"/>
          </a:xfrm>
        </p:spPr>
        <p:txBody>
          <a:bodyPr>
            <a:normAutofit/>
          </a:bodyPr>
          <a:lstStyle/>
          <a:p>
            <a:pPr algn="l"/>
            <a:r>
              <a:rPr lang="vi-VN" dirty="0"/>
              <a:t>Gia đình em dù sống vất vả nhưng mọi người đều yêu thương và đùm bọc lẫn nhau.</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861378590"/>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89CE567-ACF6-4F08-A858-FB6051306F72}"/>
              </a:ext>
            </a:extLst>
          </p:cNvPr>
          <p:cNvPicPr>
            <a:picLocks noChangeAspect="1"/>
          </p:cNvPicPr>
          <p:nvPr/>
        </p:nvPicPr>
        <p:blipFill rotWithShape="1">
          <a:blip r:embed="rId2">
            <a:extLst>
              <a:ext uri="{28A0092B-C50C-407E-A947-70E740481C1C}">
                <a14:useLocalDpi xmlns:a14="http://schemas.microsoft.com/office/drawing/2010/main" val="0"/>
              </a:ext>
            </a:extLst>
          </a:blip>
          <a:srcRect l="-319" t="5845" r="42847" b="82085"/>
          <a:stretch/>
        </p:blipFill>
        <p:spPr>
          <a:xfrm>
            <a:off x="1134568" y="1384251"/>
            <a:ext cx="10198994" cy="3147992"/>
          </a:xfrm>
          <a:prstGeom prst="rect">
            <a:avLst/>
          </a:prstGeom>
        </p:spPr>
      </p:pic>
    </p:spTree>
    <p:extLst>
      <p:ext uri="{BB962C8B-B14F-4D97-AF65-F5344CB8AC3E}">
        <p14:creationId xmlns:p14="http://schemas.microsoft.com/office/powerpoint/2010/main" val="1538072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74FC279-1FBB-4D66-B415-32359D545AE9}"/>
              </a:ext>
            </a:extLst>
          </p:cNvPr>
          <p:cNvPicPr>
            <a:picLocks noChangeAspect="1"/>
          </p:cNvPicPr>
          <p:nvPr/>
        </p:nvPicPr>
        <p:blipFill rotWithShape="1">
          <a:blip r:embed="rId2">
            <a:extLst>
              <a:ext uri="{28A0092B-C50C-407E-A947-70E740481C1C}">
                <a14:useLocalDpi xmlns:a14="http://schemas.microsoft.com/office/drawing/2010/main" val="0"/>
              </a:ext>
            </a:extLst>
          </a:blip>
          <a:srcRect l="6089" t="57245" r="10514" b="7392"/>
          <a:stretch/>
        </p:blipFill>
        <p:spPr>
          <a:xfrm>
            <a:off x="1103243" y="970954"/>
            <a:ext cx="8651118" cy="5148470"/>
          </a:xfrm>
          <a:prstGeom prst="rect">
            <a:avLst/>
          </a:prstGeom>
        </p:spPr>
      </p:pic>
    </p:spTree>
    <p:extLst>
      <p:ext uri="{BB962C8B-B14F-4D97-AF65-F5344CB8AC3E}">
        <p14:creationId xmlns:p14="http://schemas.microsoft.com/office/powerpoint/2010/main" val="2368181319"/>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648" y="772732"/>
            <a:ext cx="11977352" cy="5434885"/>
          </a:xfrm>
        </p:spPr>
        <p:txBody>
          <a:bodyPr>
            <a:normAutofit/>
          </a:bodyPr>
          <a:lstStyle/>
          <a:p>
            <a:pPr algn="l" fontAlgn="ctr"/>
            <a:r>
              <a:rPr lang="en-US" sz="4000" dirty="0" err="1"/>
              <a:t>Gia</a:t>
            </a:r>
            <a:r>
              <a:rPr lang="en-US" sz="4000" dirty="0"/>
              <a:t> </a:t>
            </a:r>
            <a:r>
              <a:rPr lang="en-US" sz="4000" dirty="0" err="1"/>
              <a:t>đình</a:t>
            </a:r>
            <a:r>
              <a:rPr lang="en-US" sz="4000" dirty="0"/>
              <a:t> </a:t>
            </a:r>
            <a:r>
              <a:rPr lang="en-US" sz="4000" dirty="0" err="1"/>
              <a:t>là</a:t>
            </a:r>
            <a:r>
              <a:rPr lang="en-US" sz="4000" dirty="0"/>
              <a:t> </a:t>
            </a:r>
            <a:r>
              <a:rPr lang="en-US" sz="4000" dirty="0" err="1"/>
              <a:t>nơi</a:t>
            </a:r>
            <a:r>
              <a:rPr lang="en-US" sz="4000" dirty="0"/>
              <a:t> </a:t>
            </a:r>
            <a:r>
              <a:rPr lang="en-US" sz="4000" dirty="0" err="1"/>
              <a:t>cuộc</a:t>
            </a:r>
            <a:r>
              <a:rPr lang="en-US" sz="4000" dirty="0"/>
              <a:t> </a:t>
            </a:r>
            <a:r>
              <a:rPr lang="en-US" sz="4000" dirty="0" err="1"/>
              <a:t>sống</a:t>
            </a:r>
            <a:r>
              <a:rPr lang="en-US" sz="4000" dirty="0"/>
              <a:t> </a:t>
            </a:r>
            <a:r>
              <a:rPr lang="en-US" sz="4000" dirty="0" err="1"/>
              <a:t>bắt</a:t>
            </a:r>
            <a:r>
              <a:rPr lang="en-US" sz="4000" dirty="0"/>
              <a:t> </a:t>
            </a:r>
            <a:r>
              <a:rPr lang="en-US" sz="4000" dirty="0" err="1"/>
              <a:t>đầu</a:t>
            </a:r>
            <a:r>
              <a:rPr lang="en-US" sz="4000" dirty="0"/>
              <a:t> </a:t>
            </a:r>
            <a:r>
              <a:rPr lang="en-US" sz="4000" dirty="0" err="1"/>
              <a:t>và</a:t>
            </a:r>
            <a:r>
              <a:rPr lang="en-US" sz="4000" dirty="0"/>
              <a:t> </a:t>
            </a:r>
            <a:r>
              <a:rPr lang="en-US" sz="4000" dirty="0" err="1"/>
              <a:t>tình</a:t>
            </a:r>
            <a:r>
              <a:rPr lang="en-US" sz="4000" dirty="0"/>
              <a:t> </a:t>
            </a:r>
            <a:r>
              <a:rPr lang="en-US" sz="4000" dirty="0" err="1"/>
              <a:t>yêu</a:t>
            </a:r>
            <a:r>
              <a:rPr lang="en-US" sz="4000" dirty="0"/>
              <a:t> </a:t>
            </a:r>
            <a:r>
              <a:rPr lang="en-US" sz="4000" dirty="0" err="1"/>
              <a:t>không</a:t>
            </a:r>
            <a:r>
              <a:rPr lang="en-US" sz="4000" dirty="0"/>
              <a:t> </a:t>
            </a:r>
            <a:r>
              <a:rPr lang="en-US" sz="4000" dirty="0" err="1"/>
              <a:t>bao</a:t>
            </a:r>
            <a:r>
              <a:rPr lang="en-US" sz="4000" dirty="0"/>
              <a:t> </a:t>
            </a:r>
            <a:r>
              <a:rPr lang="en-US" sz="4000" dirty="0" err="1"/>
              <a:t>giờ</a:t>
            </a:r>
            <a:r>
              <a:rPr lang="en-US" sz="4000" dirty="0"/>
              <a:t> </a:t>
            </a:r>
            <a:r>
              <a:rPr lang="en-US" sz="4000" dirty="0" err="1"/>
              <a:t>kết</a:t>
            </a:r>
            <a:r>
              <a:rPr lang="en-US" sz="4000" dirty="0"/>
              <a:t> </a:t>
            </a:r>
            <a:r>
              <a:rPr lang="en-US" sz="4000" dirty="0" err="1"/>
              <a:t>thúc</a:t>
            </a:r>
            <a:r>
              <a:rPr lang="en-US" sz="4000" dirty="0"/>
              <a:t>. </a:t>
            </a:r>
            <a:r>
              <a:rPr lang="en-US" sz="4000" dirty="0" err="1"/>
              <a:t>Đó</a:t>
            </a:r>
            <a:r>
              <a:rPr lang="en-US" sz="4000" dirty="0"/>
              <a:t> </a:t>
            </a:r>
            <a:r>
              <a:rPr lang="en-US" sz="4000" dirty="0" err="1"/>
              <a:t>là</a:t>
            </a:r>
            <a:r>
              <a:rPr lang="en-US" sz="4000" dirty="0"/>
              <a:t> </a:t>
            </a:r>
            <a:r>
              <a:rPr lang="en-US" sz="4000" dirty="0" err="1"/>
              <a:t>món</a:t>
            </a:r>
            <a:r>
              <a:rPr lang="en-US" sz="4000" dirty="0"/>
              <a:t> </a:t>
            </a:r>
            <a:r>
              <a:rPr lang="en-US" sz="4000" dirty="0" err="1"/>
              <a:t>quà</a:t>
            </a:r>
            <a:r>
              <a:rPr lang="en-US" sz="4000" dirty="0"/>
              <a:t> </a:t>
            </a:r>
            <a:r>
              <a:rPr lang="en-US" sz="4000" dirty="0" err="1"/>
              <a:t>tuyệt</a:t>
            </a:r>
            <a:r>
              <a:rPr lang="en-US" sz="4000" dirty="0"/>
              <a:t> </a:t>
            </a:r>
            <a:r>
              <a:rPr lang="en-US" sz="4000" dirty="0" err="1"/>
              <a:t>vời</a:t>
            </a:r>
            <a:r>
              <a:rPr lang="en-US" sz="4000" dirty="0"/>
              <a:t> </a:t>
            </a:r>
            <a:r>
              <a:rPr lang="en-US" sz="4000" dirty="0" err="1"/>
              <a:t>nhất</a:t>
            </a:r>
            <a:r>
              <a:rPr lang="en-US" sz="4000" dirty="0"/>
              <a:t>, </a:t>
            </a:r>
            <a:r>
              <a:rPr lang="en-US" sz="4000" dirty="0" err="1"/>
              <a:t>là</a:t>
            </a:r>
            <a:r>
              <a:rPr lang="en-US" sz="4000" dirty="0"/>
              <a:t> </a:t>
            </a:r>
            <a:r>
              <a:rPr lang="en-US" sz="4000" dirty="0" err="1"/>
              <a:t>điểm</a:t>
            </a:r>
            <a:r>
              <a:rPr lang="en-US" sz="4000" dirty="0"/>
              <a:t> </a:t>
            </a:r>
            <a:r>
              <a:rPr lang="en-US" sz="4000" dirty="0" err="1"/>
              <a:t>tựa</a:t>
            </a:r>
            <a:r>
              <a:rPr lang="en-US" sz="4000" dirty="0"/>
              <a:t> </a:t>
            </a:r>
            <a:r>
              <a:rPr lang="en-US" sz="4000" dirty="0" err="1"/>
              <a:t>vững</a:t>
            </a:r>
            <a:r>
              <a:rPr lang="en-US" sz="4000" dirty="0"/>
              <a:t> </a:t>
            </a:r>
            <a:r>
              <a:rPr lang="en-US" sz="4000" dirty="0" err="1"/>
              <a:t>chắc</a:t>
            </a:r>
            <a:r>
              <a:rPr lang="en-US" sz="4000" dirty="0"/>
              <a:t> </a:t>
            </a:r>
            <a:r>
              <a:rPr lang="en-US" sz="4000" dirty="0" err="1"/>
              <a:t>nhất</a:t>
            </a:r>
            <a:r>
              <a:rPr lang="en-US" sz="4000" dirty="0"/>
              <a:t>, </a:t>
            </a:r>
            <a:r>
              <a:rPr lang="en-US" sz="4000" dirty="0" err="1"/>
              <a:t>là</a:t>
            </a:r>
            <a:r>
              <a:rPr lang="en-US" sz="4000" dirty="0"/>
              <a:t> </a:t>
            </a:r>
            <a:r>
              <a:rPr lang="en-US" sz="4000" dirty="0" err="1"/>
              <a:t>bến</a:t>
            </a:r>
            <a:r>
              <a:rPr lang="en-US" sz="4000" dirty="0"/>
              <a:t> </a:t>
            </a:r>
            <a:r>
              <a:rPr lang="en-US" sz="4000" dirty="0" err="1"/>
              <a:t>đỗ</a:t>
            </a:r>
            <a:r>
              <a:rPr lang="en-US" sz="4000" dirty="0"/>
              <a:t> </a:t>
            </a:r>
            <a:r>
              <a:rPr lang="en-US" sz="4000" dirty="0" err="1"/>
              <a:t>bình</a:t>
            </a:r>
            <a:r>
              <a:rPr lang="en-US" sz="4000" dirty="0"/>
              <a:t> </a:t>
            </a:r>
            <a:r>
              <a:rPr lang="en-US" sz="4000" dirty="0" err="1"/>
              <a:t>yên</a:t>
            </a:r>
            <a:r>
              <a:rPr lang="en-US" sz="4000" dirty="0"/>
              <a:t> </a:t>
            </a:r>
            <a:r>
              <a:rPr lang="en-US" sz="4000" dirty="0" err="1"/>
              <a:t>nhất</a:t>
            </a:r>
            <a:r>
              <a:rPr lang="en-US" sz="4000" dirty="0"/>
              <a:t> </a:t>
            </a:r>
            <a:r>
              <a:rPr lang="en-US" sz="4000" dirty="0" err="1"/>
              <a:t>đối</a:t>
            </a:r>
            <a:r>
              <a:rPr lang="en-US" sz="4000" dirty="0"/>
              <a:t> </a:t>
            </a:r>
            <a:r>
              <a:rPr lang="en-US" sz="4000" dirty="0" err="1"/>
              <a:t>với</a:t>
            </a:r>
            <a:r>
              <a:rPr lang="en-US" sz="4000" dirty="0"/>
              <a:t> </a:t>
            </a:r>
            <a:r>
              <a:rPr lang="en-US" sz="4000" dirty="0" err="1"/>
              <a:t>mỗi</a:t>
            </a:r>
            <a:r>
              <a:rPr lang="en-US" sz="4000" dirty="0"/>
              <a:t> con </a:t>
            </a:r>
            <a:r>
              <a:rPr lang="en-US" sz="4000" dirty="0" err="1"/>
              <a:t>người</a:t>
            </a:r>
            <a:r>
              <a:rPr lang="en-US" sz="4000" dirty="0"/>
              <a:t>. </a:t>
            </a:r>
            <a:r>
              <a:rPr lang="en-US" sz="4000" dirty="0" err="1"/>
              <a:t>Thật</a:t>
            </a:r>
            <a:r>
              <a:rPr lang="en-US" sz="4000" dirty="0"/>
              <a:t> </a:t>
            </a:r>
            <a:r>
              <a:rPr lang="en-US" sz="4000" dirty="0" err="1"/>
              <a:t>tuyệt</a:t>
            </a:r>
            <a:r>
              <a:rPr lang="en-US" sz="4000" dirty="0"/>
              <a:t> </a:t>
            </a:r>
            <a:r>
              <a:rPr lang="en-US" sz="4000" dirty="0" err="1"/>
              <a:t>vời</a:t>
            </a:r>
            <a:r>
              <a:rPr lang="en-US" sz="4000" dirty="0"/>
              <a:t> </a:t>
            </a:r>
            <a:r>
              <a:rPr lang="en-US" sz="4000" dirty="0" err="1"/>
              <a:t>nếu</a:t>
            </a:r>
            <a:r>
              <a:rPr lang="en-US" sz="4000" dirty="0"/>
              <a:t> </a:t>
            </a:r>
            <a:r>
              <a:rPr lang="en-US" sz="4000" dirty="0" err="1"/>
              <a:t>các</a:t>
            </a:r>
            <a:r>
              <a:rPr lang="en-US" sz="4000" dirty="0"/>
              <a:t> </a:t>
            </a:r>
            <a:r>
              <a:rPr lang="en-US" sz="4000" dirty="0" err="1"/>
              <a:t>em</a:t>
            </a:r>
            <a:r>
              <a:rPr lang="en-US" sz="4000" dirty="0"/>
              <a:t> </a:t>
            </a:r>
            <a:r>
              <a:rPr lang="en-US" sz="4000" dirty="0" err="1"/>
              <a:t>có</a:t>
            </a:r>
            <a:r>
              <a:rPr lang="en-US" sz="4000" dirty="0"/>
              <a:t> </a:t>
            </a:r>
            <a:r>
              <a:rPr lang="en-US" sz="4000" dirty="0" err="1"/>
              <a:t>một</a:t>
            </a:r>
            <a:r>
              <a:rPr lang="en-US" sz="4000" dirty="0"/>
              <a:t> </a:t>
            </a:r>
            <a:r>
              <a:rPr lang="en-US" sz="4000" dirty="0" err="1"/>
              <a:t>mái</a:t>
            </a:r>
            <a:r>
              <a:rPr lang="en-US" sz="4000" dirty="0"/>
              <a:t> </a:t>
            </a:r>
            <a:r>
              <a:rPr lang="en-US" sz="4000" dirty="0" err="1"/>
              <a:t>ấm</a:t>
            </a:r>
            <a:r>
              <a:rPr lang="en-US" sz="4000" dirty="0"/>
              <a:t> </a:t>
            </a:r>
            <a:r>
              <a:rPr lang="en-US" sz="4000" dirty="0" err="1"/>
              <a:t>gia</a:t>
            </a:r>
            <a:r>
              <a:rPr lang="en-US" sz="4000" dirty="0"/>
              <a:t> </a:t>
            </a:r>
            <a:r>
              <a:rPr lang="en-US" sz="4000" dirty="0" err="1"/>
              <a:t>đình</a:t>
            </a:r>
            <a:r>
              <a:rPr lang="en-US" sz="4000" dirty="0"/>
              <a:t> </a:t>
            </a:r>
            <a:r>
              <a:rPr lang="en-US" sz="4000" dirty="0" err="1"/>
              <a:t>mà</a:t>
            </a:r>
            <a:r>
              <a:rPr lang="en-US" sz="4000" dirty="0"/>
              <a:t> </a:t>
            </a:r>
            <a:r>
              <a:rPr lang="en-US" sz="4000" dirty="0" err="1"/>
              <a:t>nơi</a:t>
            </a:r>
            <a:r>
              <a:rPr lang="en-US" sz="4000" dirty="0"/>
              <a:t> </a:t>
            </a:r>
            <a:r>
              <a:rPr lang="en-US" sz="4000" dirty="0" err="1"/>
              <a:t>đó</a:t>
            </a:r>
            <a:r>
              <a:rPr lang="en-US" sz="4000" dirty="0"/>
              <a:t> </a:t>
            </a:r>
            <a:r>
              <a:rPr lang="en-US" sz="4000" dirty="0" err="1"/>
              <a:t>ngập</a:t>
            </a:r>
            <a:r>
              <a:rPr lang="en-US" sz="4000" dirty="0"/>
              <a:t> </a:t>
            </a:r>
            <a:r>
              <a:rPr lang="en-US" sz="4000" dirty="0" err="1"/>
              <a:t>tràn</a:t>
            </a:r>
            <a:r>
              <a:rPr lang="en-US" sz="4000" dirty="0"/>
              <a:t> </a:t>
            </a:r>
            <a:r>
              <a:rPr lang="en-US" sz="4000" dirty="0" err="1"/>
              <a:t>tình</a:t>
            </a:r>
            <a:r>
              <a:rPr lang="en-US" sz="4000" dirty="0"/>
              <a:t> </a:t>
            </a:r>
            <a:r>
              <a:rPr lang="en-US" sz="4000" dirty="0" err="1"/>
              <a:t>yêu</a:t>
            </a:r>
            <a:r>
              <a:rPr lang="en-US" sz="4000" dirty="0"/>
              <a:t> </a:t>
            </a:r>
            <a:r>
              <a:rPr lang="en-US" sz="4000" dirty="0" err="1" smtClean="0"/>
              <a:t>thương</a:t>
            </a:r>
            <a:r>
              <a:rPr lang="en-US" sz="4000" dirty="0" smtClean="0"/>
              <a:t>.</a:t>
            </a:r>
            <a:r>
              <a:rPr lang="en-GB" sz="4000" dirty="0"/>
              <a:t> </a:t>
            </a:r>
            <a:r>
              <a:rPr lang="en-GB" sz="4000" dirty="0" err="1" smtClean="0"/>
              <a:t>Hãy</a:t>
            </a:r>
            <a:r>
              <a:rPr lang="en-GB" sz="4000" dirty="0" smtClean="0"/>
              <a:t> </a:t>
            </a:r>
            <a:r>
              <a:rPr lang="en-GB" sz="4000" dirty="0" err="1"/>
              <a:t>luôn</a:t>
            </a:r>
            <a:r>
              <a:rPr lang="en-GB" sz="4000" dirty="0"/>
              <a:t> </a:t>
            </a:r>
            <a:r>
              <a:rPr lang="en-GB" sz="4000" dirty="0" err="1"/>
              <a:t>yêu</a:t>
            </a:r>
            <a:r>
              <a:rPr lang="en-GB" sz="4000" dirty="0"/>
              <a:t> </a:t>
            </a:r>
            <a:r>
              <a:rPr lang="en-GB" sz="4000" dirty="0" err="1"/>
              <a:t>thương</a:t>
            </a:r>
            <a:r>
              <a:rPr lang="en-GB" sz="4000" dirty="0"/>
              <a:t> </a:t>
            </a:r>
            <a:r>
              <a:rPr lang="en-GB" sz="4000" dirty="0" err="1"/>
              <a:t>gia</a:t>
            </a:r>
            <a:r>
              <a:rPr lang="en-GB" sz="4000" dirty="0"/>
              <a:t> </a:t>
            </a:r>
            <a:r>
              <a:rPr lang="en-GB" sz="4000" dirty="0" err="1"/>
              <a:t>đình</a:t>
            </a:r>
            <a:r>
              <a:rPr lang="en-GB" sz="4000" dirty="0"/>
              <a:t> </a:t>
            </a:r>
            <a:r>
              <a:rPr lang="en-GB" sz="4000" dirty="0" err="1"/>
              <a:t>của</a:t>
            </a:r>
            <a:r>
              <a:rPr lang="en-GB" sz="4000" dirty="0"/>
              <a:t> </a:t>
            </a:r>
            <a:r>
              <a:rPr lang="en-GB" sz="4000" dirty="0" err="1" smtClean="0"/>
              <a:t>mình</a:t>
            </a:r>
            <a:r>
              <a:rPr lang="en-GB" sz="4000" dirty="0" smtClean="0"/>
              <a:t>.</a:t>
            </a:r>
            <a:r>
              <a:rPr lang="en-GB" sz="4000" dirty="0"/>
              <a:t/>
            </a:r>
            <a:br>
              <a:rPr lang="en-GB" sz="4000" dirty="0"/>
            </a:br>
            <a:endParaRPr lang="en-GB" sz="4000" dirty="0"/>
          </a:p>
        </p:txBody>
      </p:sp>
    </p:spTree>
    <p:extLst>
      <p:ext uri="{BB962C8B-B14F-4D97-AF65-F5344CB8AC3E}">
        <p14:creationId xmlns:p14="http://schemas.microsoft.com/office/powerpoint/2010/main" val="3839725990"/>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p:nvPr/>
        </p:nvGrpSpPr>
        <p:grpSpPr bwMode="auto">
          <a:xfrm>
            <a:off x="8728075" y="4648200"/>
            <a:ext cx="1905000" cy="2209800"/>
            <a:chOff x="-216" y="3820"/>
            <a:chExt cx="648" cy="281"/>
          </a:xfrm>
        </p:grpSpPr>
        <p:pic>
          <p:nvPicPr>
            <p:cNvPr id="100355" name="Picture 3" descr="97"/>
            <p:cNvPicPr>
              <a:picLocks noChangeAspect="1" noChangeArrowheads="1" noCrop="1"/>
            </p:cNvPicPr>
            <p:nvPr/>
          </p:nvPicPr>
          <p:blipFill>
            <a:blip r:embed="rId5"/>
            <a:srcRect/>
            <a:stretch>
              <a:fillRect/>
            </a:stretch>
          </p:blipFill>
          <p:spPr bwMode="auto">
            <a:xfrm>
              <a:off x="-48" y="3895"/>
              <a:ext cx="432" cy="206"/>
            </a:xfrm>
            <a:prstGeom prst="rect">
              <a:avLst/>
            </a:prstGeom>
            <a:noFill/>
          </p:spPr>
        </p:pic>
        <p:pic>
          <p:nvPicPr>
            <p:cNvPr id="100356" name="Picture 4" descr="97"/>
            <p:cNvPicPr>
              <a:picLocks noChangeAspect="1" noChangeArrowheads="1" noCrop="1"/>
            </p:cNvPicPr>
            <p:nvPr/>
          </p:nvPicPr>
          <p:blipFill>
            <a:blip r:embed="rId5"/>
            <a:srcRect/>
            <a:stretch>
              <a:fillRect/>
            </a:stretch>
          </p:blipFill>
          <p:spPr bwMode="auto">
            <a:xfrm>
              <a:off x="-216" y="3820"/>
              <a:ext cx="432" cy="206"/>
            </a:xfrm>
            <a:prstGeom prst="rect">
              <a:avLst/>
            </a:prstGeom>
            <a:noFill/>
          </p:spPr>
        </p:pic>
        <p:pic>
          <p:nvPicPr>
            <p:cNvPr id="100357" name="Picture 5" descr="97"/>
            <p:cNvPicPr>
              <a:picLocks noChangeAspect="1" noChangeArrowheads="1" noCrop="1"/>
            </p:cNvPicPr>
            <p:nvPr/>
          </p:nvPicPr>
          <p:blipFill>
            <a:blip r:embed="rId5"/>
            <a:srcRect/>
            <a:stretch>
              <a:fillRect/>
            </a:stretch>
          </p:blipFill>
          <p:spPr bwMode="auto">
            <a:xfrm>
              <a:off x="0" y="3834"/>
              <a:ext cx="432" cy="206"/>
            </a:xfrm>
            <a:prstGeom prst="rect">
              <a:avLst/>
            </a:prstGeom>
            <a:noFill/>
          </p:spPr>
        </p:pic>
      </p:grpSp>
      <p:sp>
        <p:nvSpPr>
          <p:cNvPr id="100358" name="Rectangle 6"/>
          <p:cNvSpPr>
            <a:spLocks noChangeArrowheads="1"/>
          </p:cNvSpPr>
          <p:nvPr/>
        </p:nvSpPr>
        <p:spPr bwMode="auto">
          <a:xfrm>
            <a:off x="1524001" y="609601"/>
            <a:ext cx="8582025" cy="2938463"/>
          </a:xfrm>
          <a:prstGeom prst="rect">
            <a:avLst/>
          </a:prstGeom>
          <a:noFill/>
          <a:ln w="9525">
            <a:noFill/>
            <a:miter lim="800000"/>
          </a:ln>
          <a:effectLst/>
        </p:spPr>
        <p:txBody>
          <a:bodyPr lIns="82030" tIns="41015" rIns="82030" bIns="41015">
            <a:spAutoFit/>
          </a:bodyPr>
          <a:lstStyle/>
          <a:p>
            <a:pPr algn="ctr" defTabSz="821055" eaLnBrk="0" hangingPunct="0">
              <a:lnSpc>
                <a:spcPct val="110000"/>
              </a:lnSpc>
              <a:spcBef>
                <a:spcPct val="50000"/>
              </a:spcBef>
            </a:pPr>
            <a:endParaRPr lang="en-US" sz="51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19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6300">
              <a:solidFill>
                <a:srgbClr val="FF0000"/>
              </a:solidFill>
              <a:effectLst>
                <a:outerShdw blurRad="38100" dist="38100" dir="2700000" algn="tl">
                  <a:srgbClr val="000000"/>
                </a:outerShdw>
              </a:effectLst>
              <a:latin typeface=".VnHelvetInsH" pitchFamily="34" charset="0"/>
            </a:endParaRPr>
          </a:p>
        </p:txBody>
      </p:sp>
      <p:sp>
        <p:nvSpPr>
          <p:cNvPr id="100359" name="Rectangle 7"/>
          <p:cNvSpPr>
            <a:spLocks noChangeArrowheads="1"/>
          </p:cNvSpPr>
          <p:nvPr/>
        </p:nvSpPr>
        <p:spPr bwMode="auto">
          <a:xfrm>
            <a:off x="1524001" y="-184666"/>
            <a:ext cx="184731" cy="369332"/>
          </a:xfrm>
          <a:prstGeom prst="rect">
            <a:avLst/>
          </a:prstGeom>
          <a:noFill/>
          <a:ln w="9525">
            <a:noFill/>
            <a:miter lim="800000"/>
          </a:ln>
          <a:effectLst/>
        </p:spPr>
        <p:txBody>
          <a:bodyPr wrap="none" anchor="ctr">
            <a:spAutoFit/>
          </a:bodyPr>
          <a:lstStyle/>
          <a:p>
            <a:endParaRPr lang="en-US">
              <a:solidFill>
                <a:prstClr val="black"/>
              </a:solidFill>
            </a:endParaRPr>
          </a:p>
        </p:txBody>
      </p:sp>
      <p:pic>
        <p:nvPicPr>
          <p:cNvPr id="100360" name="Picture 8" descr="97"/>
          <p:cNvPicPr>
            <a:picLocks noChangeAspect="1" noChangeArrowheads="1" noCrop="1"/>
          </p:cNvPicPr>
          <p:nvPr/>
        </p:nvPicPr>
        <p:blipFill>
          <a:blip r:embed="rId5"/>
          <a:srcRect/>
          <a:stretch>
            <a:fillRect/>
          </a:stretch>
        </p:blipFill>
        <p:spPr bwMode="auto">
          <a:xfrm>
            <a:off x="7924800" y="6019801"/>
            <a:ext cx="685800" cy="411163"/>
          </a:xfrm>
          <a:prstGeom prst="rect">
            <a:avLst/>
          </a:prstGeom>
          <a:noFill/>
        </p:spPr>
      </p:pic>
      <p:pic>
        <p:nvPicPr>
          <p:cNvPr id="100361" name="Picture 9" descr="97"/>
          <p:cNvPicPr>
            <a:picLocks noChangeAspect="1" noChangeArrowheads="1" noCrop="1"/>
          </p:cNvPicPr>
          <p:nvPr/>
        </p:nvPicPr>
        <p:blipFill>
          <a:blip r:embed="rId5"/>
          <a:srcRect/>
          <a:stretch>
            <a:fillRect/>
          </a:stretch>
        </p:blipFill>
        <p:spPr bwMode="auto">
          <a:xfrm>
            <a:off x="7848600" y="5608638"/>
            <a:ext cx="1066800" cy="639762"/>
          </a:xfrm>
          <a:prstGeom prst="rect">
            <a:avLst/>
          </a:prstGeom>
          <a:noFill/>
        </p:spPr>
      </p:pic>
      <p:pic>
        <p:nvPicPr>
          <p:cNvPr id="100362" name="Picture 10" descr="97"/>
          <p:cNvPicPr>
            <a:picLocks noChangeAspect="1" noChangeArrowheads="1" noCrop="1"/>
          </p:cNvPicPr>
          <p:nvPr/>
        </p:nvPicPr>
        <p:blipFill>
          <a:blip r:embed="rId5"/>
          <a:srcRect/>
          <a:stretch>
            <a:fillRect/>
          </a:stretch>
        </p:blipFill>
        <p:spPr bwMode="auto">
          <a:xfrm>
            <a:off x="7848600" y="6021389"/>
            <a:ext cx="685800" cy="327025"/>
          </a:xfrm>
          <a:prstGeom prst="rect">
            <a:avLst/>
          </a:prstGeom>
          <a:noFill/>
        </p:spPr>
      </p:pic>
      <p:pic>
        <p:nvPicPr>
          <p:cNvPr id="100363" name="Picture 11" descr="97"/>
          <p:cNvPicPr>
            <a:picLocks noChangeAspect="1" noChangeArrowheads="1" noCrop="1"/>
          </p:cNvPicPr>
          <p:nvPr/>
        </p:nvPicPr>
        <p:blipFill>
          <a:blip r:embed="rId5"/>
          <a:srcRect/>
          <a:stretch>
            <a:fillRect/>
          </a:stretch>
        </p:blipFill>
        <p:spPr bwMode="auto">
          <a:xfrm>
            <a:off x="7924800" y="6057900"/>
            <a:ext cx="1676400" cy="800100"/>
          </a:xfrm>
          <a:prstGeom prst="rect">
            <a:avLst/>
          </a:prstGeom>
          <a:noFill/>
        </p:spPr>
      </p:pic>
      <p:pic>
        <p:nvPicPr>
          <p:cNvPr id="100364" name="Picture 12" descr="97"/>
          <p:cNvPicPr>
            <a:picLocks noChangeAspect="1" noChangeArrowheads="1" noCrop="1"/>
          </p:cNvPicPr>
          <p:nvPr/>
        </p:nvPicPr>
        <p:blipFill>
          <a:blip r:embed="rId5"/>
          <a:srcRect/>
          <a:stretch>
            <a:fillRect/>
          </a:stretch>
        </p:blipFill>
        <p:spPr bwMode="auto">
          <a:xfrm>
            <a:off x="7924800" y="4724400"/>
            <a:ext cx="1371600" cy="2133600"/>
          </a:xfrm>
          <a:prstGeom prst="rect">
            <a:avLst/>
          </a:prstGeom>
          <a:noFill/>
        </p:spPr>
      </p:pic>
      <p:pic>
        <p:nvPicPr>
          <p:cNvPr id="100365" name="Picture 13" descr="97"/>
          <p:cNvPicPr>
            <a:picLocks noChangeAspect="1" noChangeArrowheads="1" noCrop="1"/>
          </p:cNvPicPr>
          <p:nvPr/>
        </p:nvPicPr>
        <p:blipFill>
          <a:blip r:embed="rId5"/>
          <a:srcRect/>
          <a:stretch>
            <a:fillRect/>
          </a:stretch>
        </p:blipFill>
        <p:spPr bwMode="auto">
          <a:xfrm>
            <a:off x="8305800" y="5943601"/>
            <a:ext cx="685800" cy="327025"/>
          </a:xfrm>
          <a:prstGeom prst="rect">
            <a:avLst/>
          </a:prstGeom>
          <a:noFill/>
        </p:spPr>
      </p:pic>
      <p:pic>
        <p:nvPicPr>
          <p:cNvPr id="100366" name="Picture 14" descr="97"/>
          <p:cNvPicPr>
            <a:picLocks noChangeAspect="1" noChangeArrowheads="1" noCrop="1"/>
          </p:cNvPicPr>
          <p:nvPr/>
        </p:nvPicPr>
        <p:blipFill>
          <a:blip r:embed="rId5"/>
          <a:srcRect/>
          <a:stretch>
            <a:fillRect/>
          </a:stretch>
        </p:blipFill>
        <p:spPr bwMode="auto">
          <a:xfrm>
            <a:off x="7772400" y="5638801"/>
            <a:ext cx="685800" cy="860425"/>
          </a:xfrm>
          <a:prstGeom prst="rect">
            <a:avLst/>
          </a:prstGeom>
          <a:noFill/>
        </p:spPr>
      </p:pic>
      <p:pic>
        <p:nvPicPr>
          <p:cNvPr id="100367" name="Picture 15" descr="97"/>
          <p:cNvPicPr>
            <a:picLocks noChangeAspect="1" noChangeArrowheads="1" noCrop="1"/>
          </p:cNvPicPr>
          <p:nvPr/>
        </p:nvPicPr>
        <p:blipFill>
          <a:blip r:embed="rId5"/>
          <a:srcRect/>
          <a:stretch>
            <a:fillRect/>
          </a:stretch>
        </p:blipFill>
        <p:spPr bwMode="auto">
          <a:xfrm>
            <a:off x="6858001" y="5562600"/>
            <a:ext cx="1254125" cy="1295400"/>
          </a:xfrm>
          <a:prstGeom prst="rect">
            <a:avLst/>
          </a:prstGeom>
          <a:noFill/>
        </p:spPr>
      </p:pic>
      <p:pic>
        <p:nvPicPr>
          <p:cNvPr id="100368" name="Picture 16" descr="j0318055"/>
          <p:cNvPicPr>
            <a:picLocks noChangeAspect="1" noChangeArrowheads="1" noCrop="1"/>
          </p:cNvPicPr>
          <p:nvPr/>
        </p:nvPicPr>
        <p:blipFill>
          <a:blip r:embed="rId6"/>
          <a:srcRect/>
          <a:stretch>
            <a:fillRect/>
          </a:stretch>
        </p:blipFill>
        <p:spPr bwMode="auto">
          <a:xfrm rot="1246735">
            <a:off x="8880475" y="4572000"/>
            <a:ext cx="679450" cy="325438"/>
          </a:xfrm>
          <a:prstGeom prst="rect">
            <a:avLst/>
          </a:prstGeom>
          <a:noFill/>
        </p:spPr>
      </p:pic>
      <p:sp>
        <p:nvSpPr>
          <p:cNvPr id="100369" name="AutoShape 17"/>
          <p:cNvSpPr>
            <a:spLocks noChangeArrowheads="1"/>
          </p:cNvSpPr>
          <p:nvPr/>
        </p:nvSpPr>
        <p:spPr bwMode="auto">
          <a:xfrm>
            <a:off x="9296400" y="381000"/>
            <a:ext cx="1371600" cy="381000"/>
          </a:xfrm>
          <a:prstGeom prst="cloudCallout">
            <a:avLst>
              <a:gd name="adj1" fmla="val -151736"/>
              <a:gd name="adj2" fmla="val 45833"/>
            </a:avLst>
          </a:prstGeom>
          <a:solidFill>
            <a:schemeClr val="accent1"/>
          </a:solidFill>
          <a:ln w="9525">
            <a:solidFill>
              <a:schemeClr val="tx1"/>
            </a:solidFill>
            <a:round/>
          </a:ln>
          <a:effectLst/>
        </p:spPr>
        <p:txBody>
          <a:bodyPr/>
          <a:lstStyle/>
          <a:p>
            <a:pPr algn="ctr" eaLnBrk="0" hangingPunct="0"/>
            <a:endParaRPr lang="en-US">
              <a:solidFill>
                <a:prstClr val="black"/>
              </a:solidFill>
            </a:endParaRPr>
          </a:p>
        </p:txBody>
      </p:sp>
      <p:sp>
        <p:nvSpPr>
          <p:cNvPr id="100370" name="AutoShape 18"/>
          <p:cNvSpPr>
            <a:spLocks noChangeArrowheads="1"/>
          </p:cNvSpPr>
          <p:nvPr/>
        </p:nvSpPr>
        <p:spPr bwMode="auto">
          <a:xfrm>
            <a:off x="7315200" y="533400"/>
            <a:ext cx="2514600" cy="609600"/>
          </a:xfrm>
          <a:prstGeom prst="cloudCallout">
            <a:avLst>
              <a:gd name="adj1" fmla="val -44130"/>
              <a:gd name="adj2" fmla="val 122398"/>
            </a:avLst>
          </a:prstGeom>
          <a:solidFill>
            <a:schemeClr val="accent1"/>
          </a:solidFill>
          <a:ln w="9525">
            <a:solidFill>
              <a:schemeClr val="tx1"/>
            </a:solidFill>
            <a:round/>
          </a:ln>
          <a:effectLst/>
        </p:spPr>
        <p:txBody>
          <a:bodyPr/>
          <a:lstStyle/>
          <a:p>
            <a:pPr algn="ctr" eaLnBrk="0" hangingPunct="0"/>
            <a:endParaRPr lang="en-US">
              <a:solidFill>
                <a:prstClr val="black"/>
              </a:solidFill>
            </a:endParaRPr>
          </a:p>
        </p:txBody>
      </p:sp>
      <p:pic>
        <p:nvPicPr>
          <p:cNvPr id="100371" name="Picture 19" descr="sun14[1]"/>
          <p:cNvPicPr>
            <a:picLocks noChangeAspect="1" noChangeArrowheads="1" noCrop="1"/>
          </p:cNvPicPr>
          <p:nvPr/>
        </p:nvPicPr>
        <p:blipFill>
          <a:blip r:embed="rId7"/>
          <a:srcRect/>
          <a:stretch>
            <a:fillRect/>
          </a:stretch>
        </p:blipFill>
        <p:spPr bwMode="auto">
          <a:xfrm>
            <a:off x="1828800" y="304801"/>
            <a:ext cx="1219200" cy="1057275"/>
          </a:xfrm>
          <a:prstGeom prst="rect">
            <a:avLst/>
          </a:prstGeom>
          <a:noFill/>
        </p:spPr>
      </p:pic>
      <p:pic>
        <p:nvPicPr>
          <p:cNvPr id="100372" name="Picture 20" descr="Dove-02-june">
            <a:hlinkClick r:id="rId8" action="ppaction://hlinksldjump"/>
          </p:cNvPr>
          <p:cNvPicPr>
            <a:picLocks noChangeAspect="1" noChangeArrowheads="1" noCrop="1"/>
          </p:cNvPicPr>
          <p:nvPr/>
        </p:nvPicPr>
        <p:blipFill>
          <a:blip r:embed="rId9"/>
          <a:srcRect/>
          <a:stretch>
            <a:fillRect/>
          </a:stretch>
        </p:blipFill>
        <p:spPr bwMode="auto">
          <a:xfrm rot="8130461" flipV="1">
            <a:off x="5867400" y="3200400"/>
            <a:ext cx="1682750" cy="1531938"/>
          </a:xfrm>
          <a:prstGeom prst="rect">
            <a:avLst/>
          </a:prstGeom>
          <a:noFill/>
          <a:ln w="9525">
            <a:noFill/>
            <a:miter lim="800000"/>
            <a:headEnd/>
            <a:tailEnd/>
          </a:ln>
        </p:spPr>
      </p:pic>
      <p:pic>
        <p:nvPicPr>
          <p:cNvPr id="100373" name="Picture 21" descr="Dove-02-june">
            <a:hlinkClick r:id="rId8" action="ppaction://hlinksldjump"/>
          </p:cNvPr>
          <p:cNvPicPr>
            <a:picLocks noChangeAspect="1" noChangeArrowheads="1" noCrop="1"/>
          </p:cNvPicPr>
          <p:nvPr/>
        </p:nvPicPr>
        <p:blipFill>
          <a:blip r:embed="rId9"/>
          <a:srcRect/>
          <a:stretch>
            <a:fillRect/>
          </a:stretch>
        </p:blipFill>
        <p:spPr bwMode="auto">
          <a:xfrm rot="8599614" flipV="1">
            <a:off x="7543800" y="2895601"/>
            <a:ext cx="1828800" cy="1585913"/>
          </a:xfrm>
          <a:prstGeom prst="rect">
            <a:avLst/>
          </a:prstGeom>
          <a:noFill/>
          <a:ln w="9525">
            <a:noFill/>
            <a:miter lim="800000"/>
            <a:headEnd/>
            <a:tailEnd/>
          </a:ln>
        </p:spPr>
      </p:pic>
      <p:pic>
        <p:nvPicPr>
          <p:cNvPr id="100374" name="Picture 22" descr="Dove-02-june">
            <a:hlinkClick r:id="rId8" action="ppaction://hlinksldjump"/>
          </p:cNvPr>
          <p:cNvPicPr>
            <a:picLocks noChangeAspect="1" noChangeArrowheads="1" noCrop="1"/>
          </p:cNvPicPr>
          <p:nvPr/>
        </p:nvPicPr>
        <p:blipFill>
          <a:blip r:embed="rId9"/>
          <a:srcRect/>
          <a:stretch>
            <a:fillRect/>
          </a:stretch>
        </p:blipFill>
        <p:spPr bwMode="auto">
          <a:xfrm rot="7276227" flipV="1">
            <a:off x="7679532" y="1921669"/>
            <a:ext cx="1276350" cy="938213"/>
          </a:xfrm>
          <a:prstGeom prst="rect">
            <a:avLst/>
          </a:prstGeom>
          <a:noFill/>
          <a:ln w="9525">
            <a:noFill/>
            <a:miter lim="800000"/>
            <a:headEnd/>
            <a:tailEnd/>
          </a:ln>
        </p:spPr>
      </p:pic>
      <p:pic>
        <p:nvPicPr>
          <p:cNvPr id="100375" name="Picture 23" descr="Dove-02-june">
            <a:hlinkClick r:id="rId8" action="ppaction://hlinksldjump"/>
          </p:cNvPr>
          <p:cNvPicPr>
            <a:picLocks noChangeAspect="1" noChangeArrowheads="1" noCrop="1"/>
          </p:cNvPicPr>
          <p:nvPr/>
        </p:nvPicPr>
        <p:blipFill>
          <a:blip r:embed="rId9"/>
          <a:srcRect/>
          <a:stretch>
            <a:fillRect/>
          </a:stretch>
        </p:blipFill>
        <p:spPr bwMode="auto">
          <a:xfrm rot="7276227" flipV="1">
            <a:off x="9560719" y="854869"/>
            <a:ext cx="1276350" cy="938212"/>
          </a:xfrm>
          <a:prstGeom prst="rect">
            <a:avLst/>
          </a:prstGeom>
          <a:noFill/>
          <a:ln w="9525">
            <a:noFill/>
            <a:miter lim="800000"/>
            <a:headEnd/>
            <a:tailEnd/>
          </a:ln>
        </p:spPr>
      </p:pic>
      <p:pic>
        <p:nvPicPr>
          <p:cNvPr id="100376" name="Picture 24" descr="Dove-02-june">
            <a:hlinkClick r:id="rId8" action="ppaction://hlinksldjump"/>
          </p:cNvPr>
          <p:cNvPicPr>
            <a:picLocks noChangeAspect="1" noChangeArrowheads="1" noCrop="1"/>
          </p:cNvPicPr>
          <p:nvPr/>
        </p:nvPicPr>
        <p:blipFill>
          <a:blip r:embed="rId9"/>
          <a:srcRect/>
          <a:stretch>
            <a:fillRect/>
          </a:stretch>
        </p:blipFill>
        <p:spPr bwMode="auto">
          <a:xfrm rot="7659196" flipV="1">
            <a:off x="9598819" y="2569369"/>
            <a:ext cx="1200150" cy="938212"/>
          </a:xfrm>
          <a:prstGeom prst="rect">
            <a:avLst/>
          </a:prstGeom>
          <a:noFill/>
          <a:ln w="9525">
            <a:noFill/>
            <a:miter lim="800000"/>
            <a:headEnd/>
            <a:tailEnd/>
          </a:ln>
        </p:spPr>
      </p:pic>
      <p:pic>
        <p:nvPicPr>
          <p:cNvPr id="100377" name="Picture 25" descr="Dove-02-june">
            <a:hlinkClick r:id="rId8" action="ppaction://hlinksldjump"/>
          </p:cNvPr>
          <p:cNvPicPr>
            <a:picLocks noChangeAspect="1" noChangeArrowheads="1" noCrop="1"/>
          </p:cNvPicPr>
          <p:nvPr/>
        </p:nvPicPr>
        <p:blipFill>
          <a:blip r:embed="rId9"/>
          <a:srcRect/>
          <a:stretch>
            <a:fillRect/>
          </a:stretch>
        </p:blipFill>
        <p:spPr bwMode="auto">
          <a:xfrm rot="8216429" flipV="1">
            <a:off x="6096001" y="1981200"/>
            <a:ext cx="1666875" cy="1455738"/>
          </a:xfrm>
          <a:prstGeom prst="rect">
            <a:avLst/>
          </a:prstGeom>
          <a:noFill/>
          <a:ln w="9525">
            <a:noFill/>
            <a:miter lim="800000"/>
            <a:headEnd/>
            <a:tailEnd/>
          </a:ln>
        </p:spPr>
      </p:pic>
      <p:pic>
        <p:nvPicPr>
          <p:cNvPr id="100378" name="Picture 26" descr="Dove-02-june">
            <a:hlinkClick r:id="rId8" action="ppaction://hlinksldjump"/>
          </p:cNvPr>
          <p:cNvPicPr>
            <a:picLocks noChangeAspect="1" noChangeArrowheads="1" noCrop="1"/>
          </p:cNvPicPr>
          <p:nvPr/>
        </p:nvPicPr>
        <p:blipFill>
          <a:blip r:embed="rId9"/>
          <a:srcRect/>
          <a:stretch>
            <a:fillRect/>
          </a:stretch>
        </p:blipFill>
        <p:spPr bwMode="auto">
          <a:xfrm rot="7276227" flipV="1">
            <a:off x="7298532" y="778669"/>
            <a:ext cx="1276350" cy="938213"/>
          </a:xfrm>
          <a:prstGeom prst="rect">
            <a:avLst/>
          </a:prstGeom>
          <a:noFill/>
          <a:ln w="9525">
            <a:noFill/>
            <a:miter lim="800000"/>
            <a:headEnd/>
            <a:tailEnd/>
          </a:ln>
        </p:spPr>
      </p:pic>
      <p:pic>
        <p:nvPicPr>
          <p:cNvPr id="100379" name="Picture 27" descr="Dove-02-june">
            <a:hlinkClick r:id="rId8" action="ppaction://hlinksldjump"/>
          </p:cNvPr>
          <p:cNvPicPr>
            <a:picLocks noChangeAspect="1" noChangeArrowheads="1" noCrop="1"/>
          </p:cNvPicPr>
          <p:nvPr/>
        </p:nvPicPr>
        <p:blipFill>
          <a:blip r:embed="rId9"/>
          <a:srcRect/>
          <a:stretch>
            <a:fillRect/>
          </a:stretch>
        </p:blipFill>
        <p:spPr bwMode="auto">
          <a:xfrm rot="7639186" flipV="1">
            <a:off x="5431632" y="740569"/>
            <a:ext cx="1200150" cy="938213"/>
          </a:xfrm>
          <a:prstGeom prst="rect">
            <a:avLst/>
          </a:prstGeom>
          <a:noFill/>
          <a:ln w="9525">
            <a:noFill/>
            <a:miter lim="800000"/>
            <a:headEnd/>
            <a:tailEnd/>
          </a:ln>
        </p:spPr>
      </p:pic>
      <p:pic>
        <p:nvPicPr>
          <p:cNvPr id="100380" name="Picture 28" descr="Dove-02-june">
            <a:hlinkClick r:id="rId8" action="ppaction://hlinksldjump"/>
          </p:cNvPr>
          <p:cNvPicPr>
            <a:picLocks noChangeAspect="1" noChangeArrowheads="1" noCrop="1"/>
          </p:cNvPicPr>
          <p:nvPr/>
        </p:nvPicPr>
        <p:blipFill>
          <a:blip r:embed="rId9"/>
          <a:srcRect/>
          <a:stretch>
            <a:fillRect/>
          </a:stretch>
        </p:blipFill>
        <p:spPr bwMode="auto">
          <a:xfrm rot="8242910" flipV="1">
            <a:off x="8686800" y="990600"/>
            <a:ext cx="1123950" cy="954088"/>
          </a:xfrm>
          <a:prstGeom prst="rect">
            <a:avLst/>
          </a:prstGeom>
          <a:noFill/>
          <a:ln w="9525">
            <a:noFill/>
            <a:miter lim="800000"/>
            <a:headEnd/>
            <a:tailEnd/>
          </a:ln>
        </p:spPr>
      </p:pic>
      <p:sp>
        <p:nvSpPr>
          <p:cNvPr id="100381" name="AutoShape 29"/>
          <p:cNvSpPr>
            <a:spLocks noChangeArrowheads="1"/>
          </p:cNvSpPr>
          <p:nvPr/>
        </p:nvSpPr>
        <p:spPr bwMode="auto">
          <a:xfrm>
            <a:off x="7086600" y="0"/>
            <a:ext cx="1371600" cy="381000"/>
          </a:xfrm>
          <a:prstGeom prst="cloudCallout">
            <a:avLst>
              <a:gd name="adj1" fmla="val -218403"/>
              <a:gd name="adj2" fmla="val 145833"/>
            </a:avLst>
          </a:prstGeom>
          <a:solidFill>
            <a:schemeClr val="accent1"/>
          </a:solidFill>
          <a:ln w="9525">
            <a:solidFill>
              <a:schemeClr val="tx1"/>
            </a:solidFill>
            <a:round/>
          </a:ln>
          <a:effectLst/>
        </p:spPr>
        <p:txBody>
          <a:bodyPr/>
          <a:lstStyle/>
          <a:p>
            <a:pPr algn="ctr" eaLnBrk="0" hangingPunct="0"/>
            <a:endParaRPr lang="en-US">
              <a:solidFill>
                <a:prstClr val="black"/>
              </a:solidFill>
            </a:endParaRPr>
          </a:p>
        </p:txBody>
      </p:sp>
      <p:sp>
        <p:nvSpPr>
          <p:cNvPr id="100382" name="WordArt 30"/>
          <p:cNvSpPr>
            <a:spLocks noChangeArrowheads="1" noChangeShapeType="1" noTextEdit="1"/>
          </p:cNvSpPr>
          <p:nvPr/>
        </p:nvSpPr>
        <p:spPr bwMode="auto">
          <a:xfrm>
            <a:off x="2590800" y="838200"/>
            <a:ext cx="7543800" cy="1905000"/>
          </a:xfrm>
          <a:prstGeom prst="rect">
            <a:avLst/>
          </a:prstGeom>
        </p:spPr>
        <p:txBody>
          <a:bodyPr wrap="none" fromWordArt="1">
            <a:prstTxWarp prst="textCanUp">
              <a:avLst>
                <a:gd name="adj" fmla="val 71838"/>
              </a:avLst>
            </a:prstTxWarp>
          </a:bodyPr>
          <a:lstStyle/>
          <a:p>
            <a:pPr algn="ctr"/>
            <a:r>
              <a:rPr lang="vi-VN"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Ch</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ào</a:t>
            </a:r>
            <a:r>
              <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các</a:t>
            </a:r>
            <a:r>
              <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em</a:t>
            </a:r>
            <a:r>
              <a:rPr lang="vi-VN"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endPar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endParaRPr>
          </a:p>
        </p:txBody>
      </p:sp>
      <p:pic>
        <p:nvPicPr>
          <p:cNvPr id="100383" name="Picture 31" descr="j0318055"/>
          <p:cNvPicPr>
            <a:picLocks noChangeAspect="1" noChangeArrowheads="1" noCrop="1"/>
          </p:cNvPicPr>
          <p:nvPr/>
        </p:nvPicPr>
        <p:blipFill>
          <a:blip r:embed="rId6"/>
          <a:srcRect/>
          <a:stretch>
            <a:fillRect/>
          </a:stretch>
        </p:blipFill>
        <p:spPr bwMode="auto">
          <a:xfrm rot="-302527">
            <a:off x="9513889" y="4648200"/>
            <a:ext cx="890587" cy="393700"/>
          </a:xfrm>
          <a:prstGeom prst="rect">
            <a:avLst/>
          </a:prstGeom>
          <a:noFill/>
        </p:spPr>
      </p:pic>
      <p:sp>
        <p:nvSpPr>
          <p:cNvPr id="100385" name="WordArt 33"/>
          <p:cNvSpPr>
            <a:spLocks noChangeArrowheads="1" noChangeShapeType="1" noTextEdit="1"/>
          </p:cNvSpPr>
          <p:nvPr/>
        </p:nvSpPr>
        <p:spPr bwMode="auto">
          <a:xfrm>
            <a:off x="3124200" y="2255838"/>
            <a:ext cx="6019800" cy="868362"/>
          </a:xfrm>
          <a:prstGeom prst="rect">
            <a:avLst/>
          </a:prstGeom>
        </p:spPr>
        <p:txBody>
          <a:bodyPr wrap="none" fromWordArt="1">
            <a:prstTxWarp prst="textCanUp">
              <a:avLst>
                <a:gd name="adj" fmla="val 85713"/>
              </a:avLst>
            </a:prstTxWarp>
          </a:bodyPr>
          <a:lstStyle/>
          <a:p>
            <a:pPr algn="ct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Hẹn</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gặp</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lại</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các</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em</a:t>
            </a:r>
            <a:endPar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endParaRPr>
          </a:p>
        </p:txBody>
      </p:sp>
    </p:spTree>
    <p:extLst>
      <p:ext uri="{BB962C8B-B14F-4D97-AF65-F5344CB8AC3E}">
        <p14:creationId xmlns:p14="http://schemas.microsoft.com/office/powerpoint/2010/main" val="82733545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wedge">
                                      <p:cBhvr>
                                        <p:cTn id="7" dur="5000"/>
                                        <p:tgtEl>
                                          <p:spTgt spid="10038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edge">
                                      <p:cBhvr>
                                        <p:cTn id="11" dur="2000"/>
                                        <p:tgtEl>
                                          <p:spTgt spid="100385"/>
                                        </p:tgtEl>
                                      </p:cBhvr>
                                    </p:animEffect>
                                  </p:childTnLst>
                                </p:cTn>
                              </p:par>
                            </p:childTnLst>
                          </p:cTn>
                        </p:par>
                        <p:par>
                          <p:cTn id="12" fill="hold">
                            <p:stCondLst>
                              <p:cond delay="7000"/>
                            </p:stCondLst>
                            <p:childTnLst>
                              <p:par>
                                <p:cTn id="13" presetID="0" presetClass="path" presetSubtype="0" accel="50000" decel="50000" fill="hold" grpId="0" nodeType="afterEffect">
                                  <p:stCondLst>
                                    <p:cond delay="0"/>
                                  </p:stCondLst>
                                  <p:childTnLst>
                                    <p:animMotion origin="layout" path="M -3.33333E-6 2.22222E-6 L -0.74166 0.02778 " pathEditMode="relative" rAng="0" ptsTypes="AA">
                                      <p:cBhvr>
                                        <p:cTn id="14" dur="45000" fill="hold"/>
                                        <p:tgtEl>
                                          <p:spTgt spid="100381"/>
                                        </p:tgtEl>
                                        <p:attrNameLst>
                                          <p:attrName>ppt_x</p:attrName>
                                          <p:attrName>ppt_y</p:attrName>
                                        </p:attrNameLst>
                                      </p:cBhvr>
                                      <p:rCtr x="-37100" y="1400"/>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0.02222 L -0.77083 0.08889 " pathEditMode="relative" rAng="0" ptsTypes="AA">
                                      <p:cBhvr>
                                        <p:cTn id="16" dur="45000" fill="hold"/>
                                        <p:tgtEl>
                                          <p:spTgt spid="100370"/>
                                        </p:tgtEl>
                                        <p:attrNameLst>
                                          <p:attrName>ppt_x</p:attrName>
                                          <p:attrName>ppt_y</p:attrName>
                                        </p:attrNameLst>
                                      </p:cBhvr>
                                      <p:rCtr x="-38500" y="3300"/>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0.16667 -0.00555 L -0.81667 0.05 " pathEditMode="relative" rAng="0" ptsTypes="AA">
                                      <p:cBhvr>
                                        <p:cTn id="18" dur="45000" fill="hold"/>
                                        <p:tgtEl>
                                          <p:spTgt spid="100369"/>
                                        </p:tgtEl>
                                        <p:attrNameLst>
                                          <p:attrName>ppt_x</p:attrName>
                                          <p:attrName>ppt_y</p:attrName>
                                        </p:attrNameLst>
                                      </p:cBhvr>
                                      <p:rCtr x="-49200" y="2800"/>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3.33333E-6 -1.11111E-6 L -0.15833 0.35625 " pathEditMode="relative" rAng="0" ptsTypes="AA">
                                      <p:cBhvr>
                                        <p:cTn id="20" dur="35000" fill="hold"/>
                                        <p:tgtEl>
                                          <p:spTgt spid="100371"/>
                                        </p:tgtEl>
                                        <p:attrNameLst>
                                          <p:attrName>ppt_x</p:attrName>
                                          <p:attrName>ppt_y</p:attrName>
                                        </p:attrNameLst>
                                      </p:cBhvr>
                                      <p:rCtr x="-7900" y="17800"/>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10121 0.0125 L -0.55955 0.19027 " pathEditMode="relative" rAng="0" ptsTypes="AA">
                                      <p:cBhvr>
                                        <p:cTn id="22" dur="25000" fill="hold"/>
                                        <p:tgtEl>
                                          <p:spTgt spid="100379"/>
                                        </p:tgtEl>
                                        <p:attrNameLst>
                                          <p:attrName>ppt_x</p:attrName>
                                          <p:attrName>ppt_y</p:attrName>
                                        </p:attrNameLst>
                                      </p:cBhvr>
                                      <p:rCtr x="-22900" y="8900"/>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4.16667E-6 3.7037E-6 L -0.70782 0.29398 " pathEditMode="relative" rAng="0" ptsTypes="AA">
                                      <p:cBhvr>
                                        <p:cTn id="24" dur="25000" fill="hold"/>
                                        <p:tgtEl>
                                          <p:spTgt spid="100377"/>
                                        </p:tgtEl>
                                        <p:attrNameLst>
                                          <p:attrName>ppt_x</p:attrName>
                                          <p:attrName>ppt_y</p:attrName>
                                        </p:attrNameLst>
                                      </p:cBhvr>
                                      <p:rCtr x="-35400" y="14700"/>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0.20712 -0.08194 L -0.80955 0.35139 " pathEditMode="relative" rAng="0" ptsTypes="AA">
                                      <p:cBhvr>
                                        <p:cTn id="26" dur="25000" fill="hold"/>
                                        <p:tgtEl>
                                          <p:spTgt spid="100374"/>
                                        </p:tgtEl>
                                        <p:attrNameLst>
                                          <p:attrName>ppt_x</p:attrName>
                                          <p:attrName>ppt_y</p:attrName>
                                        </p:attrNameLst>
                                      </p:cBhvr>
                                      <p:rCtr x="-50800" y="21700"/>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0.34878 -0.1375 L -0.75122 0.32917 " pathEditMode="relative" rAng="0" ptsTypes="AA">
                                      <p:cBhvr>
                                        <p:cTn id="28" dur="25000" fill="hold"/>
                                        <p:tgtEl>
                                          <p:spTgt spid="100378"/>
                                        </p:tgtEl>
                                        <p:attrNameLst>
                                          <p:attrName>ppt_x</p:attrName>
                                          <p:attrName>ppt_y</p:attrName>
                                        </p:attrNameLst>
                                      </p:cBhvr>
                                      <p:rCtr x="-55000" y="23300"/>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29" presetID="0" presetClass="path" presetSubtype="0" accel="50000" decel="50000" fill="hold" nodeType="withEffect">
                                  <p:stCondLst>
                                    <p:cond delay="0"/>
                                  </p:stCondLst>
                                  <p:childTnLst>
                                    <p:animMotion origin="layout" path="M 1.66667E-6 -4.44444E-6 L -0.89479 0.36389 " pathEditMode="relative" rAng="0" ptsTypes="AA">
                                      <p:cBhvr>
                                        <p:cTn id="30" dur="25000" fill="hold"/>
                                        <p:tgtEl>
                                          <p:spTgt spid="100380"/>
                                        </p:tgtEl>
                                        <p:attrNameLst>
                                          <p:attrName>ppt_x</p:attrName>
                                          <p:attrName>ppt_y</p:attrName>
                                        </p:attrNameLst>
                                      </p:cBhvr>
                                      <p:rCtr x="-44700" y="18200"/>
                                    </p:animMotion>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1" presetID="0" presetClass="path" presetSubtype="0" accel="50000" decel="50000" fill="hold" nodeType="withEffect">
                                  <p:stCondLst>
                                    <p:cond delay="0"/>
                                  </p:stCondLst>
                                  <p:childTnLst>
                                    <p:animMotion origin="layout" path="M -1.94444E-6 -1.11111E-6 L -0.91788 0.41806 " pathEditMode="relative" rAng="0" ptsTypes="AA">
                                      <p:cBhvr>
                                        <p:cTn id="32" dur="25000" fill="hold"/>
                                        <p:tgtEl>
                                          <p:spTgt spid="100375"/>
                                        </p:tgtEl>
                                        <p:attrNameLst>
                                          <p:attrName>ppt_x</p:attrName>
                                          <p:attrName>ppt_y</p:attrName>
                                        </p:attrNameLst>
                                      </p:cBhvr>
                                      <p:rCtr x="-45900" y="20900"/>
                                    </p:animMotion>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par>
                                <p:cTn id="33" presetID="0" presetClass="path" presetSubtype="0" accel="50000" decel="50000" fill="hold" nodeType="withEffect">
                                  <p:stCondLst>
                                    <p:cond delay="0"/>
                                  </p:stCondLst>
                                  <p:childTnLst>
                                    <p:animMotion origin="layout" path="M -1.94444E-6 -4.44444E-6 L -0.95955 0.4125 " pathEditMode="relative" rAng="0" ptsTypes="AA">
                                      <p:cBhvr>
                                        <p:cTn id="34" dur="25000" fill="hold"/>
                                        <p:tgtEl>
                                          <p:spTgt spid="100376"/>
                                        </p:tgtEl>
                                        <p:attrNameLst>
                                          <p:attrName>ppt_x</p:attrName>
                                          <p:attrName>ppt_y</p:attrName>
                                        </p:attrNameLst>
                                      </p:cBhvr>
                                      <p:rCtr x="-48000" y="20600"/>
                                    </p:animMotion>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par>
                                <p:cTn id="35" presetID="0" presetClass="path" presetSubtype="0" accel="50000" decel="50000" fill="hold" nodeType="withEffect">
                                  <p:stCondLst>
                                    <p:cond delay="0"/>
                                  </p:stCondLst>
                                  <p:childTnLst>
                                    <p:animMotion origin="layout" path="M -3.33333E-6 -1.48148E-6 L -0.875 0.36227 " pathEditMode="relative" rAng="0" ptsTypes="AA">
                                      <p:cBhvr>
                                        <p:cTn id="36" dur="25000" fill="hold"/>
                                        <p:tgtEl>
                                          <p:spTgt spid="100373"/>
                                        </p:tgtEl>
                                        <p:attrNameLst>
                                          <p:attrName>ppt_x</p:attrName>
                                          <p:attrName>ppt_y</p:attrName>
                                        </p:attrNameLst>
                                      </p:cBhvr>
                                      <p:rCtr x="-43800" y="18100"/>
                                    </p:animMotion>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par>
                                <p:cTn id="37" presetID="0" presetClass="path" presetSubtype="0" accel="50000" decel="50000" fill="hold" nodeType="withEffect">
                                  <p:stCondLst>
                                    <p:cond delay="0"/>
                                  </p:stCondLst>
                                  <p:childTnLst>
                                    <p:animMotion origin="layout" path="M 0.15798 -0.10046 L -0.75035 0.27731 " pathEditMode="relative" rAng="0" ptsTypes="AA">
                                      <p:cBhvr>
                                        <p:cTn id="38" dur="25000" fill="hold"/>
                                        <p:tgtEl>
                                          <p:spTgt spid="100372"/>
                                        </p:tgtEl>
                                        <p:attrNameLst>
                                          <p:attrName>ppt_x</p:attrName>
                                          <p:attrName>ppt_y</p:attrName>
                                        </p:attrNameLst>
                                      </p:cBhvr>
                                      <p:rCtr x="-45400" y="18900"/>
                                    </p:animMotion>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animBg="1"/>
      <p:bldP spid="100382" grpId="0" animBg="1"/>
      <p:bldP spid="1003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89CE567-ACF6-4F08-A858-FB6051306F72}"/>
              </a:ext>
            </a:extLst>
          </p:cNvPr>
          <p:cNvPicPr>
            <a:picLocks noChangeAspect="1"/>
          </p:cNvPicPr>
          <p:nvPr/>
        </p:nvPicPr>
        <p:blipFill rotWithShape="1">
          <a:blip r:embed="rId2">
            <a:extLst>
              <a:ext uri="{28A0092B-C50C-407E-A947-70E740481C1C}">
                <a14:useLocalDpi xmlns:a14="http://schemas.microsoft.com/office/drawing/2010/main" val="0"/>
              </a:ext>
            </a:extLst>
          </a:blip>
          <a:srcRect l="6036" t="19778" r="9016" b="50254"/>
          <a:stretch/>
        </p:blipFill>
        <p:spPr>
          <a:xfrm>
            <a:off x="665920" y="566531"/>
            <a:ext cx="9890798" cy="5128591"/>
          </a:xfrm>
          <a:prstGeom prst="rect">
            <a:avLst/>
          </a:prstGeom>
        </p:spPr>
      </p:pic>
    </p:spTree>
    <p:extLst>
      <p:ext uri="{BB962C8B-B14F-4D97-AF65-F5344CB8AC3E}">
        <p14:creationId xmlns:p14="http://schemas.microsoft.com/office/powerpoint/2010/main" val="1797051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0"/>
            <a:ext cx="11835683" cy="2356834"/>
          </a:xfrm>
        </p:spPr>
        <p:txBody>
          <a:bodyPr>
            <a:normAutofit/>
          </a:bodyPr>
          <a:lstStyle/>
          <a:p>
            <a:pPr algn="l"/>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từ</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ngữ</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có</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tiếng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chứa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vần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uya</a:t>
            </a:r>
            <a:r>
              <a:rPr lang="en-US" b="1" dirty="0" smtClean="0">
                <a:solidFill>
                  <a:srgbClr val="FF0000"/>
                </a:solidFill>
                <a:latin typeface="Times New Roman" pitchFamily="18" charset="0"/>
                <a:cs typeface="Times New Roman" pitchFamily="18" charset="0"/>
              </a:rPr>
              <a:t>?</a:t>
            </a:r>
            <a:endParaRPr lang="en-GB"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4939932"/>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752" y="862885"/>
            <a:ext cx="10904113" cy="2356834"/>
          </a:xfrm>
        </p:spPr>
        <p:txBody>
          <a:bodyPr>
            <a:normAutofit/>
          </a:bodyPr>
          <a:lstStyle/>
          <a:p>
            <a:pPr algn="l"/>
            <a:r>
              <a:rPr lang="en-US" b="1" dirty="0" err="1" smtClean="0">
                <a:latin typeface="Times New Roman" pitchFamily="18" charset="0"/>
                <a:cs typeface="Times New Roman" pitchFamily="18" charset="0"/>
              </a:rPr>
              <a:t>uya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đêm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khuya</a:t>
            </a:r>
            <a:r>
              <a:rPr lang="en-US" b="1" dirty="0" smtClean="0">
                <a:latin typeface="Times New Roman" pitchFamily="18" charset="0"/>
                <a:cs typeface="Times New Roman" pitchFamily="18" charset="0"/>
              </a:rPr>
              <a:t>, </a:t>
            </a:r>
            <a:r>
              <a:rPr lang="vi-VN" b="1" dirty="0" smtClean="0"/>
              <a:t>khuya </a:t>
            </a:r>
            <a:r>
              <a:rPr lang="vi-VN" b="1" dirty="0"/>
              <a:t>khoắt, trời khuya, </a:t>
            </a:r>
            <a:r>
              <a:rPr lang="en-US" b="1" dirty="0" err="1" smtClean="0">
                <a:latin typeface="Times New Roman" pitchFamily="18" charset="0"/>
                <a:cs typeface="Times New Roman" pitchFamily="18" charset="0"/>
              </a:rPr>
              <a:t>thức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khuya</a:t>
            </a:r>
            <a:r>
              <a:rPr lang="en-US" b="1" dirty="0" smtClean="0">
                <a:latin typeface="Times New Roman" pitchFamily="18" charset="0"/>
                <a:cs typeface="Times New Roman" pitchFamily="18" charset="0"/>
              </a:rPr>
              <a:t>,…</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83709642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0"/>
            <a:ext cx="11835683" cy="2356834"/>
          </a:xfrm>
        </p:spPr>
        <p:txBody>
          <a:bodyPr>
            <a:normAutofit/>
          </a:bodyPr>
          <a:lstStyle/>
          <a:p>
            <a:pPr algn="l"/>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từ</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ngữ</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có</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tiếng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chứa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vần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uây</a:t>
            </a:r>
            <a:r>
              <a:rPr lang="en-US" b="1" dirty="0" smtClean="0">
                <a:solidFill>
                  <a:srgbClr val="FF0000"/>
                </a:solidFill>
                <a:latin typeface="Times New Roman" pitchFamily="18" charset="0"/>
                <a:cs typeface="Times New Roman" pitchFamily="18" charset="0"/>
              </a:rPr>
              <a:t>?</a:t>
            </a:r>
            <a:endParaRPr lang="en-GB"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023937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752" y="862885"/>
            <a:ext cx="10904113" cy="2356834"/>
          </a:xfrm>
        </p:spPr>
        <p:txBody>
          <a:bodyPr>
            <a:normAutofit/>
          </a:bodyPr>
          <a:lstStyle/>
          <a:p>
            <a:pPr algn="l"/>
            <a:r>
              <a:rPr lang="en-US" b="1" dirty="0" err="1" smtClean="0">
                <a:latin typeface="Times New Roman" pitchFamily="18" charset="0"/>
                <a:cs typeface="Times New Roman" pitchFamily="18" charset="0"/>
              </a:rPr>
              <a:t>uây</a:t>
            </a:r>
            <a:r>
              <a:rPr lang="en-US" b="1" dirty="0" smtClean="0">
                <a:latin typeface="Times New Roman" pitchFamily="18" charset="0"/>
                <a:cs typeface="Times New Roman" pitchFamily="18" charset="0"/>
              </a:rPr>
              <a:t>: </a:t>
            </a:r>
            <a:r>
              <a:rPr lang="vi-VN" b="1" dirty="0"/>
              <a:t>khuấy nước, ngọ nguậy, ngoe nguẩy, …</a:t>
            </a:r>
            <a:endParaRPr lang="en-GB" b="1" dirty="0">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6463059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0"/>
            <a:ext cx="11835683" cy="2356834"/>
          </a:xfrm>
        </p:spPr>
        <p:txBody>
          <a:bodyPr>
            <a:normAutofit/>
          </a:bodyPr>
          <a:lstStyle/>
          <a:p>
            <a:pPr algn="l"/>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từ</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ngữ</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có</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tiếng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chứa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vần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uyp</a:t>
            </a:r>
            <a:r>
              <a:rPr lang="en-US" b="1" dirty="0" smtClean="0">
                <a:solidFill>
                  <a:srgbClr val="FF0000"/>
                </a:solidFill>
                <a:latin typeface="Times New Roman" pitchFamily="18" charset="0"/>
                <a:cs typeface="Times New Roman" pitchFamily="18" charset="0"/>
              </a:rPr>
              <a:t>?</a:t>
            </a:r>
            <a:endParaRPr lang="en-GB"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023937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425</Words>
  <Application>Microsoft Office PowerPoint</Application>
  <PresentationFormat>Custom</PresentationFormat>
  <Paragraphs>34</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Mỗi người chúng ta ai cũng đều có một gia đình riêng của mình, cũng đều được che chở cho trong vòng tay của cha mẹ và người thân. Tình cảm gia đình là tình cảm thiêng liêng cao quý nhất đối với tâm hồn của chúng ta. Tình cảm đó chúng ta cần phải nâng niu và gìn giữ.</vt:lpstr>
      <vt:lpstr>PowerPoint Presentation</vt:lpstr>
      <vt:lpstr>PowerPoint Presentation</vt:lpstr>
      <vt:lpstr>Tìm từ ngữ có tiếng chứa vần uya?</vt:lpstr>
      <vt:lpstr>uya: đêm khuya, khuya khoắt, trời khuya, thức khuya,…</vt:lpstr>
      <vt:lpstr>Tìm từ ngữ có tiếng chứa vần uây?</vt:lpstr>
      <vt:lpstr>uây: khuấy nước, ngọ nguậy, ngoe nguẩy, …</vt:lpstr>
      <vt:lpstr>Tìm từ ngữ có tiếng chứa vần uyp?</vt:lpstr>
      <vt:lpstr>uyp: đèn tuýp,  tuýp thuốc</vt:lpstr>
      <vt:lpstr>Tìm từ ngữ có tiếng chứa vần uynh?</vt:lpstr>
      <vt:lpstr>uynh: phụ huynh, luýnh quýnh, khuỳnh tay, huỳnh huỵch.</vt:lpstr>
      <vt:lpstr>Tìm từ ngữ có tiếng chứa vần uych?</vt:lpstr>
      <vt:lpstr>uych: huỳnh huỵch, ngã huỵch</vt:lpstr>
      <vt:lpstr>Tìm từ ngữ có tiếng chứa vần uyu?</vt:lpstr>
      <vt:lpstr>uyu: khúc khuỷu, khuỷu tay,  ngã khuỵu, khuỷu tay,  khúc khuỷu…</vt:lpstr>
      <vt:lpstr>Tìm từ ngữ có tiếng chứa vần oong?</vt:lpstr>
      <vt:lpstr>oong: nồi xoong, boong tàu, xe goòng, ba toong, cải xoong,  cái xoong, …</vt:lpstr>
      <vt:lpstr>PowerPoint Presentation</vt:lpstr>
      <vt:lpstr>PowerPoint Presentation</vt:lpstr>
      <vt:lpstr>Em rất yêu gia đình em.</vt:lpstr>
      <vt:lpstr>Em yêu gia đình mình nhiều lắm.</vt:lpstr>
      <vt:lpstr>Gia đình em gồm bốn người: bố mẹ em, chị gái em và em.</vt:lpstr>
      <vt:lpstr>Cả nhà em đều yêu thương nhau.</vt:lpstr>
      <vt:lpstr>Em thấy gia đình em thật hòa thuận và yêu thương nhau.</vt:lpstr>
      <vt:lpstr>Gia đình mình lúc nào cũng vui vẻ, tràn ngập tiếng cười.</vt:lpstr>
      <vt:lpstr>Cả nhà em đều yêu thương nhau.</vt:lpstr>
      <vt:lpstr>Em thấy gia đình em thật hạnh phúc và tràn ngập tiếng cười. Em rất yêu gia đình em. </vt:lpstr>
      <vt:lpstr>Gia đình em dù sống vất vả nhưng mọi người đều yêu thương và đùm bọc lẫn nhau.</vt:lpstr>
      <vt:lpstr>PowerPoint Presentation</vt:lpstr>
      <vt:lpstr>Gia đình là nơi cuộc sống bắt đầu và tình yêu không bao giờ kết thúc. Đó là món quà tuyệt vời nhất, là điểm tựa vững chắc nhất, là bến đỗ bình yên nhất đối với mỗi con người. Thật tuyệt vời nếu các em có một mái ấm gia đình mà nơi đó ngập tràn tình yêu thương. Hãy luôn yêu thương gia đình của mình.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Xuan Van</dc:creator>
  <cp:lastModifiedBy>admin</cp:lastModifiedBy>
  <cp:revision>26</cp:revision>
  <dcterms:created xsi:type="dcterms:W3CDTF">2020-08-09T16:37:19Z</dcterms:created>
  <dcterms:modified xsi:type="dcterms:W3CDTF">2021-02-25T03:32:53Z</dcterms:modified>
</cp:coreProperties>
</file>