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</p:sldMasterIdLst>
  <p:notesMasterIdLst>
    <p:notesMasterId r:id="rId15"/>
  </p:notesMasterIdLst>
  <p:sldIdLst>
    <p:sldId id="257" r:id="rId5"/>
    <p:sldId id="259" r:id="rId6"/>
    <p:sldId id="258" r:id="rId7"/>
    <p:sldId id="260" r:id="rId8"/>
    <p:sldId id="261" r:id="rId9"/>
    <p:sldId id="262" r:id="rId10"/>
    <p:sldId id="263" r:id="rId11"/>
    <p:sldId id="270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AE9B7-FFA3-4487-BEC0-239D5556CE5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7E55A-B8A7-431C-B38F-6B9E554A3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9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4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5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0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65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38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29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13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2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9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03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72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2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00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64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24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22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45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9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62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99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80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98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1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49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21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38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47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72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73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136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64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394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15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0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94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28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502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59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214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9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0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2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3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8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3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6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6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audio" Target="../media/audio3.wav"/><Relationship Id="rId9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1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124200" y="2560638"/>
            <a:ext cx="55626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828800" y="5562601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</a:p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Trường</a:t>
            </a:r>
            <a:r>
              <a:rPr lang="en-US" sz="2800" b="1" dirty="0">
                <a:solidFill>
                  <a:srgbClr val="FF33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2078754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8728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524001" y="609601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19801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6021389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5943601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638801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1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6735">
            <a:off x="8880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9296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315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304801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130461" flipV="1">
            <a:off x="5867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599614" flipV="1">
            <a:off x="7543800" y="2895601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7679532" y="1921669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9560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59196" flipV="1">
            <a:off x="9598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16429" flipV="1">
            <a:off x="6096001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7298532" y="778669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39186" flipV="1">
            <a:off x="5431632" y="740569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42910" flipV="1">
            <a:off x="8686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086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2527">
            <a:off x="9513889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124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82618065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" b="82218"/>
          <a:stretch/>
        </p:blipFill>
        <p:spPr>
          <a:xfrm>
            <a:off x="0" y="1417638"/>
            <a:ext cx="12102534" cy="3036796"/>
          </a:xfrm>
        </p:spPr>
      </p:pic>
    </p:spTree>
    <p:extLst>
      <p:ext uri="{BB962C8B-B14F-4D97-AF65-F5344CB8AC3E}">
        <p14:creationId xmlns:p14="http://schemas.microsoft.com/office/powerpoint/2010/main" val="1133507993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6" t="15810" r="-348" b="59810"/>
          <a:stretch/>
        </p:blipFill>
        <p:spPr>
          <a:xfrm>
            <a:off x="0" y="1365570"/>
            <a:ext cx="12192000" cy="41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8896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550026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2513014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1604169" y="1291432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4037014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5181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5791200" y="2590801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5490369" y="3729832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4440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916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1375569" y="2663032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757363" y="3729038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3124200" y="1497965"/>
            <a:ext cx="27813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</a:p>
        </p:txBody>
      </p:sp>
    </p:spTree>
    <p:extLst>
      <p:ext uri="{BB962C8B-B14F-4D97-AF65-F5344CB8AC3E}">
        <p14:creationId xmlns:p14="http://schemas.microsoft.com/office/powerpoint/2010/main" val="29096057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" t="38857" r="454" b="20762"/>
          <a:stretch/>
        </p:blipFill>
        <p:spPr>
          <a:xfrm>
            <a:off x="894237" y="449347"/>
            <a:ext cx="10842171" cy="6162308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2116899" y="1803749"/>
            <a:ext cx="1753643" cy="1102290"/>
          </a:xfrm>
          <a:prstGeom prst="donut">
            <a:avLst>
              <a:gd name="adj" fmla="val 46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4527860" y="2887499"/>
            <a:ext cx="1753643" cy="1102290"/>
          </a:xfrm>
          <a:prstGeom prst="donut">
            <a:avLst>
              <a:gd name="adj" fmla="val 46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2116899" y="4166496"/>
            <a:ext cx="1610637" cy="949890"/>
          </a:xfrm>
          <a:prstGeom prst="donut">
            <a:avLst>
              <a:gd name="adj" fmla="val 46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2354894" y="3216606"/>
            <a:ext cx="1296443" cy="797490"/>
          </a:xfrm>
          <a:prstGeom prst="donut">
            <a:avLst>
              <a:gd name="adj" fmla="val 46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4479961" y="4083238"/>
            <a:ext cx="1753643" cy="1102290"/>
          </a:xfrm>
          <a:prstGeom prst="donut">
            <a:avLst>
              <a:gd name="adj" fmla="val 46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8705291" y="2911806"/>
            <a:ext cx="1753643" cy="1102290"/>
          </a:xfrm>
          <a:prstGeom prst="donut">
            <a:avLst>
              <a:gd name="adj" fmla="val 46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6780875" y="2014852"/>
            <a:ext cx="1448843" cy="949890"/>
          </a:xfrm>
          <a:prstGeom prst="donut">
            <a:avLst>
              <a:gd name="adj" fmla="val 46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6467724" y="3225701"/>
            <a:ext cx="1361044" cy="940795"/>
          </a:xfrm>
          <a:prstGeom prst="donut">
            <a:avLst>
              <a:gd name="adj" fmla="val 46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2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9" t="78123"/>
          <a:stretch/>
        </p:blipFill>
        <p:spPr>
          <a:xfrm>
            <a:off x="100208" y="1547742"/>
            <a:ext cx="11975286" cy="361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13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" b="47945"/>
          <a:stretch/>
        </p:blipFill>
        <p:spPr>
          <a:xfrm>
            <a:off x="1678489" y="91925"/>
            <a:ext cx="9206630" cy="675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87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" t="52785"/>
          <a:stretch/>
        </p:blipFill>
        <p:spPr>
          <a:xfrm>
            <a:off x="299791" y="288097"/>
            <a:ext cx="10234598" cy="675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16821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550026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2513014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1604169" y="1291432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4037014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5181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5791200" y="2590801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5490369" y="3729832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4440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916238" y="4567238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1375569" y="2663032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757363" y="3729038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3124200" y="1497965"/>
            <a:ext cx="27813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</a:p>
        </p:txBody>
      </p:sp>
    </p:spTree>
    <p:extLst>
      <p:ext uri="{BB962C8B-B14F-4D97-AF65-F5344CB8AC3E}">
        <p14:creationId xmlns:p14="http://schemas.microsoft.com/office/powerpoint/2010/main" val="293334191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38</Words>
  <Application>Microsoft Office PowerPoint</Application>
  <PresentationFormat>Widescreen</PresentationFormat>
  <Paragraphs>11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.VnHelvetInsH</vt:lpstr>
      <vt:lpstr>Arial</vt:lpstr>
      <vt:lpstr>Calibri</vt:lpstr>
      <vt:lpstr>Times New Roman</vt:lpstr>
      <vt:lpstr>1_Office Theme</vt:lpstr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2020-08-24T02:42:38Z</dcterms:created>
  <dcterms:modified xsi:type="dcterms:W3CDTF">2020-08-25T15:02:48Z</dcterms:modified>
</cp:coreProperties>
</file>