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6" r:id="rId2"/>
    <p:sldId id="257" r:id="rId3"/>
    <p:sldId id="325" r:id="rId4"/>
    <p:sldId id="262" r:id="rId5"/>
    <p:sldId id="269" r:id="rId6"/>
    <p:sldId id="390" r:id="rId7"/>
    <p:sldId id="391" r:id="rId8"/>
    <p:sldId id="392"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36"/>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12/15/2024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sp>
        <p:nvSpPr>
          <p:cNvPr id="46" name="TextBox 11">
            <a:extLst>
              <a:ext uri="{FF2B5EF4-FFF2-40B4-BE49-F238E27FC236}">
                <a16:creationId xmlns:a16="http://schemas.microsoft.com/office/drawing/2014/main" id="{A4F0A469-7002-4A8B-BB11-B48D4178DC26}"/>
              </a:ext>
            </a:extLst>
          </p:cNvPr>
          <p:cNvSpPr txBox="1"/>
          <p:nvPr/>
        </p:nvSpPr>
        <p:spPr>
          <a:xfrm>
            <a:off x="1049942" y="-75078"/>
            <a:ext cx="10208047" cy="778355"/>
          </a:xfrm>
          <a:prstGeom prst="rect">
            <a:avLst/>
          </a:prstGeom>
        </p:spPr>
        <p:txBody>
          <a:bodyPr lIns="0" tIns="0" rIns="0" bIns="0" rtlCol="0" anchor="t">
            <a:spAutoFit/>
          </a:bodyPr>
          <a:lstStyle/>
          <a:p>
            <a:pPr algn="ctr">
              <a:lnSpc>
                <a:spcPts val="7000"/>
              </a:lnSpc>
            </a:pPr>
            <a:r>
              <a:rPr lang="en-US" sz="3200" dirty="0" err="1">
                <a:solidFill>
                  <a:srgbClr val="2A5474"/>
                </a:solidFill>
                <a:latin typeface="Calibri" panose="020F0502020204030204" pitchFamily="34" charset="0"/>
                <a:cs typeface="Calibri" panose="020F0502020204030204" pitchFamily="34" charset="0"/>
              </a:rPr>
              <a:t>Thứ</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ngày</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tháng</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năm</a:t>
            </a:r>
            <a:r>
              <a:rPr lang="en-US" sz="3200" dirty="0">
                <a:solidFill>
                  <a:srgbClr val="2A5474"/>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448</Words>
  <Application>Microsoft Office PowerPoint</Application>
  <PresentationFormat>Widescreen</PresentationFormat>
  <Paragraphs>34</Paragraphs>
  <Slides>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Thao Tran</cp:lastModifiedBy>
  <cp:revision>45</cp:revision>
  <dcterms:created xsi:type="dcterms:W3CDTF">2022-09-13T07:29:09Z</dcterms:created>
  <dcterms:modified xsi:type="dcterms:W3CDTF">2024-12-15T01:33:43Z</dcterms:modified>
</cp:coreProperties>
</file>