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E5C30-0BB5-44AD-ACCE-EFAC8C7C0E65}"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BBCB8-BA5E-4469-BDF0-77D5E4061F2F}" type="slidenum">
              <a:rPr lang="en-US" smtClean="0"/>
              <a:t>‹#›</a:t>
            </a:fld>
            <a:endParaRPr lang="en-US"/>
          </a:p>
        </p:txBody>
      </p:sp>
    </p:spTree>
    <p:extLst>
      <p:ext uri="{BB962C8B-B14F-4D97-AF65-F5344CB8AC3E}">
        <p14:creationId xmlns:p14="http://schemas.microsoft.com/office/powerpoint/2010/main" val="144362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8E97E-A1A6-4FC8-8E84-C36664BD0E3D}" type="slidenum">
              <a:rPr lang="en-US" smtClean="0"/>
              <a:t>20</a:t>
            </a:fld>
            <a:endParaRPr lang="en-US"/>
          </a:p>
        </p:txBody>
      </p:sp>
    </p:spTree>
    <p:extLst>
      <p:ext uri="{BB962C8B-B14F-4D97-AF65-F5344CB8AC3E}">
        <p14:creationId xmlns:p14="http://schemas.microsoft.com/office/powerpoint/2010/main" val="415592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B98AA-5804-45CF-9528-F6E2B46ADDE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59187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B98AA-5804-45CF-9528-F6E2B46ADDE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91889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B98AA-5804-45CF-9528-F6E2B46ADDE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168397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19F2D9-B175-41FB-99B9-2303555F3B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9193"/>
          <a:stretch/>
        </p:blipFill>
        <p:spPr>
          <a:xfrm rot="5400000">
            <a:off x="-50479" y="50477"/>
            <a:ext cx="1320801" cy="1219849"/>
          </a:xfrm>
          <a:prstGeom prst="rect">
            <a:avLst/>
          </a:prstGeom>
        </p:spPr>
      </p:pic>
      <p:pic>
        <p:nvPicPr>
          <p:cNvPr id="5" name="图片 4">
            <a:extLst>
              <a:ext uri="{FF2B5EF4-FFF2-40B4-BE49-F238E27FC236}">
                <a16:creationId xmlns:a16="http://schemas.microsoft.com/office/drawing/2014/main" id="{A642EB11-E1E2-43C6-8768-17F07A226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307084" y="1562100"/>
            <a:ext cx="2884916" cy="5328825"/>
          </a:xfrm>
          <a:prstGeom prst="rect">
            <a:avLst/>
          </a:prstGeom>
        </p:spPr>
      </p:pic>
      <p:sp>
        <p:nvSpPr>
          <p:cNvPr id="6" name="矩形 5">
            <a:extLst>
              <a:ext uri="{FF2B5EF4-FFF2-40B4-BE49-F238E27FC236}">
                <a16:creationId xmlns:a16="http://schemas.microsoft.com/office/drawing/2014/main" id="{F0527EAB-2449-480D-88D2-85807371536A}"/>
              </a:ext>
            </a:extLst>
          </p:cNvPr>
          <p:cNvSpPr/>
          <p:nvPr userDrawn="1"/>
        </p:nvSpPr>
        <p:spPr>
          <a:xfrm>
            <a:off x="6261100" y="749300"/>
            <a:ext cx="5930900" cy="6108700"/>
          </a:xfrm>
          <a:prstGeom prst="rect">
            <a:avLst/>
          </a:prstGeom>
          <a:solidFill>
            <a:srgbClr val="FFF6C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8623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B98AA-5804-45CF-9528-F6E2B46ADDE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323988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3B98AA-5804-45CF-9528-F6E2B46ADDE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427134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B98AA-5804-45CF-9528-F6E2B46ADDEE}"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32786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B98AA-5804-45CF-9528-F6E2B46ADDEE}"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351724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B98AA-5804-45CF-9528-F6E2B46ADDEE}"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379514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B98AA-5804-45CF-9528-F6E2B46ADDEE}"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99763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3B98AA-5804-45CF-9528-F6E2B46ADDEE}"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27502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3B98AA-5804-45CF-9528-F6E2B46ADDEE}"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ED561-8C29-4212-B94C-7D03BD072403}" type="slidenum">
              <a:rPr lang="en-US" smtClean="0"/>
              <a:t>‹#›</a:t>
            </a:fld>
            <a:endParaRPr lang="en-US"/>
          </a:p>
        </p:txBody>
      </p:sp>
    </p:spTree>
    <p:extLst>
      <p:ext uri="{BB962C8B-B14F-4D97-AF65-F5344CB8AC3E}">
        <p14:creationId xmlns:p14="http://schemas.microsoft.com/office/powerpoint/2010/main" val="321666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B98AA-5804-45CF-9528-F6E2B46ADDEE}"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ED561-8C29-4212-B94C-7D03BD072403}" type="slidenum">
              <a:rPr lang="en-US" smtClean="0"/>
              <a:t>‹#›</a:t>
            </a:fld>
            <a:endParaRPr lang="en-US"/>
          </a:p>
        </p:txBody>
      </p:sp>
    </p:spTree>
    <p:extLst>
      <p:ext uri="{BB962C8B-B14F-4D97-AF65-F5344CB8AC3E}">
        <p14:creationId xmlns:p14="http://schemas.microsoft.com/office/powerpoint/2010/main" val="351543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1F1476-B7E3-EC34-AD93-8224DAC6EC84}"/>
              </a:ext>
            </a:extLst>
          </p:cNvPr>
          <p:cNvPicPr>
            <a:picLocks noChangeAspect="1"/>
          </p:cNvPicPr>
          <p:nvPr/>
        </p:nvPicPr>
        <p:blipFill>
          <a:blip r:embed="rId3"/>
          <a:stretch>
            <a:fillRect/>
          </a:stretch>
        </p:blipFill>
        <p:spPr>
          <a:xfrm>
            <a:off x="2157417" y="1122363"/>
            <a:ext cx="6272652" cy="5093640"/>
          </a:xfrm>
          <a:prstGeom prst="rect">
            <a:avLst/>
          </a:prstGeom>
        </p:spPr>
      </p:pic>
      <p:sp>
        <p:nvSpPr>
          <p:cNvPr id="9" name="Freeform 7">
            <a:extLst>
              <a:ext uri="{FF2B5EF4-FFF2-40B4-BE49-F238E27FC236}">
                <a16:creationId xmlns:a16="http://schemas.microsoft.com/office/drawing/2014/main" id="{88486698-BF85-C80B-F8A1-214464A5749D}"/>
              </a:ext>
            </a:extLst>
          </p:cNvPr>
          <p:cNvSpPr/>
          <p:nvPr/>
        </p:nvSpPr>
        <p:spPr>
          <a:xfrm>
            <a:off x="8305665" y="2277373"/>
            <a:ext cx="3667799" cy="4109138"/>
          </a:xfrm>
          <a:custGeom>
            <a:avLst/>
            <a:gdLst/>
            <a:ahLst/>
            <a:cxnLst/>
            <a:rect l="l" t="t" r="r" b="b"/>
            <a:pathLst>
              <a:path w="2622158" h="2738546">
                <a:moveTo>
                  <a:pt x="0" y="0"/>
                </a:moveTo>
                <a:lnTo>
                  <a:pt x="2622158" y="0"/>
                </a:lnTo>
                <a:lnTo>
                  <a:pt x="2622158" y="2738546"/>
                </a:lnTo>
                <a:lnTo>
                  <a:pt x="0" y="273854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17764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36269" y="1111269"/>
            <a:ext cx="11018660" cy="57410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a:ln>
                  <a:noFill/>
                </a:ln>
                <a:solidFill>
                  <a:srgbClr val="002060"/>
                </a:solidFill>
                <a:effectLst/>
                <a:uLnTx/>
                <a:uFillTx/>
                <a:latin typeface="Arial" panose="020B0604020202020204" pitchFamily="34" charset="0"/>
                <a:ea typeface="Calibri"/>
                <a:cs typeface="Calibri"/>
                <a:sym typeface="Calibri"/>
              </a:rPr>
              <a:t>THẢO LUẬN NHÓM 2</a:t>
            </a:r>
            <a:endParaRPr kumimoji="0" lang="vi-VN" sz="8000" b="1" i="1" u="none" strike="noStrike" kern="0" cap="none" spc="0" normalizeH="0" baseline="0" noProof="0" dirty="0">
              <a:ln>
                <a:noFill/>
              </a:ln>
              <a:solidFill>
                <a:srgbClr val="C00000"/>
              </a:solidFill>
              <a:effectLst/>
              <a:uLnTx/>
              <a:uFillTx/>
              <a:latin typeface="Arial" panose="020B0604020202020204" pitchFamily="34" charset="0"/>
              <a:ea typeface="Calibri"/>
              <a:cs typeface="Calibri"/>
              <a:sym typeface="Calibri"/>
            </a:endParaRPr>
          </a:p>
        </p:txBody>
      </p:sp>
      <p:pic>
        <p:nvPicPr>
          <p:cNvPr id="4098" name="Picture 2" descr="Bài giảng Đạo đức lớp 2 - Tuần 16 - YouTube">
            <a:extLst>
              <a:ext uri="{FF2B5EF4-FFF2-40B4-BE49-F238E27FC236}">
                <a16:creationId xmlns:a16="http://schemas.microsoft.com/office/drawing/2014/main" id="{B9D58430-A133-4931-BCE0-426A5B9BB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5" y="2254703"/>
            <a:ext cx="6792686" cy="382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0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78799" y="636710"/>
            <a:ext cx="11018660" cy="120272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còn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2" name="Rectangle: Rounded Corners 1">
            <a:extLst>
              <a:ext uri="{FF2B5EF4-FFF2-40B4-BE49-F238E27FC236}">
                <a16:creationId xmlns:a16="http://schemas.microsoft.com/office/drawing/2014/main" id="{5CB6F80A-7FB3-DC73-1E32-781D7AC485D0}"/>
              </a:ext>
            </a:extLst>
          </p:cNvPr>
          <p:cNvSpPr/>
          <p:nvPr/>
        </p:nvSpPr>
        <p:spPr>
          <a:xfrm>
            <a:off x="1977656" y="2147777"/>
            <a:ext cx="7963786" cy="85060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bè</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E149E45-721C-207C-16EF-E48F4E93F5F9}"/>
              </a:ext>
            </a:extLst>
          </p:cNvPr>
          <p:cNvSpPr/>
          <p:nvPr/>
        </p:nvSpPr>
        <p:spPr>
          <a:xfrm>
            <a:off x="1988289" y="3402418"/>
            <a:ext cx="7963786" cy="85060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dũng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liều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lĩnh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gan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dạ</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can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đảm</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32432256-1126-C52A-ACCA-22896CDCC0E8}"/>
              </a:ext>
            </a:extLst>
          </p:cNvPr>
          <p:cNvSpPr/>
          <p:nvPr/>
        </p:nvSpPr>
        <p:spPr>
          <a:xfrm>
            <a:off x="1913861" y="4795283"/>
            <a:ext cx="7963786" cy="8506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tổ quốc, non sông, nhà nước, đất nước</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id="{B68CBAEC-E82D-413F-28D9-17992A341157}"/>
              </a:ext>
            </a:extLst>
          </p:cNvPr>
          <p:cNvSpPr/>
          <p:nvPr/>
        </p:nvSpPr>
        <p:spPr>
          <a:xfrm>
            <a:off x="6379535" y="2296633"/>
            <a:ext cx="1360967" cy="6592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459CF59-A4FE-2363-4FCD-8026511BA747}"/>
              </a:ext>
            </a:extLst>
          </p:cNvPr>
          <p:cNvSpPr/>
          <p:nvPr/>
        </p:nvSpPr>
        <p:spPr>
          <a:xfrm>
            <a:off x="4880344" y="3487479"/>
            <a:ext cx="1499191" cy="6592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CE8923-A5DB-3042-E1DC-E3F13B7C8CF0}"/>
              </a:ext>
            </a:extLst>
          </p:cNvPr>
          <p:cNvSpPr/>
          <p:nvPr/>
        </p:nvSpPr>
        <p:spPr>
          <a:xfrm>
            <a:off x="5932968" y="4827181"/>
            <a:ext cx="1765004" cy="7549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892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5CB6F80A-7FB3-DC73-1E32-781D7AC485D0}"/>
              </a:ext>
            </a:extLst>
          </p:cNvPr>
          <p:cNvSpPr/>
          <p:nvPr/>
        </p:nvSpPr>
        <p:spPr>
          <a:xfrm>
            <a:off x="2200940" y="180754"/>
            <a:ext cx="7963786" cy="85060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bè</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2206054E-D9F6-C24A-97CB-09A5DF2BF471}"/>
              </a:ext>
            </a:extLst>
          </p:cNvPr>
          <p:cNvSpPr txBox="1"/>
          <p:nvPr/>
        </p:nvSpPr>
        <p:spPr>
          <a:xfrm>
            <a:off x="1095153" y="1871330"/>
            <a:ext cx="10271052"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Nhóm a: các từ </a:t>
            </a:r>
            <a:r>
              <a:rPr lang="vi-VN" sz="3600" b="1" dirty="0">
                <a:latin typeface="Cambria" panose="02040503050406030204" pitchFamily="18" charset="0"/>
                <a:ea typeface="Cambria" panose="02040503050406030204" pitchFamily="18" charset="0"/>
              </a:rPr>
              <a:t>nhân dân, đồng bào, quốc dân </a:t>
            </a:r>
            <a:r>
              <a:rPr lang="vi-VN" sz="3600" dirty="0">
                <a:latin typeface="Cambria" panose="02040503050406030204" pitchFamily="18" charset="0"/>
                <a:ea typeface="Cambria" panose="02040503050406030204" pitchFamily="18" charset="0"/>
              </a:rPr>
              <a:t>chỉ những người trong cùng một quốc gia nên các từ đồng nghĩa với nhau; từ </a:t>
            </a:r>
            <a:r>
              <a:rPr lang="vi-VN" sz="3600" b="1" dirty="0">
                <a:latin typeface="Cambria" panose="02040503050406030204" pitchFamily="18" charset="0"/>
                <a:ea typeface="Cambria" panose="02040503050406030204" pitchFamily="18" charset="0"/>
              </a:rPr>
              <a:t>bạn bè </a:t>
            </a:r>
            <a:r>
              <a:rPr lang="vi-VN" sz="3600" dirty="0">
                <a:latin typeface="Cambria" panose="02040503050406030204" pitchFamily="18" charset="0"/>
                <a:ea typeface="Cambria" panose="02040503050406030204" pitchFamily="18" charset="0"/>
              </a:rPr>
              <a:t>chỉ mối quan hệ tình bạn.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023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2206054E-D9F6-C24A-97CB-09A5DF2BF471}"/>
              </a:ext>
            </a:extLst>
          </p:cNvPr>
          <p:cNvSpPr txBox="1"/>
          <p:nvPr/>
        </p:nvSpPr>
        <p:spPr>
          <a:xfrm>
            <a:off x="1095153" y="1871330"/>
            <a:ext cx="10271052" cy="2308324"/>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Nhóm b: các từ </a:t>
            </a:r>
            <a:r>
              <a:rPr lang="vi-VN" sz="3600" b="1" dirty="0">
                <a:solidFill>
                  <a:prstClr val="black"/>
                </a:solidFill>
                <a:latin typeface="Cambria" panose="02040503050406030204" pitchFamily="18" charset="0"/>
                <a:ea typeface="Cambria" panose="02040503050406030204" pitchFamily="18" charset="0"/>
              </a:rPr>
              <a:t>dũng cảm, gan dạ, can đảm </a:t>
            </a:r>
            <a:r>
              <a:rPr lang="vi-VN" sz="3600" dirty="0">
                <a:solidFill>
                  <a:prstClr val="black"/>
                </a:solidFill>
                <a:latin typeface="Cambria" panose="02040503050406030204" pitchFamily="18" charset="0"/>
                <a:ea typeface="Cambria" panose="02040503050406030204" pitchFamily="18" charset="0"/>
              </a:rPr>
              <a:t>chỉ phẩm chất có dũng khí, dám đương đầu khó khăn nguy hiểm; từ </a:t>
            </a:r>
            <a:r>
              <a:rPr lang="vi-VN" sz="3600" b="1" dirty="0">
                <a:solidFill>
                  <a:prstClr val="black"/>
                </a:solidFill>
                <a:latin typeface="Cambria" panose="02040503050406030204" pitchFamily="18" charset="0"/>
                <a:ea typeface="Cambria" panose="02040503050406030204" pitchFamily="18" charset="0"/>
              </a:rPr>
              <a:t>liều lĩnh </a:t>
            </a:r>
            <a:r>
              <a:rPr lang="vi-VN" sz="3600" dirty="0">
                <a:solidFill>
                  <a:prstClr val="black"/>
                </a:solidFill>
                <a:latin typeface="Cambria" panose="02040503050406030204" pitchFamily="18" charset="0"/>
                <a:ea typeface="Cambria" panose="02040503050406030204" pitchFamily="18" charset="0"/>
              </a:rPr>
              <a:t>chỉ hành động, việc làm bất chấp nguy hiểm, có thể xảy ra hậu quả tai hại.</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E85969E-3744-51CB-FA69-A9CCFB54C371}"/>
              </a:ext>
            </a:extLst>
          </p:cNvPr>
          <p:cNvSpPr/>
          <p:nvPr/>
        </p:nvSpPr>
        <p:spPr>
          <a:xfrm>
            <a:off x="2551815" y="180753"/>
            <a:ext cx="7963786" cy="85060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dũng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liều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lĩnh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gan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dạ</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can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đảm</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0666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2206054E-D9F6-C24A-97CB-09A5DF2BF471}"/>
              </a:ext>
            </a:extLst>
          </p:cNvPr>
          <p:cNvSpPr txBox="1"/>
          <p:nvPr/>
        </p:nvSpPr>
        <p:spPr>
          <a:xfrm>
            <a:off x="1095153" y="1871330"/>
            <a:ext cx="10271052" cy="3170099"/>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Nhóm c: các từ </a:t>
            </a:r>
            <a:r>
              <a:rPr lang="vi-VN" sz="4000" b="1" dirty="0">
                <a:solidFill>
                  <a:prstClr val="black"/>
                </a:solidFill>
                <a:latin typeface="Cambria" panose="02040503050406030204" pitchFamily="18" charset="0"/>
                <a:ea typeface="Cambria" panose="02040503050406030204" pitchFamily="18" charset="0"/>
              </a:rPr>
              <a:t>tổ quốc, non sông, đất nước </a:t>
            </a:r>
            <a:r>
              <a:rPr lang="vi-VN" sz="4000" dirty="0">
                <a:solidFill>
                  <a:prstClr val="black"/>
                </a:solidFill>
                <a:latin typeface="Cambria" panose="02040503050406030204" pitchFamily="18" charset="0"/>
                <a:ea typeface="Cambria" panose="02040503050406030204" pitchFamily="18" charset="0"/>
              </a:rPr>
              <a:t>chỉ phần lãnh thổ trong quan hệ với dân tộc làm chủ và sinh sống tại đó; từ </a:t>
            </a:r>
            <a:r>
              <a:rPr lang="vi-VN" sz="4000" b="1" dirty="0">
                <a:solidFill>
                  <a:prstClr val="black"/>
                </a:solidFill>
                <a:latin typeface="Cambria" panose="02040503050406030204" pitchFamily="18" charset="0"/>
                <a:ea typeface="Cambria" panose="02040503050406030204" pitchFamily="18" charset="0"/>
              </a:rPr>
              <a:t>nhà nước </a:t>
            </a:r>
            <a:r>
              <a:rPr lang="vi-VN" sz="4000" dirty="0">
                <a:solidFill>
                  <a:prstClr val="black"/>
                </a:solidFill>
                <a:latin typeface="Cambria" panose="02040503050406030204" pitchFamily="18" charset="0"/>
                <a:ea typeface="Cambria" panose="02040503050406030204" pitchFamily="18" charset="0"/>
              </a:rPr>
              <a:t>là tổ chức đứng đầu của chính phủ, quản lí công việc chung của một nước.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ECEA3885-64F9-EA8B-9560-01C87AE7081D}"/>
              </a:ext>
            </a:extLst>
          </p:cNvPr>
          <p:cNvSpPr/>
          <p:nvPr/>
        </p:nvSpPr>
        <p:spPr>
          <a:xfrm>
            <a:off x="2392326" y="202018"/>
            <a:ext cx="7963786" cy="8506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tổ quốc, non sông, nhà nước, đất nước</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3451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68167" y="222040"/>
            <a:ext cx="11018660" cy="120272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đoạn thơ dưới đây và thực hiện yêu cầu.</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10" name="TextBox 9">
            <a:extLst>
              <a:ext uri="{FF2B5EF4-FFF2-40B4-BE49-F238E27FC236}">
                <a16:creationId xmlns:a16="http://schemas.microsoft.com/office/drawing/2014/main" id="{659D179C-14FA-6E5D-282C-8FFAF8307000}"/>
              </a:ext>
            </a:extLst>
          </p:cNvPr>
          <p:cNvSpPr txBox="1"/>
          <p:nvPr/>
        </p:nvSpPr>
        <p:spPr>
          <a:xfrm>
            <a:off x="850605" y="1786270"/>
            <a:ext cx="5209954" cy="3046988"/>
          </a:xfrm>
          <a:prstGeom prst="rect">
            <a:avLst/>
          </a:prstGeom>
          <a:noFill/>
        </p:spPr>
        <p:txBody>
          <a:bodyPr wrap="square" rtlCol="0">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Không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cánh</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Mà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con </a:t>
            </a:r>
            <a:r>
              <a:rPr lang="en-US" sz="3200" b="0" i="0" dirty="0" err="1">
                <a:solidFill>
                  <a:srgbClr val="000000"/>
                </a:solidFill>
                <a:effectLst/>
                <a:latin typeface="Cambria" panose="02040503050406030204" pitchFamily="18" charset="0"/>
                <a:ea typeface="Cambria" panose="02040503050406030204" pitchFamily="18" charset="0"/>
              </a:rPr>
              <a:t>sông</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err="1">
                <a:solidFill>
                  <a:srgbClr val="000000"/>
                </a:solidFill>
                <a:effectLst/>
                <a:latin typeface="Cambria" panose="02040503050406030204" pitchFamily="18" charset="0"/>
                <a:ea typeface="Cambria" panose="02040503050406030204" pitchFamily="18" charset="0"/>
              </a:rPr>
              <a:t>Không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lá</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cành</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ngọn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gió</a:t>
            </a:r>
            <a:endParaRPr lang="en-US" sz="3200" b="0" i="0" dirty="0">
              <a:solidFill>
                <a:srgbClr val="000000"/>
              </a:solidFill>
              <a:effectLst/>
              <a:latin typeface="Cambria" panose="02040503050406030204" pitchFamily="18" charset="0"/>
              <a:ea typeface="Cambria" panose="02040503050406030204" pitchFamily="18" charset="0"/>
            </a:endParaRPr>
          </a:p>
          <a:p>
            <a:pPr algn="r"/>
            <a:r>
              <a:rPr lang="en-US" sz="3200" b="0" i="0" dirty="0">
                <a:solidFill>
                  <a:srgbClr val="000000"/>
                </a:solidFill>
                <a:effectLst/>
                <a:latin typeface="Cambria" panose="02040503050406030204" pitchFamily="18" charset="0"/>
                <a:ea typeface="Cambria" panose="02040503050406030204" pitchFamily="18" charset="0"/>
              </a:rPr>
              <a:t>(Xuân </a:t>
            </a:r>
            <a:r>
              <a:rPr lang="en-US" sz="3200" b="0" i="0" dirty="0" err="1">
                <a:solidFill>
                  <a:srgbClr val="000000"/>
                </a:solidFill>
                <a:effectLst/>
                <a:latin typeface="Cambria" panose="02040503050406030204" pitchFamily="18" charset="0"/>
                <a:ea typeface="Cambria" panose="02040503050406030204" pitchFamily="18" charset="0"/>
              </a:rPr>
              <a:t>Quỳnh</a:t>
            </a:r>
            <a:r>
              <a:rPr lang="en-US" sz="3200" b="0" i="0" dirty="0">
                <a:solidFill>
                  <a:srgbClr val="000000"/>
                </a:solidFill>
                <a:effectLst/>
                <a:latin typeface="Cambria" panose="02040503050406030204" pitchFamily="18" charset="0"/>
                <a:ea typeface="Cambria" panose="02040503050406030204" pitchFamily="18" charset="0"/>
              </a:rPr>
              <a:t>)</a:t>
            </a:r>
          </a:p>
          <a:p>
            <a:endParaRPr lang="en-US" sz="32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D1045024-5999-E4B9-A1B6-B15A352BF5E9}"/>
              </a:ext>
            </a:extLst>
          </p:cNvPr>
          <p:cNvPicPr>
            <a:picLocks noChangeAspect="1"/>
          </p:cNvPicPr>
          <p:nvPr/>
        </p:nvPicPr>
        <p:blipFill>
          <a:blip r:embed="rId3"/>
          <a:stretch>
            <a:fillRect/>
          </a:stretch>
        </p:blipFill>
        <p:spPr>
          <a:xfrm>
            <a:off x="6052693" y="1566862"/>
            <a:ext cx="5441102" cy="2308698"/>
          </a:xfrm>
          <a:prstGeom prst="rect">
            <a:avLst/>
          </a:prstGeom>
        </p:spPr>
      </p:pic>
      <p:sp>
        <p:nvSpPr>
          <p:cNvPr id="13" name="TextBox 12">
            <a:extLst>
              <a:ext uri="{FF2B5EF4-FFF2-40B4-BE49-F238E27FC236}">
                <a16:creationId xmlns:a16="http://schemas.microsoft.com/office/drawing/2014/main" id="{A5304637-F4AF-6237-E6EC-D00ABC84E648}"/>
              </a:ext>
            </a:extLst>
          </p:cNvPr>
          <p:cNvSpPr txBox="1"/>
          <p:nvPr/>
        </p:nvSpPr>
        <p:spPr>
          <a:xfrm>
            <a:off x="542260" y="4444409"/>
            <a:ext cx="11238615" cy="2554545"/>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a. Mỗi từ in đậm trong đoạn thơ trên được dùng với nghĩa gốc hay nghĩa chuyển?</a:t>
            </a:r>
          </a:p>
          <a:p>
            <a:pPr algn="just"/>
            <a:r>
              <a:rPr lang="vi-VN" sz="3200" b="1" i="0" dirty="0">
                <a:solidFill>
                  <a:srgbClr val="000000"/>
                </a:solidFill>
                <a:effectLst/>
                <a:latin typeface="Cambria" panose="02040503050406030204" pitchFamily="18" charset="0"/>
                <a:ea typeface="Cambria" panose="02040503050406030204" pitchFamily="18" charset="0"/>
              </a:rPr>
              <a:t>b. Đặt một câu có từ in đậm được sử dụng với nghĩa chuyển.</a:t>
            </a:r>
          </a:p>
          <a:p>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1201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36269" y="1111269"/>
            <a:ext cx="11018660" cy="57410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a:ln>
                  <a:noFill/>
                </a:ln>
                <a:solidFill>
                  <a:srgbClr val="002060"/>
                </a:solidFill>
                <a:effectLst/>
                <a:uLnTx/>
                <a:uFillTx/>
                <a:latin typeface="Arial" panose="020B0604020202020204" pitchFamily="34" charset="0"/>
                <a:ea typeface="Calibri"/>
                <a:cs typeface="Calibri"/>
                <a:sym typeface="Calibri"/>
              </a:rPr>
              <a:t>THẢO LUẬN NHÓM 4</a:t>
            </a:r>
            <a:endParaRPr kumimoji="0" lang="vi-VN" sz="8000" b="1" i="1" u="none" strike="noStrike" kern="0" cap="none" spc="0" normalizeH="0" baseline="0" noProof="0" dirty="0">
              <a:ln>
                <a:noFill/>
              </a:ln>
              <a:solidFill>
                <a:srgbClr val="C00000"/>
              </a:solidFill>
              <a:effectLst/>
              <a:uLnTx/>
              <a:uFillTx/>
              <a:latin typeface="Arial" panose="020B0604020202020204" pitchFamily="34" charset="0"/>
              <a:ea typeface="Calibri"/>
              <a:cs typeface="Calibri"/>
              <a:sym typeface="Calibri"/>
            </a:endParaRPr>
          </a:p>
        </p:txBody>
      </p:sp>
      <p:pic>
        <p:nvPicPr>
          <p:cNvPr id="2050" name="Picture 2" descr="Soạn văn 10 trang 146 - Khám phá sức sáng tạo">
            <a:extLst>
              <a:ext uri="{FF2B5EF4-FFF2-40B4-BE49-F238E27FC236}">
                <a16:creationId xmlns:a16="http://schemas.microsoft.com/office/drawing/2014/main" id="{5CCD2345-86BC-45B3-89EC-C6771EA73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61931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47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AC868FE3-CD79-F339-D530-AAD07644B4E5}"/>
              </a:ext>
            </a:extLst>
          </p:cNvPr>
          <p:cNvSpPr/>
          <p:nvPr/>
        </p:nvSpPr>
        <p:spPr>
          <a:xfrm>
            <a:off x="1541721" y="1169582"/>
            <a:ext cx="9611832" cy="148855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Những từ in đậm được dùng với nghĩa gốc: </a:t>
            </a: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chân, cành, lá </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0E25E664-526A-7E59-FF61-7571810A0D89}"/>
              </a:ext>
            </a:extLst>
          </p:cNvPr>
          <p:cNvSpPr/>
          <p:nvPr/>
        </p:nvSpPr>
        <p:spPr>
          <a:xfrm>
            <a:off x="1573619" y="3211033"/>
            <a:ext cx="9611832" cy="148855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002060"/>
                </a:solidFill>
                <a:latin typeface="Cambria" panose="02040503050406030204" pitchFamily="18" charset="0"/>
                <a:ea typeface="Cambria" panose="02040503050406030204" pitchFamily="18" charset="0"/>
              </a:rPr>
              <a:t>Từ in đậm được dùng với nghĩa chuyển: </a:t>
            </a:r>
            <a:r>
              <a:rPr lang="vi-VN" sz="4400" b="1" dirty="0">
                <a:solidFill>
                  <a:srgbClr val="002060"/>
                </a:solidFill>
                <a:latin typeface="Cambria" panose="02040503050406030204" pitchFamily="18" charset="0"/>
                <a:ea typeface="Cambria" panose="02040503050406030204" pitchFamily="18" charset="0"/>
              </a:rPr>
              <a:t>ngọn </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3738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0A42F3AE-20D6-0867-6415-34F5426494B2}"/>
              </a:ext>
            </a:extLst>
          </p:cNvPr>
          <p:cNvSpPr txBox="1"/>
          <p:nvPr/>
        </p:nvSpPr>
        <p:spPr>
          <a:xfrm>
            <a:off x="893135" y="1244009"/>
            <a:ext cx="10590027" cy="3970318"/>
          </a:xfrm>
          <a:prstGeom prst="rect">
            <a:avLst/>
          </a:prstGeom>
          <a:noFill/>
        </p:spPr>
        <p:txBody>
          <a:bodyPr wrap="square" rtlCol="0">
            <a:spAutoFit/>
          </a:bodyPr>
          <a:lstStyle/>
          <a:p>
            <a:pPr algn="just"/>
            <a:r>
              <a:rPr lang="en-US" sz="3600" b="1" dirty="0">
                <a:latin typeface="Cambria" panose="02040503050406030204" pitchFamily="18" charset="0"/>
                <a:ea typeface="Cambria" panose="02040503050406030204" pitchFamily="18" charset="0"/>
              </a:rPr>
              <a:t>b) </a:t>
            </a:r>
            <a:r>
              <a:rPr lang="vi-VN" sz="3600" b="1" dirty="0">
                <a:latin typeface="Cambria" panose="02040503050406030204" pitchFamily="18" charset="0"/>
                <a:ea typeface="Cambria" panose="02040503050406030204" pitchFamily="18" charset="0"/>
              </a:rPr>
              <a:t>VD: </a:t>
            </a:r>
          </a:p>
          <a:p>
            <a:pPr algn="just"/>
            <a:r>
              <a:rPr lang="vi-VN" sz="3600" dirty="0">
                <a:latin typeface="Cambria" panose="02040503050406030204" pitchFamily="18" charset="0"/>
                <a:ea typeface="Cambria" panose="02040503050406030204" pitchFamily="18" charset="0"/>
              </a:rPr>
              <a:t>+ Mùa mưa đến, những gia đình sống dưới </a:t>
            </a:r>
            <a:r>
              <a:rPr lang="vi-VN" sz="3600" i="1" dirty="0">
                <a:latin typeface="Cambria" panose="02040503050406030204" pitchFamily="18" charset="0"/>
                <a:ea typeface="Cambria" panose="02040503050406030204" pitchFamily="18" charset="0"/>
              </a:rPr>
              <a:t>chân núi </a:t>
            </a:r>
            <a:r>
              <a:rPr lang="vi-VN" sz="3600" dirty="0">
                <a:latin typeface="Cambria" panose="02040503050406030204" pitchFamily="18" charset="0"/>
                <a:ea typeface="Cambria" panose="02040503050406030204" pitchFamily="18" charset="0"/>
              </a:rPr>
              <a:t>lại nơm nớp lo núi lở.</a:t>
            </a:r>
          </a:p>
          <a:p>
            <a:pPr algn="just"/>
            <a:r>
              <a:rPr lang="vi-VN" sz="3600" dirty="0">
                <a:latin typeface="Cambria" panose="02040503050406030204" pitchFamily="18" charset="0"/>
                <a:ea typeface="Cambria" panose="02040503050406030204" pitchFamily="18" charset="0"/>
              </a:rPr>
              <a:t>+ Từ nhỏ tôi đã ước mơ được đi trên một chiếc thuyền có </a:t>
            </a:r>
            <a:r>
              <a:rPr lang="vi-VN" sz="3600" i="1" dirty="0">
                <a:latin typeface="Cambria" panose="02040503050406030204" pitchFamily="18" charset="0"/>
                <a:ea typeface="Cambria" panose="02040503050406030204" pitchFamily="18" charset="0"/>
              </a:rPr>
              <a:t>cánh buồm </a:t>
            </a:r>
            <a:r>
              <a:rPr lang="vi-VN" sz="3600" dirty="0">
                <a:latin typeface="Cambria" panose="02040503050406030204" pitchFamily="18" charset="0"/>
                <a:ea typeface="Cambria" panose="02040503050406030204" pitchFamily="18" charset="0"/>
              </a:rPr>
              <a:t>đỏ thắm.</a:t>
            </a:r>
          </a:p>
          <a:p>
            <a:pPr algn="just"/>
            <a:r>
              <a:rPr lang="vi-VN" sz="3600" dirty="0">
                <a:latin typeface="Cambria" panose="02040503050406030204" pitchFamily="18" charset="0"/>
                <a:ea typeface="Cambria" panose="02040503050406030204" pitchFamily="18" charset="0"/>
              </a:rPr>
              <a:t>+ </a:t>
            </a:r>
            <a:r>
              <a:rPr lang="vi-VN" sz="3600" i="1" dirty="0">
                <a:latin typeface="Cambria" panose="02040503050406030204" pitchFamily="18" charset="0"/>
                <a:ea typeface="Cambria" panose="02040503050406030204" pitchFamily="18" charset="0"/>
              </a:rPr>
              <a:t>Ngọn đuốc </a:t>
            </a:r>
            <a:r>
              <a:rPr lang="vi-VN" sz="3600" dirty="0">
                <a:latin typeface="Cambria" panose="02040503050406030204" pitchFamily="18" charset="0"/>
                <a:ea typeface="Cambria" panose="02040503050406030204" pitchFamily="18" charset="0"/>
              </a:rPr>
              <a:t>trên tay phải của tượng Nữ thần Tự do ở Mỹ tượng trưng cho tự do, bình đẳng, bác ái.</a:t>
            </a:r>
          </a:p>
        </p:txBody>
      </p:sp>
    </p:spTree>
    <p:extLst>
      <p:ext uri="{BB962C8B-B14F-4D97-AF65-F5344CB8AC3E}">
        <p14:creationId xmlns:p14="http://schemas.microsoft.com/office/powerpoint/2010/main" val="705816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46902" y="498487"/>
            <a:ext cx="11018660" cy="120272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Từ ăn trong mỗi nhóm từ dưới đây mang nghĩa nào?</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pic>
        <p:nvPicPr>
          <p:cNvPr id="3" name="Picture 2">
            <a:extLst>
              <a:ext uri="{FF2B5EF4-FFF2-40B4-BE49-F238E27FC236}">
                <a16:creationId xmlns:a16="http://schemas.microsoft.com/office/drawing/2014/main" id="{EC9968B3-B67E-B330-5AED-7C5DEFA963F6}"/>
              </a:ext>
            </a:extLst>
          </p:cNvPr>
          <p:cNvPicPr>
            <a:picLocks noChangeAspect="1"/>
          </p:cNvPicPr>
          <p:nvPr/>
        </p:nvPicPr>
        <p:blipFill>
          <a:blip r:embed="rId3"/>
          <a:stretch>
            <a:fillRect/>
          </a:stretch>
        </p:blipFill>
        <p:spPr>
          <a:xfrm>
            <a:off x="526865" y="2016197"/>
            <a:ext cx="2813594" cy="3151225"/>
          </a:xfrm>
          <a:prstGeom prst="rect">
            <a:avLst/>
          </a:prstGeom>
        </p:spPr>
      </p:pic>
      <p:pic>
        <p:nvPicPr>
          <p:cNvPr id="5" name="Picture 4">
            <a:extLst>
              <a:ext uri="{FF2B5EF4-FFF2-40B4-BE49-F238E27FC236}">
                <a16:creationId xmlns:a16="http://schemas.microsoft.com/office/drawing/2014/main" id="{C4148889-6E6E-7CDA-EEEA-D494AA26C6E2}"/>
              </a:ext>
            </a:extLst>
          </p:cNvPr>
          <p:cNvPicPr>
            <a:picLocks noChangeAspect="1"/>
          </p:cNvPicPr>
          <p:nvPr/>
        </p:nvPicPr>
        <p:blipFill>
          <a:blip r:embed="rId4"/>
          <a:stretch>
            <a:fillRect/>
          </a:stretch>
        </p:blipFill>
        <p:spPr>
          <a:xfrm>
            <a:off x="4256124" y="2149660"/>
            <a:ext cx="7639997" cy="2964600"/>
          </a:xfrm>
          <a:prstGeom prst="rect">
            <a:avLst/>
          </a:prstGeom>
        </p:spPr>
      </p:pic>
      <p:cxnSp>
        <p:nvCxnSpPr>
          <p:cNvPr id="7" name="Straight Connector 6">
            <a:extLst>
              <a:ext uri="{FF2B5EF4-FFF2-40B4-BE49-F238E27FC236}">
                <a16:creationId xmlns:a16="http://schemas.microsoft.com/office/drawing/2014/main" id="{04894AA0-E168-6F11-144D-D46418613A0E}"/>
              </a:ext>
            </a:extLst>
          </p:cNvPr>
          <p:cNvCxnSpPr/>
          <p:nvPr/>
        </p:nvCxnSpPr>
        <p:spPr>
          <a:xfrm>
            <a:off x="3242930" y="2551814"/>
            <a:ext cx="1190847" cy="2030819"/>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95BD02-40C2-C1C0-6039-6EB523EF1A10}"/>
              </a:ext>
            </a:extLst>
          </p:cNvPr>
          <p:cNvCxnSpPr>
            <a:cxnSpLocks/>
          </p:cNvCxnSpPr>
          <p:nvPr/>
        </p:nvCxnSpPr>
        <p:spPr>
          <a:xfrm flipV="1">
            <a:off x="3253563" y="2594344"/>
            <a:ext cx="1158949" cy="10738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3BF106-7941-A6B4-E9F7-40B6652AB6B6}"/>
              </a:ext>
            </a:extLst>
          </p:cNvPr>
          <p:cNvCxnSpPr>
            <a:cxnSpLocks/>
          </p:cNvCxnSpPr>
          <p:nvPr/>
        </p:nvCxnSpPr>
        <p:spPr>
          <a:xfrm flipV="1">
            <a:off x="3232298" y="3551274"/>
            <a:ext cx="1158949" cy="10738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151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317857"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rPr>
              <a:t>; từ đa nghĩa: người đi trước.</a:t>
            </a: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Google Shape;114;p6">
            <a:extLst>
              <a:ext uri="{FF2B5EF4-FFF2-40B4-BE49-F238E27FC236}">
                <a16:creationId xmlns:a16="http://schemas.microsoft.com/office/drawing/2014/main" id="{D81AE276-AE7E-DF88-0496-AC2144FE72C6}"/>
              </a:ext>
            </a:extLst>
          </p:cNvPr>
          <p:cNvSpPr/>
          <p:nvPr/>
        </p:nvSpPr>
        <p:spPr>
          <a:xfrm>
            <a:off x="10203682" y="945180"/>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oogle Shape;117;p6">
            <a:extLst>
              <a:ext uri="{FF2B5EF4-FFF2-40B4-BE49-F238E27FC236}">
                <a16:creationId xmlns:a16="http://schemas.microsoft.com/office/drawing/2014/main" id="{D386324C-FF7E-D8C3-7F22-129FE93D1CF2}"/>
              </a:ext>
            </a:extLst>
          </p:cNvPr>
          <p:cNvSpPr/>
          <p:nvPr/>
        </p:nvSpPr>
        <p:spPr>
          <a:xfrm>
            <a:off x="520198" y="718314"/>
            <a:ext cx="10718800" cy="574100"/>
          </a:xfrm>
          <a:prstGeom prst="roundRect">
            <a:avLst>
              <a:gd name="adj" fmla="val 0"/>
            </a:avLst>
          </a:prstGeom>
          <a:noFill/>
          <a:ln>
            <a:noFill/>
          </a:ln>
        </p:spPr>
        <p:txBody>
          <a:bodyPr spcFirstLastPara="1" wrap="square" lIns="60950" tIns="30467" rIns="60950" bIns="30467" anchor="ctr" anchorCtr="0">
            <a:noAutofit/>
          </a:bodyPr>
          <a:lstStyle/>
          <a:p>
            <a:pPr lvl="0" algn="ctr">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a:sym typeface="Calibri"/>
              </a:rPr>
              <a:t>T</a:t>
            </a:r>
            <a:r>
              <a:rPr lang="vi-VN" sz="4000" kern="0" dirty="0">
                <a:solidFill>
                  <a:srgbClr val="000000"/>
                </a:solidFill>
                <a:latin typeface="Cambria" panose="02040503050406030204" pitchFamily="18" charset="0"/>
                <a:ea typeface="Cambria" panose="02040503050406030204" pitchFamily="18" charset="0"/>
                <a:cs typeface="Calibri"/>
                <a:sym typeface="Calibri"/>
              </a:rPr>
              <a:t>ìm từ đồng nghĩa và từ đa nghĩa </a:t>
            </a:r>
          </a:p>
          <a:p>
            <a:pPr lvl="0" algn="ctr">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a:sym typeface="Calibri"/>
              </a:rPr>
              <a:t>trong đoạn văn dưới tranh</a:t>
            </a:r>
            <a:r>
              <a:rPr lang="en-US" sz="4000" kern="0" dirty="0">
                <a:solidFill>
                  <a:srgbClr val="000000"/>
                </a:solidFill>
                <a:latin typeface="Cambria" panose="02040503050406030204" pitchFamily="18" charset="0"/>
                <a:ea typeface="Cambria" panose="02040503050406030204" pitchFamily="18" charset="0"/>
                <a:cs typeface="Calibri"/>
                <a:sym typeface="Calibri"/>
              </a:rPr>
              <a:t>:</a:t>
            </a:r>
            <a:endParaRPr kumimoji="0" lang="vi-V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a:sym typeface="Calibri"/>
            </a:endParaRPr>
          </a:p>
        </p:txBody>
      </p:sp>
      <p:pic>
        <p:nvPicPr>
          <p:cNvPr id="6" name="Picture 5">
            <a:extLst>
              <a:ext uri="{FF2B5EF4-FFF2-40B4-BE49-F238E27FC236}">
                <a16:creationId xmlns:a16="http://schemas.microsoft.com/office/drawing/2014/main" id="{5B98E70E-DCE6-13AD-21E0-9103A35A2410}"/>
              </a:ext>
            </a:extLst>
          </p:cNvPr>
          <p:cNvPicPr>
            <a:picLocks noChangeAspect="1"/>
          </p:cNvPicPr>
          <p:nvPr/>
        </p:nvPicPr>
        <p:blipFill>
          <a:blip r:embed="rId4"/>
          <a:stretch>
            <a:fillRect/>
          </a:stretch>
        </p:blipFill>
        <p:spPr>
          <a:xfrm>
            <a:off x="3179135" y="1657483"/>
            <a:ext cx="5352283" cy="4712616"/>
          </a:xfrm>
          <a:prstGeom prst="rect">
            <a:avLst/>
          </a:prstGeom>
        </p:spPr>
      </p:pic>
      <p:sp>
        <p:nvSpPr>
          <p:cNvPr id="7" name="Rectangle: Rounded Corners 6">
            <a:extLst>
              <a:ext uri="{FF2B5EF4-FFF2-40B4-BE49-F238E27FC236}">
                <a16:creationId xmlns:a16="http://schemas.microsoft.com/office/drawing/2014/main" id="{5FD0E4C8-0B54-0073-9187-2A5F6A451B79}"/>
              </a:ext>
            </a:extLst>
          </p:cNvPr>
          <p:cNvSpPr/>
          <p:nvPr/>
        </p:nvSpPr>
        <p:spPr>
          <a:xfrm>
            <a:off x="159488" y="2817628"/>
            <a:ext cx="3455582" cy="112705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đồng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nghĩa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kể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nói</a:t>
            </a:r>
            <a:endParaRPr lang="en-US" sz="36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4839B85B-A7F7-DAE5-5401-E67B14EB8A8F}"/>
              </a:ext>
            </a:extLst>
          </p:cNvPr>
          <p:cNvSpPr/>
          <p:nvPr/>
        </p:nvSpPr>
        <p:spPr>
          <a:xfrm>
            <a:off x="8282761" y="3657601"/>
            <a:ext cx="3817089" cy="112705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đa nghĩa: người </a:t>
            </a:r>
            <a:r>
              <a:rPr lang="vi-VN" sz="3600" b="1" u="sng" dirty="0">
                <a:solidFill>
                  <a:srgbClr val="FF0000"/>
                </a:solidFill>
                <a:latin typeface="Cambria" panose="02040503050406030204" pitchFamily="18" charset="0"/>
                <a:ea typeface="Cambria" panose="02040503050406030204" pitchFamily="18" charset="0"/>
              </a:rPr>
              <a:t>đi</a:t>
            </a:r>
            <a:r>
              <a:rPr lang="vi-VN" sz="3600" b="1" dirty="0">
                <a:solidFill>
                  <a:srgbClr val="FF0000"/>
                </a:solidFill>
                <a:latin typeface="Cambria" panose="02040503050406030204" pitchFamily="18" charset="0"/>
                <a:ea typeface="Cambria" panose="02040503050406030204" pitchFamily="18" charset="0"/>
              </a:rPr>
              <a:t> trước.</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469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3">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68167" y="838728"/>
            <a:ext cx="11018660" cy="1202723"/>
          </a:xfrm>
          <a:prstGeom prst="roundRect">
            <a:avLst>
              <a:gd name="adj" fmla="val 0"/>
            </a:avLst>
          </a:prstGeom>
          <a:noFill/>
          <a:ln>
            <a:noFill/>
          </a:ln>
        </p:spPr>
        <p:txBody>
          <a:bodyPr spcFirstLastPara="1" wrap="square" lIns="60950" tIns="30467" rIns="60950" bIns="30467" anchor="ctr" anchorCtr="0">
            <a:noAutofit/>
          </a:bodyPr>
          <a:lstStyle/>
          <a:p>
            <a:pPr lvl="0" algn="just"/>
            <a:r>
              <a:rPr lang="en-US" sz="3600" b="1" dirty="0">
                <a:solidFill>
                  <a:srgbClr val="002060"/>
                </a:solidFill>
                <a:latin typeface="Cambria" panose="02040503050406030204" pitchFamily="18" charset="0"/>
                <a:ea typeface="Cambria" panose="02040503050406030204" pitchFamily="18" charset="0"/>
              </a:rPr>
              <a:t>5. </a:t>
            </a:r>
            <a:r>
              <a:rPr lang="en-US" sz="3600" b="1" dirty="0" err="1">
                <a:solidFill>
                  <a:srgbClr val="002060"/>
                </a:solidFill>
                <a:latin typeface="Cambria" panose="02040503050406030204" pitchFamily="18" charset="0"/>
                <a:ea typeface="Cambria" panose="02040503050406030204" pitchFamily="18" charset="0"/>
              </a:rPr>
              <a:t>Viết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đoạn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văn</a:t>
            </a:r>
            <a:r>
              <a:rPr lang="en-US" sz="3600" b="1" dirty="0">
                <a:solidFill>
                  <a:srgbClr val="002060"/>
                </a:solidFill>
                <a:latin typeface="Cambria" panose="02040503050406030204" pitchFamily="18" charset="0"/>
                <a:ea typeface="Cambria" panose="02040503050406030204" pitchFamily="18" charset="0"/>
              </a:rPr>
              <a:t> (3 – 4 </a:t>
            </a: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nghĩ</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em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về</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danh</a:t>
            </a:r>
            <a:r>
              <a:rPr lang="en-US" sz="3600" b="1" dirty="0">
                <a:solidFill>
                  <a:srgbClr val="002060"/>
                </a:solidFill>
                <a:latin typeface="Cambria" panose="02040503050406030204" pitchFamily="18" charset="0"/>
                <a:ea typeface="Cambria" panose="02040503050406030204" pitchFamily="18" charset="0"/>
              </a:rPr>
              <a:t> y </a:t>
            </a:r>
            <a:r>
              <a:rPr lang="en-US" sz="3600" b="1" dirty="0" err="1">
                <a:solidFill>
                  <a:srgbClr val="002060"/>
                </a:solidFill>
                <a:latin typeface="Cambria" panose="02040503050406030204" pitchFamily="18" charset="0"/>
                <a:ea typeface="Cambria" panose="02040503050406030204" pitchFamily="18" charset="0"/>
              </a:rPr>
              <a:t>Tuệ</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Tĩnh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trong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một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cặp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đồng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nghĩa</a:t>
            </a:r>
            <a:r>
              <a:rPr lang="en-US" sz="3600" b="1" dirty="0">
                <a:solidFill>
                  <a:srgbClr val="002060"/>
                </a:solidFill>
                <a:latin typeface="Cambria" panose="02040503050406030204" pitchFamily="18" charset="0"/>
                <a:ea typeface="Cambria" panose="02040503050406030204" pitchFamily="18" charset="0"/>
              </a:rPr>
              <a:t>.</a:t>
            </a:r>
            <a:endParaRPr kumimoji="0" lang="vi-VN" sz="28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2" name="Rectangle: Rounded Corners 1">
            <a:extLst>
              <a:ext uri="{FF2B5EF4-FFF2-40B4-BE49-F238E27FC236}">
                <a16:creationId xmlns:a16="http://schemas.microsoft.com/office/drawing/2014/main" id="{F7F13F94-DCFC-AA16-52B9-26E749F6510F}"/>
              </a:ext>
            </a:extLst>
          </p:cNvPr>
          <p:cNvSpPr/>
          <p:nvPr/>
        </p:nvSpPr>
        <p:spPr>
          <a:xfrm>
            <a:off x="1233375" y="2785730"/>
            <a:ext cx="10175359" cy="326419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dirty="0">
                <a:solidFill>
                  <a:srgbClr val="002060"/>
                </a:solidFill>
                <a:latin typeface="Cambria" panose="02040503050406030204" pitchFamily="18" charset="0"/>
                <a:ea typeface="Cambria" panose="02040503050406030204" pitchFamily="18" charset="0"/>
              </a:rPr>
              <a:t>   VD: </a:t>
            </a:r>
            <a:r>
              <a:rPr lang="vi-VN" sz="3200" dirty="0">
                <a:solidFill>
                  <a:srgbClr val="002060"/>
                </a:solidFill>
                <a:latin typeface="Cambria" panose="02040503050406030204" pitchFamily="18" charset="0"/>
                <a:ea typeface="Cambria" panose="02040503050406030204" pitchFamily="18" charset="0"/>
              </a:rPr>
              <a:t>Danh y Tuệ Tĩnh là một học giả </a:t>
            </a:r>
            <a:r>
              <a:rPr lang="vi-VN" sz="3200" u="sng" dirty="0">
                <a:solidFill>
                  <a:srgbClr val="002060"/>
                </a:solidFill>
                <a:latin typeface="Cambria" panose="02040503050406030204" pitchFamily="18" charset="0"/>
                <a:ea typeface="Cambria" panose="02040503050406030204" pitchFamily="18" charset="0"/>
              </a:rPr>
              <a:t>xuất sắc </a:t>
            </a:r>
            <a:r>
              <a:rPr lang="vi-VN" sz="3200" dirty="0">
                <a:solidFill>
                  <a:srgbClr val="002060"/>
                </a:solidFill>
                <a:latin typeface="Cambria" panose="02040503050406030204" pitchFamily="18" charset="0"/>
                <a:ea typeface="Cambria" panose="02040503050406030204" pitchFamily="18" charset="0"/>
              </a:rPr>
              <a:t>và một nhà y học </a:t>
            </a:r>
            <a:r>
              <a:rPr lang="vi-VN" sz="3200" u="sng" dirty="0">
                <a:solidFill>
                  <a:srgbClr val="002060"/>
                </a:solidFill>
                <a:latin typeface="Cambria" panose="02040503050406030204" pitchFamily="18" charset="0"/>
                <a:ea typeface="Cambria" panose="02040503050406030204" pitchFamily="18" charset="0"/>
              </a:rPr>
              <a:t>tài ba</a:t>
            </a:r>
            <a:r>
              <a:rPr lang="vi-VN" sz="3200" dirty="0">
                <a:solidFill>
                  <a:srgbClr val="002060"/>
                </a:solidFill>
                <a:latin typeface="Cambria" panose="02040503050406030204" pitchFamily="18" charset="0"/>
                <a:ea typeface="Cambria" panose="02040503050406030204" pitchFamily="18" charset="0"/>
              </a:rPr>
              <a:t>. Ông là người </a:t>
            </a:r>
            <a:r>
              <a:rPr lang="vi-VN" sz="3200" u="sng" dirty="0">
                <a:solidFill>
                  <a:srgbClr val="002060"/>
                </a:solidFill>
                <a:latin typeface="Cambria" panose="02040503050406030204" pitchFamily="18" charset="0"/>
                <a:ea typeface="Cambria" panose="02040503050406030204" pitchFamily="18" charset="0"/>
              </a:rPr>
              <a:t>thông thái </a:t>
            </a:r>
            <a:r>
              <a:rPr lang="vi-VN" sz="3200" dirty="0">
                <a:solidFill>
                  <a:srgbClr val="002060"/>
                </a:solidFill>
                <a:latin typeface="Cambria" panose="02040503050406030204" pitchFamily="18" charset="0"/>
                <a:ea typeface="Cambria" panose="02040503050406030204" pitchFamily="18" charset="0"/>
              </a:rPr>
              <a:t>và có </a:t>
            </a:r>
            <a:r>
              <a:rPr lang="vi-VN" sz="3200" u="sng" dirty="0">
                <a:solidFill>
                  <a:srgbClr val="002060"/>
                </a:solidFill>
                <a:latin typeface="Cambria" panose="02040503050406030204" pitchFamily="18" charset="0"/>
                <a:ea typeface="Cambria" panose="02040503050406030204" pitchFamily="18" charset="0"/>
              </a:rPr>
              <a:t>hiểu biết </a:t>
            </a:r>
            <a:r>
              <a:rPr lang="vi-VN" sz="3200" dirty="0">
                <a:solidFill>
                  <a:srgbClr val="002060"/>
                </a:solidFill>
                <a:latin typeface="Cambria" panose="02040503050406030204" pitchFamily="18" charset="0"/>
                <a:ea typeface="Cambria" panose="02040503050406030204" pitchFamily="18" charset="0"/>
              </a:rPr>
              <a:t>sâu sắc về y học truyền thống và hiện đại. Tài năng và sự nhiệt huyết của ông không chỉ thể hiện trong việc chữa bệnh mà còn trong việc nghiên cứu và truyền đạt kiến thức y học.</a:t>
            </a:r>
          </a:p>
        </p:txBody>
      </p:sp>
    </p:spTree>
    <p:extLst>
      <p:ext uri="{BB962C8B-B14F-4D97-AF65-F5344CB8AC3E}">
        <p14:creationId xmlns:p14="http://schemas.microsoft.com/office/powerpoint/2010/main" val="1199695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15">
            <a:extLst>
              <a:ext uri="{FF2B5EF4-FFF2-40B4-BE49-F238E27FC236}">
                <a16:creationId xmlns:a16="http://schemas.microsoft.com/office/drawing/2014/main" id="{57727E57-B7D0-26C3-8481-3C51A99BB472}"/>
              </a:ext>
            </a:extLst>
          </p:cNvPr>
          <p:cNvSpPr/>
          <p:nvPr/>
        </p:nvSpPr>
        <p:spPr>
          <a:xfrm>
            <a:off x="3950963" y="3784691"/>
            <a:ext cx="3701588" cy="3475724"/>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7280D747-4725-5446-8AAF-124FD51D19E4}"/>
              </a:ext>
            </a:extLst>
          </p:cNvPr>
          <p:cNvPicPr>
            <a:picLocks noChangeAspect="1"/>
          </p:cNvPicPr>
          <p:nvPr/>
        </p:nvPicPr>
        <p:blipFill>
          <a:blip r:embed="rId5"/>
          <a:stretch>
            <a:fillRect/>
          </a:stretch>
        </p:blipFill>
        <p:spPr>
          <a:xfrm>
            <a:off x="2231572" y="1875180"/>
            <a:ext cx="7523116" cy="2353260"/>
          </a:xfrm>
          <a:prstGeom prst="rect">
            <a:avLst/>
          </a:prstGeom>
        </p:spPr>
      </p:pic>
    </p:spTree>
    <p:extLst>
      <p:ext uri="{BB962C8B-B14F-4D97-AF65-F5344CB8AC3E}">
        <p14:creationId xmlns:p14="http://schemas.microsoft.com/office/powerpoint/2010/main" val="1141165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6EE1A1BD-085A-FB7D-B916-65661EFD39E3}"/>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5EE3A36E-7B84-648E-D4AF-EBB91799E067}"/>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思源黑体 Medium"/>
              <a:cs typeface="+mn-cs"/>
            </a:endParaRPr>
          </a:p>
        </p:txBody>
      </p:sp>
      <p:sp>
        <p:nvSpPr>
          <p:cNvPr id="4" name="Freeform 232">
            <a:extLst>
              <a:ext uri="{FF2B5EF4-FFF2-40B4-BE49-F238E27FC236}">
                <a16:creationId xmlns:a16="http://schemas.microsoft.com/office/drawing/2014/main" id="{119E85E2-4519-0DB6-F64D-AB43E91374E0}"/>
              </a:ext>
            </a:extLst>
          </p:cNvPr>
          <p:cNvSpPr>
            <a:spLocks noEditPoints="1"/>
          </p:cNvSpPr>
          <p:nvPr/>
        </p:nvSpPr>
        <p:spPr bwMode="auto">
          <a:xfrm>
            <a:off x="3265735" y="214457"/>
            <a:ext cx="6066818" cy="1774373"/>
          </a:xfrm>
          <a:custGeom>
            <a:avLst/>
            <a:gdLst>
              <a:gd name="T0" fmla="*/ 1255 w 8586"/>
              <a:gd name="T1" fmla="*/ 528 h 2853"/>
              <a:gd name="T2" fmla="*/ 1115 w 8586"/>
              <a:gd name="T3" fmla="*/ 542 h 2853"/>
              <a:gd name="T4" fmla="*/ 369 w 8586"/>
              <a:gd name="T5" fmla="*/ 842 h 2853"/>
              <a:gd name="T6" fmla="*/ 377 w 8586"/>
              <a:gd name="T7" fmla="*/ 890 h 2853"/>
              <a:gd name="T8" fmla="*/ 727 w 8586"/>
              <a:gd name="T9" fmla="*/ 777 h 2853"/>
              <a:gd name="T10" fmla="*/ 369 w 8586"/>
              <a:gd name="T11" fmla="*/ 842 h 2853"/>
              <a:gd name="T12" fmla="*/ 8363 w 8586"/>
              <a:gd name="T13" fmla="*/ 2271 h 2853"/>
              <a:gd name="T14" fmla="*/ 8374 w 8586"/>
              <a:gd name="T15" fmla="*/ 2206 h 2853"/>
              <a:gd name="T16" fmla="*/ 8017 w 8586"/>
              <a:gd name="T17" fmla="*/ 2163 h 2853"/>
              <a:gd name="T18" fmla="*/ 7873 w 8586"/>
              <a:gd name="T19" fmla="*/ 2246 h 2853"/>
              <a:gd name="T20" fmla="*/ 8495 w 8586"/>
              <a:gd name="T21" fmla="*/ 2420 h 2853"/>
              <a:gd name="T22" fmla="*/ 8486 w 8586"/>
              <a:gd name="T23" fmla="*/ 2367 h 2853"/>
              <a:gd name="T24" fmla="*/ 8337 w 8586"/>
              <a:gd name="T25" fmla="*/ 2427 h 2853"/>
              <a:gd name="T26" fmla="*/ 8470 w 8586"/>
              <a:gd name="T27" fmla="*/ 2466 h 2853"/>
              <a:gd name="T28" fmla="*/ 7944 w 8586"/>
              <a:gd name="T29" fmla="*/ 2627 h 2853"/>
              <a:gd name="T30" fmla="*/ 7472 w 8586"/>
              <a:gd name="T31" fmla="*/ 2644 h 2853"/>
              <a:gd name="T32" fmla="*/ 6872 w 8586"/>
              <a:gd name="T33" fmla="*/ 2777 h 2853"/>
              <a:gd name="T34" fmla="*/ 4410 w 8586"/>
              <a:gd name="T35" fmla="*/ 2778 h 2853"/>
              <a:gd name="T36" fmla="*/ 1046 w 8586"/>
              <a:gd name="T37" fmla="*/ 2839 h 2853"/>
              <a:gd name="T38" fmla="*/ 421 w 8586"/>
              <a:gd name="T39" fmla="*/ 2807 h 2853"/>
              <a:gd name="T40" fmla="*/ 137 w 8586"/>
              <a:gd name="T41" fmla="*/ 2594 h 2853"/>
              <a:gd name="T42" fmla="*/ 284 w 8586"/>
              <a:gd name="T43" fmla="*/ 2244 h 2853"/>
              <a:gd name="T44" fmla="*/ 211 w 8586"/>
              <a:gd name="T45" fmla="*/ 2122 h 2853"/>
              <a:gd name="T46" fmla="*/ 146 w 8586"/>
              <a:gd name="T47" fmla="*/ 1611 h 2853"/>
              <a:gd name="T48" fmla="*/ 155 w 8586"/>
              <a:gd name="T49" fmla="*/ 1410 h 2853"/>
              <a:gd name="T50" fmla="*/ 195 w 8586"/>
              <a:gd name="T51" fmla="*/ 1189 h 2853"/>
              <a:gd name="T52" fmla="*/ 250 w 8586"/>
              <a:gd name="T53" fmla="*/ 1096 h 2853"/>
              <a:gd name="T54" fmla="*/ 219 w 8586"/>
              <a:gd name="T55" fmla="*/ 1019 h 2853"/>
              <a:gd name="T56" fmla="*/ 180 w 8586"/>
              <a:gd name="T57" fmla="*/ 920 h 2853"/>
              <a:gd name="T58" fmla="*/ 353 w 8586"/>
              <a:gd name="T59" fmla="*/ 731 h 2853"/>
              <a:gd name="T60" fmla="*/ 1047 w 8586"/>
              <a:gd name="T61" fmla="*/ 515 h 2853"/>
              <a:gd name="T62" fmla="*/ 1154 w 8586"/>
              <a:gd name="T63" fmla="*/ 424 h 2853"/>
              <a:gd name="T64" fmla="*/ 1883 w 8586"/>
              <a:gd name="T65" fmla="*/ 213 h 2853"/>
              <a:gd name="T66" fmla="*/ 2874 w 8586"/>
              <a:gd name="T67" fmla="*/ 65 h 2853"/>
              <a:gd name="T68" fmla="*/ 3327 w 8586"/>
              <a:gd name="T69" fmla="*/ 63 h 2853"/>
              <a:gd name="T70" fmla="*/ 4013 w 8586"/>
              <a:gd name="T71" fmla="*/ 84 h 2853"/>
              <a:gd name="T72" fmla="*/ 5150 w 8586"/>
              <a:gd name="T73" fmla="*/ 70 h 2853"/>
              <a:gd name="T74" fmla="*/ 5937 w 8586"/>
              <a:gd name="T75" fmla="*/ 59 h 2853"/>
              <a:gd name="T76" fmla="*/ 6443 w 8586"/>
              <a:gd name="T77" fmla="*/ 154 h 2853"/>
              <a:gd name="T78" fmla="*/ 6793 w 8586"/>
              <a:gd name="T79" fmla="*/ 303 h 2853"/>
              <a:gd name="T80" fmla="*/ 7323 w 8586"/>
              <a:gd name="T81" fmla="*/ 834 h 2853"/>
              <a:gd name="T82" fmla="*/ 7543 w 8586"/>
              <a:gd name="T83" fmla="*/ 1031 h 2853"/>
              <a:gd name="T84" fmla="*/ 7746 w 8586"/>
              <a:gd name="T85" fmla="*/ 1121 h 2853"/>
              <a:gd name="T86" fmla="*/ 8062 w 8586"/>
              <a:gd name="T87" fmla="*/ 1428 h 2853"/>
              <a:gd name="T88" fmla="*/ 8352 w 8586"/>
              <a:gd name="T89" fmla="*/ 1598 h 2853"/>
              <a:gd name="T90" fmla="*/ 8440 w 8586"/>
              <a:gd name="T91" fmla="*/ 2113 h 2853"/>
              <a:gd name="T92" fmla="*/ 8580 w 8586"/>
              <a:gd name="T93" fmla="*/ 2376 h 2853"/>
              <a:gd name="T94" fmla="*/ 8495 w 8586"/>
              <a:gd name="T95" fmla="*/ 2420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86" h="2853">
                <a:moveTo>
                  <a:pt x="1192" y="580"/>
                </a:moveTo>
                <a:cubicBezTo>
                  <a:pt x="1216" y="569"/>
                  <a:pt x="1234" y="546"/>
                  <a:pt x="1255" y="528"/>
                </a:cubicBezTo>
                <a:cubicBezTo>
                  <a:pt x="1239" y="522"/>
                  <a:pt x="1222" y="511"/>
                  <a:pt x="1206" y="513"/>
                </a:cubicBezTo>
                <a:cubicBezTo>
                  <a:pt x="1183" y="516"/>
                  <a:pt x="1160" y="527"/>
                  <a:pt x="1115" y="542"/>
                </a:cubicBezTo>
                <a:cubicBezTo>
                  <a:pt x="1159" y="565"/>
                  <a:pt x="1181" y="585"/>
                  <a:pt x="1192" y="580"/>
                </a:cubicBezTo>
                <a:close/>
                <a:moveTo>
                  <a:pt x="369" y="842"/>
                </a:moveTo>
                <a:cubicBezTo>
                  <a:pt x="359" y="844"/>
                  <a:pt x="353" y="862"/>
                  <a:pt x="345" y="873"/>
                </a:cubicBezTo>
                <a:cubicBezTo>
                  <a:pt x="356" y="879"/>
                  <a:pt x="368" y="892"/>
                  <a:pt x="377" y="890"/>
                </a:cubicBezTo>
                <a:cubicBezTo>
                  <a:pt x="482" y="871"/>
                  <a:pt x="588" y="851"/>
                  <a:pt x="693" y="826"/>
                </a:cubicBezTo>
                <a:cubicBezTo>
                  <a:pt x="707" y="823"/>
                  <a:pt x="716" y="794"/>
                  <a:pt x="727" y="777"/>
                </a:cubicBezTo>
                <a:cubicBezTo>
                  <a:pt x="711" y="768"/>
                  <a:pt x="696" y="758"/>
                  <a:pt x="701" y="762"/>
                </a:cubicBezTo>
                <a:cubicBezTo>
                  <a:pt x="576" y="792"/>
                  <a:pt x="472" y="815"/>
                  <a:pt x="369" y="842"/>
                </a:cubicBezTo>
                <a:close/>
                <a:moveTo>
                  <a:pt x="8105" y="2348"/>
                </a:moveTo>
                <a:cubicBezTo>
                  <a:pt x="8169" y="2247"/>
                  <a:pt x="8269" y="2271"/>
                  <a:pt x="8363" y="2271"/>
                </a:cubicBezTo>
                <a:cubicBezTo>
                  <a:pt x="8381" y="2270"/>
                  <a:pt x="8398" y="2251"/>
                  <a:pt x="8416" y="2240"/>
                </a:cubicBezTo>
                <a:cubicBezTo>
                  <a:pt x="8402" y="2228"/>
                  <a:pt x="8384" y="2203"/>
                  <a:pt x="8374" y="2206"/>
                </a:cubicBezTo>
                <a:cubicBezTo>
                  <a:pt x="8275" y="2233"/>
                  <a:pt x="8207" y="2180"/>
                  <a:pt x="8137" y="2123"/>
                </a:cubicBezTo>
                <a:cubicBezTo>
                  <a:pt x="8073" y="2071"/>
                  <a:pt x="8074" y="2076"/>
                  <a:pt x="8017" y="2163"/>
                </a:cubicBezTo>
                <a:cubicBezTo>
                  <a:pt x="8002" y="2185"/>
                  <a:pt x="7961" y="2190"/>
                  <a:pt x="7933" y="2205"/>
                </a:cubicBezTo>
                <a:cubicBezTo>
                  <a:pt x="7916" y="2215"/>
                  <a:pt x="7900" y="2228"/>
                  <a:pt x="7873" y="2246"/>
                </a:cubicBezTo>
                <a:cubicBezTo>
                  <a:pt x="7957" y="2283"/>
                  <a:pt x="8031" y="2316"/>
                  <a:pt x="8105" y="2348"/>
                </a:cubicBezTo>
                <a:close/>
                <a:moveTo>
                  <a:pt x="8495" y="2420"/>
                </a:moveTo>
                <a:cubicBezTo>
                  <a:pt x="8503" y="2408"/>
                  <a:pt x="8515" y="2399"/>
                  <a:pt x="8526" y="2389"/>
                </a:cubicBezTo>
                <a:cubicBezTo>
                  <a:pt x="8512" y="2381"/>
                  <a:pt x="8499" y="2366"/>
                  <a:pt x="8486" y="2367"/>
                </a:cubicBezTo>
                <a:cubicBezTo>
                  <a:pt x="8450" y="2369"/>
                  <a:pt x="8413" y="2374"/>
                  <a:pt x="8378" y="2386"/>
                </a:cubicBezTo>
                <a:cubicBezTo>
                  <a:pt x="8362" y="2391"/>
                  <a:pt x="8351" y="2412"/>
                  <a:pt x="8337" y="2427"/>
                </a:cubicBezTo>
                <a:cubicBezTo>
                  <a:pt x="8360" y="2439"/>
                  <a:pt x="8381" y="2456"/>
                  <a:pt x="8405" y="2464"/>
                </a:cubicBezTo>
                <a:cubicBezTo>
                  <a:pt x="8425" y="2470"/>
                  <a:pt x="8448" y="2466"/>
                  <a:pt x="8470" y="2466"/>
                </a:cubicBezTo>
                <a:cubicBezTo>
                  <a:pt x="8367" y="2505"/>
                  <a:pt x="8265" y="2547"/>
                  <a:pt x="8160" y="2582"/>
                </a:cubicBezTo>
                <a:cubicBezTo>
                  <a:pt x="8090" y="2605"/>
                  <a:pt x="8011" y="2640"/>
                  <a:pt x="7944" y="2627"/>
                </a:cubicBezTo>
                <a:cubicBezTo>
                  <a:pt x="7836" y="2607"/>
                  <a:pt x="7736" y="2616"/>
                  <a:pt x="7632" y="2637"/>
                </a:cubicBezTo>
                <a:cubicBezTo>
                  <a:pt x="7580" y="2647"/>
                  <a:pt x="7522" y="2629"/>
                  <a:pt x="7472" y="2644"/>
                </a:cubicBezTo>
                <a:cubicBezTo>
                  <a:pt x="7413" y="2662"/>
                  <a:pt x="7362" y="2717"/>
                  <a:pt x="7302" y="2728"/>
                </a:cubicBezTo>
                <a:cubicBezTo>
                  <a:pt x="7160" y="2754"/>
                  <a:pt x="7016" y="2775"/>
                  <a:pt x="6872" y="2777"/>
                </a:cubicBezTo>
                <a:cubicBezTo>
                  <a:pt x="6300" y="2789"/>
                  <a:pt x="5728" y="2796"/>
                  <a:pt x="5156" y="2798"/>
                </a:cubicBezTo>
                <a:cubicBezTo>
                  <a:pt x="4908" y="2799"/>
                  <a:pt x="4659" y="2778"/>
                  <a:pt x="4410" y="2778"/>
                </a:cubicBezTo>
                <a:cubicBezTo>
                  <a:pt x="3795" y="2776"/>
                  <a:pt x="3179" y="2774"/>
                  <a:pt x="2563" y="2784"/>
                </a:cubicBezTo>
                <a:cubicBezTo>
                  <a:pt x="2057" y="2793"/>
                  <a:pt x="1552" y="2820"/>
                  <a:pt x="1046" y="2839"/>
                </a:cubicBezTo>
                <a:cubicBezTo>
                  <a:pt x="863" y="2845"/>
                  <a:pt x="679" y="2852"/>
                  <a:pt x="496" y="2853"/>
                </a:cubicBezTo>
                <a:cubicBezTo>
                  <a:pt x="470" y="2853"/>
                  <a:pt x="418" y="2814"/>
                  <a:pt x="421" y="2807"/>
                </a:cubicBezTo>
                <a:cubicBezTo>
                  <a:pt x="472" y="2657"/>
                  <a:pt x="370" y="2678"/>
                  <a:pt x="280" y="2667"/>
                </a:cubicBezTo>
                <a:cubicBezTo>
                  <a:pt x="229" y="2661"/>
                  <a:pt x="162" y="2634"/>
                  <a:pt x="137" y="2594"/>
                </a:cubicBezTo>
                <a:cubicBezTo>
                  <a:pt x="73" y="2490"/>
                  <a:pt x="114" y="2379"/>
                  <a:pt x="223" y="2303"/>
                </a:cubicBezTo>
                <a:cubicBezTo>
                  <a:pt x="246" y="2287"/>
                  <a:pt x="264" y="2264"/>
                  <a:pt x="284" y="2244"/>
                </a:cubicBezTo>
                <a:cubicBezTo>
                  <a:pt x="260" y="2234"/>
                  <a:pt x="237" y="2221"/>
                  <a:pt x="212" y="2214"/>
                </a:cubicBezTo>
                <a:cubicBezTo>
                  <a:pt x="110" y="2183"/>
                  <a:pt x="127" y="2161"/>
                  <a:pt x="211" y="2122"/>
                </a:cubicBezTo>
                <a:cubicBezTo>
                  <a:pt x="275" y="2092"/>
                  <a:pt x="289" y="2047"/>
                  <a:pt x="222" y="1987"/>
                </a:cubicBezTo>
                <a:cubicBezTo>
                  <a:pt x="107" y="1884"/>
                  <a:pt x="76" y="1757"/>
                  <a:pt x="146" y="1611"/>
                </a:cubicBezTo>
                <a:cubicBezTo>
                  <a:pt x="156" y="1589"/>
                  <a:pt x="145" y="1536"/>
                  <a:pt x="127" y="1525"/>
                </a:cubicBezTo>
                <a:cubicBezTo>
                  <a:pt x="0" y="1449"/>
                  <a:pt x="84" y="1441"/>
                  <a:pt x="155" y="1410"/>
                </a:cubicBezTo>
                <a:cubicBezTo>
                  <a:pt x="197" y="1391"/>
                  <a:pt x="238" y="1348"/>
                  <a:pt x="260" y="1306"/>
                </a:cubicBezTo>
                <a:cubicBezTo>
                  <a:pt x="291" y="1247"/>
                  <a:pt x="321" y="1172"/>
                  <a:pt x="195" y="1189"/>
                </a:cubicBezTo>
                <a:cubicBezTo>
                  <a:pt x="134" y="1197"/>
                  <a:pt x="162" y="1163"/>
                  <a:pt x="180" y="1146"/>
                </a:cubicBezTo>
                <a:cubicBezTo>
                  <a:pt x="201" y="1126"/>
                  <a:pt x="232" y="1117"/>
                  <a:pt x="250" y="1096"/>
                </a:cubicBezTo>
                <a:cubicBezTo>
                  <a:pt x="266" y="1079"/>
                  <a:pt x="271" y="1051"/>
                  <a:pt x="280" y="1027"/>
                </a:cubicBezTo>
                <a:cubicBezTo>
                  <a:pt x="260" y="1025"/>
                  <a:pt x="238" y="1025"/>
                  <a:pt x="219" y="1019"/>
                </a:cubicBezTo>
                <a:cubicBezTo>
                  <a:pt x="189" y="1010"/>
                  <a:pt x="161" y="997"/>
                  <a:pt x="132" y="985"/>
                </a:cubicBezTo>
                <a:cubicBezTo>
                  <a:pt x="148" y="963"/>
                  <a:pt x="163" y="940"/>
                  <a:pt x="180" y="920"/>
                </a:cubicBezTo>
                <a:cubicBezTo>
                  <a:pt x="198" y="898"/>
                  <a:pt x="240" y="871"/>
                  <a:pt x="236" y="858"/>
                </a:cubicBezTo>
                <a:cubicBezTo>
                  <a:pt x="200" y="743"/>
                  <a:pt x="284" y="742"/>
                  <a:pt x="353" y="731"/>
                </a:cubicBezTo>
                <a:cubicBezTo>
                  <a:pt x="557" y="698"/>
                  <a:pt x="762" y="669"/>
                  <a:pt x="967" y="637"/>
                </a:cubicBezTo>
                <a:cubicBezTo>
                  <a:pt x="1031" y="627"/>
                  <a:pt x="1030" y="626"/>
                  <a:pt x="1047" y="515"/>
                </a:cubicBezTo>
                <a:cubicBezTo>
                  <a:pt x="1048" y="506"/>
                  <a:pt x="1063" y="498"/>
                  <a:pt x="1072" y="491"/>
                </a:cubicBezTo>
                <a:cubicBezTo>
                  <a:pt x="1099" y="468"/>
                  <a:pt x="1123" y="438"/>
                  <a:pt x="1154" y="424"/>
                </a:cubicBezTo>
                <a:cubicBezTo>
                  <a:pt x="1319" y="347"/>
                  <a:pt x="1445" y="164"/>
                  <a:pt x="1673" y="247"/>
                </a:cubicBezTo>
                <a:cubicBezTo>
                  <a:pt x="1732" y="268"/>
                  <a:pt x="1820" y="243"/>
                  <a:pt x="1883" y="213"/>
                </a:cubicBezTo>
                <a:cubicBezTo>
                  <a:pt x="2055" y="134"/>
                  <a:pt x="2236" y="122"/>
                  <a:pt x="2420" y="111"/>
                </a:cubicBezTo>
                <a:cubicBezTo>
                  <a:pt x="2571" y="101"/>
                  <a:pt x="2722" y="76"/>
                  <a:pt x="2874" y="65"/>
                </a:cubicBezTo>
                <a:cubicBezTo>
                  <a:pt x="2989" y="56"/>
                  <a:pt x="3104" y="58"/>
                  <a:pt x="3220" y="57"/>
                </a:cubicBezTo>
                <a:cubicBezTo>
                  <a:pt x="3255" y="56"/>
                  <a:pt x="3293" y="68"/>
                  <a:pt x="3327" y="63"/>
                </a:cubicBezTo>
                <a:cubicBezTo>
                  <a:pt x="3514" y="31"/>
                  <a:pt x="3699" y="0"/>
                  <a:pt x="3883" y="85"/>
                </a:cubicBezTo>
                <a:cubicBezTo>
                  <a:pt x="3919" y="101"/>
                  <a:pt x="3973" y="96"/>
                  <a:pt x="4013" y="84"/>
                </a:cubicBezTo>
                <a:cubicBezTo>
                  <a:pt x="4258" y="11"/>
                  <a:pt x="4511" y="46"/>
                  <a:pt x="4760" y="31"/>
                </a:cubicBezTo>
                <a:cubicBezTo>
                  <a:pt x="4889" y="24"/>
                  <a:pt x="5020" y="68"/>
                  <a:pt x="5150" y="70"/>
                </a:cubicBezTo>
                <a:cubicBezTo>
                  <a:pt x="5281" y="73"/>
                  <a:pt x="5411" y="48"/>
                  <a:pt x="5542" y="44"/>
                </a:cubicBezTo>
                <a:cubicBezTo>
                  <a:pt x="5674" y="41"/>
                  <a:pt x="5808" y="37"/>
                  <a:pt x="5937" y="59"/>
                </a:cubicBezTo>
                <a:cubicBezTo>
                  <a:pt x="6053" y="78"/>
                  <a:pt x="6166" y="103"/>
                  <a:pt x="6286" y="97"/>
                </a:cubicBezTo>
                <a:cubicBezTo>
                  <a:pt x="6338" y="95"/>
                  <a:pt x="6391" y="134"/>
                  <a:pt x="6443" y="154"/>
                </a:cubicBezTo>
                <a:cubicBezTo>
                  <a:pt x="6502" y="177"/>
                  <a:pt x="6562" y="200"/>
                  <a:pt x="6620" y="224"/>
                </a:cubicBezTo>
                <a:cubicBezTo>
                  <a:pt x="6678" y="249"/>
                  <a:pt x="6737" y="274"/>
                  <a:pt x="6793" y="303"/>
                </a:cubicBezTo>
                <a:cubicBezTo>
                  <a:pt x="6845" y="330"/>
                  <a:pt x="6891" y="368"/>
                  <a:pt x="6944" y="390"/>
                </a:cubicBezTo>
                <a:cubicBezTo>
                  <a:pt x="7225" y="502"/>
                  <a:pt x="7225" y="501"/>
                  <a:pt x="7323" y="834"/>
                </a:cubicBezTo>
                <a:cubicBezTo>
                  <a:pt x="7328" y="851"/>
                  <a:pt x="7351" y="876"/>
                  <a:pt x="7365" y="876"/>
                </a:cubicBezTo>
                <a:cubicBezTo>
                  <a:pt x="7476" y="872"/>
                  <a:pt x="7516" y="935"/>
                  <a:pt x="7543" y="1031"/>
                </a:cubicBezTo>
                <a:cubicBezTo>
                  <a:pt x="7551" y="1060"/>
                  <a:pt x="7603" y="1082"/>
                  <a:pt x="7639" y="1097"/>
                </a:cubicBezTo>
                <a:cubicBezTo>
                  <a:pt x="7672" y="1112"/>
                  <a:pt x="7711" y="1111"/>
                  <a:pt x="7746" y="1121"/>
                </a:cubicBezTo>
                <a:cubicBezTo>
                  <a:pt x="7846" y="1150"/>
                  <a:pt x="7966" y="1151"/>
                  <a:pt x="7943" y="1316"/>
                </a:cubicBezTo>
                <a:cubicBezTo>
                  <a:pt x="7939" y="1348"/>
                  <a:pt x="8015" y="1401"/>
                  <a:pt x="8062" y="1428"/>
                </a:cubicBezTo>
                <a:cubicBezTo>
                  <a:pt x="8131" y="1467"/>
                  <a:pt x="8209" y="1487"/>
                  <a:pt x="8280" y="1523"/>
                </a:cubicBezTo>
                <a:cubicBezTo>
                  <a:pt x="8310" y="1538"/>
                  <a:pt x="8349" y="1570"/>
                  <a:pt x="8352" y="1598"/>
                </a:cubicBezTo>
                <a:cubicBezTo>
                  <a:pt x="8364" y="1734"/>
                  <a:pt x="8378" y="1872"/>
                  <a:pt x="8364" y="2007"/>
                </a:cubicBezTo>
                <a:cubicBezTo>
                  <a:pt x="8356" y="2086"/>
                  <a:pt x="8329" y="2140"/>
                  <a:pt x="8440" y="2113"/>
                </a:cubicBezTo>
                <a:cubicBezTo>
                  <a:pt x="8525" y="2092"/>
                  <a:pt x="8537" y="2138"/>
                  <a:pt x="8543" y="2206"/>
                </a:cubicBezTo>
                <a:cubicBezTo>
                  <a:pt x="8548" y="2263"/>
                  <a:pt x="8575" y="2319"/>
                  <a:pt x="8580" y="2376"/>
                </a:cubicBezTo>
                <a:cubicBezTo>
                  <a:pt x="8586" y="2454"/>
                  <a:pt x="8531" y="2474"/>
                  <a:pt x="8464" y="2473"/>
                </a:cubicBezTo>
                <a:cubicBezTo>
                  <a:pt x="8474" y="2455"/>
                  <a:pt x="8483" y="2436"/>
                  <a:pt x="8495" y="2420"/>
                </a:cubicBezTo>
              </a:path>
            </a:pathLst>
          </a:custGeom>
          <a:solidFill>
            <a:schemeClr val="accent6">
              <a:lumMod val="20000"/>
              <a:lumOff val="80000"/>
            </a:schemeClr>
          </a:solidFill>
          <a:ln w="57150">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EB5B69"/>
              </a:solidFill>
              <a:effectLst/>
              <a:uLnTx/>
              <a:uFillTx/>
              <a:latin typeface="思源黑体 Medium"/>
              <a:cs typeface="+mn-cs"/>
            </a:endParaRPr>
          </a:p>
        </p:txBody>
      </p:sp>
      <p:sp>
        <p:nvSpPr>
          <p:cNvPr id="5" name="TextBox 4">
            <a:extLst>
              <a:ext uri="{FF2B5EF4-FFF2-40B4-BE49-F238E27FC236}">
                <a16:creationId xmlns:a16="http://schemas.microsoft.com/office/drawing/2014/main" id="{6CAA532F-B968-8196-735E-07D01F40A33D}"/>
              </a:ext>
            </a:extLst>
          </p:cNvPr>
          <p:cNvSpPr txBox="1"/>
          <p:nvPr/>
        </p:nvSpPr>
        <p:spPr>
          <a:xfrm>
            <a:off x="4001855" y="658573"/>
            <a:ext cx="428492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B5B69"/>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NHIỆM VỤ</a:t>
            </a:r>
            <a:endParaRPr kumimoji="0" lang="vi-VN" sz="6000" b="1" i="0" u="none" strike="noStrike" kern="1200" cap="none" spc="0" normalizeH="0" baseline="0" noProof="0" dirty="0">
              <a:ln>
                <a:noFill/>
              </a:ln>
              <a:solidFill>
                <a:srgbClr val="EB5B69"/>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80DB114A-3D69-1CC4-BBD7-0C781FA87DF9}"/>
              </a:ext>
            </a:extLst>
          </p:cNvPr>
          <p:cNvGrpSpPr/>
          <p:nvPr/>
        </p:nvGrpSpPr>
        <p:grpSpPr>
          <a:xfrm rot="5400000">
            <a:off x="4158562" y="926586"/>
            <a:ext cx="4447615" cy="6986298"/>
            <a:chOff x="8973341" y="852625"/>
            <a:chExt cx="2029095" cy="1435453"/>
          </a:xfrm>
        </p:grpSpPr>
        <p:sp>
          <p:nvSpPr>
            <p:cNvPr id="9" name="Freeform 255">
              <a:extLst>
                <a:ext uri="{FF2B5EF4-FFF2-40B4-BE49-F238E27FC236}">
                  <a16:creationId xmlns:a16="http://schemas.microsoft.com/office/drawing/2014/main" id="{FED2F320-B953-6751-48EC-CA4D0D3C8151}"/>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 name="Rectangle 256">
              <a:extLst>
                <a:ext uri="{FF2B5EF4-FFF2-40B4-BE49-F238E27FC236}">
                  <a16:creationId xmlns:a16="http://schemas.microsoft.com/office/drawing/2014/main" id="{3E4240C8-6F95-7E67-C6F3-2639F1721F94}"/>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 name="Freeform 257">
              <a:extLst>
                <a:ext uri="{FF2B5EF4-FFF2-40B4-BE49-F238E27FC236}">
                  <a16:creationId xmlns:a16="http://schemas.microsoft.com/office/drawing/2014/main" id="{E6CEBAAB-0A27-BF4C-FCCA-43EB1A3514F3}"/>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12" name="TextBox 11">
            <a:extLst>
              <a:ext uri="{FF2B5EF4-FFF2-40B4-BE49-F238E27FC236}">
                <a16:creationId xmlns:a16="http://schemas.microsoft.com/office/drawing/2014/main" id="{52C43975-57F4-DABD-45C5-58F6CACE2D4E}"/>
              </a:ext>
            </a:extLst>
          </p:cNvPr>
          <p:cNvSpPr txBox="1"/>
          <p:nvPr/>
        </p:nvSpPr>
        <p:spPr>
          <a:xfrm>
            <a:off x="3303270" y="2834684"/>
            <a:ext cx="6137910" cy="3170099"/>
          </a:xfrm>
          <a:prstGeom prst="rect">
            <a:avLst/>
          </a:prstGeom>
          <a:noFill/>
        </p:spPr>
        <p:txBody>
          <a:bodyPr wrap="square" rtlCol="0">
            <a:spAutoFit/>
          </a:bodyPr>
          <a:lstStyle/>
          <a:p>
            <a:pPr lvl="0" algn="just"/>
            <a:r>
              <a:rPr lang="vi-VN" sz="4000" b="1" dirty="0">
                <a:solidFill>
                  <a:srgbClr val="328C96"/>
                </a:solidFill>
                <a:latin typeface="Calibri" panose="020F0502020204030204" pitchFamily="34" charset="0"/>
                <a:cs typeface="Calibri" panose="020F0502020204030204" pitchFamily="34" charset="0"/>
              </a:rPr>
              <a:t>Về nhà</a:t>
            </a:r>
            <a:r>
              <a:rPr lang="en-US" sz="4000" b="1" dirty="0">
                <a:solidFill>
                  <a:srgbClr val="328C96"/>
                </a:solidFill>
                <a:latin typeface="Calibri" panose="020F0502020204030204" pitchFamily="34" charset="0"/>
                <a:cs typeface="Calibri" panose="020F0502020204030204" pitchFamily="34" charset="0"/>
              </a:rPr>
              <a:t>:</a:t>
            </a:r>
            <a:r>
              <a:rPr lang="vi-VN" sz="4000" b="1" dirty="0">
                <a:solidFill>
                  <a:srgbClr val="328C96"/>
                </a:solidFill>
                <a:latin typeface="Calibri" panose="020F0502020204030204" pitchFamily="34" charset="0"/>
                <a:cs typeface="Calibri" panose="020F0502020204030204" pitchFamily="34" charset="0"/>
              </a:rPr>
              <a:t> </a:t>
            </a:r>
            <a:r>
              <a:rPr lang="vi-VN" sz="4000" dirty="0">
                <a:solidFill>
                  <a:srgbClr val="328C96"/>
                </a:solidFill>
                <a:latin typeface="Calibri" panose="020F0502020204030204" pitchFamily="34" charset="0"/>
                <a:cs typeface="Calibri" panose="020F0502020204030204" pitchFamily="34" charset="0"/>
              </a:rPr>
              <a:t>kể lại cho người thân nghe những điều mình đã viết về danh y Tuệ Tĩnh trong bài giới thiệu và chia sẻ cảm nghĩ cá nhân.</a:t>
            </a:r>
            <a:endParaRPr kumimoji="0" lang="vi-VN" sz="4000" b="0"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455E9CC-BBAC-6C92-31FD-620BFA23BFE6}"/>
              </a:ext>
            </a:extLst>
          </p:cNvPr>
          <p:cNvGrpSpPr/>
          <p:nvPr/>
        </p:nvGrpSpPr>
        <p:grpSpPr>
          <a:xfrm>
            <a:off x="738368" y="1101643"/>
            <a:ext cx="2065148" cy="2028696"/>
            <a:chOff x="3109913" y="390525"/>
            <a:chExt cx="5970588" cy="6275388"/>
          </a:xfrm>
        </p:grpSpPr>
        <p:sp>
          <p:nvSpPr>
            <p:cNvPr id="15" name="Oval 10">
              <a:extLst>
                <a:ext uri="{FF2B5EF4-FFF2-40B4-BE49-F238E27FC236}">
                  <a16:creationId xmlns:a16="http://schemas.microsoft.com/office/drawing/2014/main" id="{F3783020-F3DC-EC83-1552-A189714CBF9E}"/>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 name="Oval 11">
              <a:extLst>
                <a:ext uri="{FF2B5EF4-FFF2-40B4-BE49-F238E27FC236}">
                  <a16:creationId xmlns:a16="http://schemas.microsoft.com/office/drawing/2014/main" id="{221CB943-F214-8437-A815-989B99A820CF}"/>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 name="Freeform 12">
              <a:extLst>
                <a:ext uri="{FF2B5EF4-FFF2-40B4-BE49-F238E27FC236}">
                  <a16:creationId xmlns:a16="http://schemas.microsoft.com/office/drawing/2014/main" id="{6E92655D-563B-0C1D-3C54-0A7A2CD5058A}"/>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 name="Freeform 13">
              <a:extLst>
                <a:ext uri="{FF2B5EF4-FFF2-40B4-BE49-F238E27FC236}">
                  <a16:creationId xmlns:a16="http://schemas.microsoft.com/office/drawing/2014/main" id="{D99BF4F8-DF26-1ABE-E1AF-EC52A5E43D8D}"/>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 name="Freeform 14">
              <a:extLst>
                <a:ext uri="{FF2B5EF4-FFF2-40B4-BE49-F238E27FC236}">
                  <a16:creationId xmlns:a16="http://schemas.microsoft.com/office/drawing/2014/main" id="{37B3BAFB-6D20-F60E-DA38-520A96828BCF}"/>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 name="Freeform 15">
              <a:extLst>
                <a:ext uri="{FF2B5EF4-FFF2-40B4-BE49-F238E27FC236}">
                  <a16:creationId xmlns:a16="http://schemas.microsoft.com/office/drawing/2014/main" id="{50FD4152-9F13-45E0-7105-4A48B82AE1B9}"/>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 name="Freeform 16">
              <a:extLst>
                <a:ext uri="{FF2B5EF4-FFF2-40B4-BE49-F238E27FC236}">
                  <a16:creationId xmlns:a16="http://schemas.microsoft.com/office/drawing/2014/main" id="{5039AE42-96F4-12B2-0575-143BC9E271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 name="Freeform 17">
              <a:extLst>
                <a:ext uri="{FF2B5EF4-FFF2-40B4-BE49-F238E27FC236}">
                  <a16:creationId xmlns:a16="http://schemas.microsoft.com/office/drawing/2014/main" id="{A939E2C0-FC9B-1521-C8A9-0D4663899F4D}"/>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 name="Freeform 18">
              <a:extLst>
                <a:ext uri="{FF2B5EF4-FFF2-40B4-BE49-F238E27FC236}">
                  <a16:creationId xmlns:a16="http://schemas.microsoft.com/office/drawing/2014/main" id="{7B8D95C1-033F-FBF0-9916-9D82A601ACF4}"/>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 name="Freeform 19">
              <a:extLst>
                <a:ext uri="{FF2B5EF4-FFF2-40B4-BE49-F238E27FC236}">
                  <a16:creationId xmlns:a16="http://schemas.microsoft.com/office/drawing/2014/main" id="{8CEF215A-6CF2-5EF7-1499-CD0AF5DDE809}"/>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 name="Freeform 20">
              <a:extLst>
                <a:ext uri="{FF2B5EF4-FFF2-40B4-BE49-F238E27FC236}">
                  <a16:creationId xmlns:a16="http://schemas.microsoft.com/office/drawing/2014/main" id="{5B369C46-2CCC-2B32-B541-096280A134C0}"/>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 name="Freeform 21">
              <a:extLst>
                <a:ext uri="{FF2B5EF4-FFF2-40B4-BE49-F238E27FC236}">
                  <a16:creationId xmlns:a16="http://schemas.microsoft.com/office/drawing/2014/main" id="{E059858A-4DE9-6584-6290-3044FD683A61}"/>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 name="Freeform 22">
              <a:extLst>
                <a:ext uri="{FF2B5EF4-FFF2-40B4-BE49-F238E27FC236}">
                  <a16:creationId xmlns:a16="http://schemas.microsoft.com/office/drawing/2014/main" id="{42309683-C9DA-926B-A50C-E03C7BE6345E}"/>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 name="Freeform 23">
              <a:extLst>
                <a:ext uri="{FF2B5EF4-FFF2-40B4-BE49-F238E27FC236}">
                  <a16:creationId xmlns:a16="http://schemas.microsoft.com/office/drawing/2014/main" id="{79DC2392-277A-DA21-6859-F4AEB2363F7F}"/>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 name="Freeform 24">
              <a:extLst>
                <a:ext uri="{FF2B5EF4-FFF2-40B4-BE49-F238E27FC236}">
                  <a16:creationId xmlns:a16="http://schemas.microsoft.com/office/drawing/2014/main" id="{C61FEB90-3B8C-6E28-C087-688B61BB8DC2}"/>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 name="Freeform 25">
              <a:extLst>
                <a:ext uri="{FF2B5EF4-FFF2-40B4-BE49-F238E27FC236}">
                  <a16:creationId xmlns:a16="http://schemas.microsoft.com/office/drawing/2014/main" id="{C2EA40A2-3A83-763D-5872-96AA33FAE8AB}"/>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 name="Freeform 26">
              <a:extLst>
                <a:ext uri="{FF2B5EF4-FFF2-40B4-BE49-F238E27FC236}">
                  <a16:creationId xmlns:a16="http://schemas.microsoft.com/office/drawing/2014/main" id="{BA851A30-1942-A0B2-943C-66000361D142}"/>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 name="Freeform 27">
              <a:extLst>
                <a:ext uri="{FF2B5EF4-FFF2-40B4-BE49-F238E27FC236}">
                  <a16:creationId xmlns:a16="http://schemas.microsoft.com/office/drawing/2014/main" id="{5CB65701-7E01-A0A5-40BE-8C7DE758BBB5}"/>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28">
              <a:extLst>
                <a:ext uri="{FF2B5EF4-FFF2-40B4-BE49-F238E27FC236}">
                  <a16:creationId xmlns:a16="http://schemas.microsoft.com/office/drawing/2014/main" id="{2AF6211C-F1AF-1304-CB2F-A8CB4346DF77}"/>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29">
              <a:extLst>
                <a:ext uri="{FF2B5EF4-FFF2-40B4-BE49-F238E27FC236}">
                  <a16:creationId xmlns:a16="http://schemas.microsoft.com/office/drawing/2014/main" id="{0B9C5DA5-148E-422A-D05F-3CA7EB88400E}"/>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30">
              <a:extLst>
                <a:ext uri="{FF2B5EF4-FFF2-40B4-BE49-F238E27FC236}">
                  <a16:creationId xmlns:a16="http://schemas.microsoft.com/office/drawing/2014/main" id="{6632A9CF-0BE4-3672-8890-153B2515262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 name="Freeform 31">
              <a:extLst>
                <a:ext uri="{FF2B5EF4-FFF2-40B4-BE49-F238E27FC236}">
                  <a16:creationId xmlns:a16="http://schemas.microsoft.com/office/drawing/2014/main" id="{482AE5F0-5452-CFF4-C1B6-7C4B027D9092}"/>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 name="Freeform 32">
              <a:extLst>
                <a:ext uri="{FF2B5EF4-FFF2-40B4-BE49-F238E27FC236}">
                  <a16:creationId xmlns:a16="http://schemas.microsoft.com/office/drawing/2014/main" id="{D7CB8299-A926-AEB3-479F-F39C6F6DD81D}"/>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 name="Freeform 33">
              <a:extLst>
                <a:ext uri="{FF2B5EF4-FFF2-40B4-BE49-F238E27FC236}">
                  <a16:creationId xmlns:a16="http://schemas.microsoft.com/office/drawing/2014/main" id="{C54603C8-6F70-484D-9259-5ACC70353441}"/>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 name="Freeform 34">
              <a:extLst>
                <a:ext uri="{FF2B5EF4-FFF2-40B4-BE49-F238E27FC236}">
                  <a16:creationId xmlns:a16="http://schemas.microsoft.com/office/drawing/2014/main" id="{14162130-DF57-95FA-4A46-1558D7E5D0D1}"/>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35">
              <a:extLst>
                <a:ext uri="{FF2B5EF4-FFF2-40B4-BE49-F238E27FC236}">
                  <a16:creationId xmlns:a16="http://schemas.microsoft.com/office/drawing/2014/main" id="{2D74FF68-7FDD-7644-5A2E-E6CD7A6EA01A}"/>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36">
              <a:extLst>
                <a:ext uri="{FF2B5EF4-FFF2-40B4-BE49-F238E27FC236}">
                  <a16:creationId xmlns:a16="http://schemas.microsoft.com/office/drawing/2014/main" id="{254622EF-D7D8-9806-58BD-C11DA7FEC83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37">
              <a:extLst>
                <a:ext uri="{FF2B5EF4-FFF2-40B4-BE49-F238E27FC236}">
                  <a16:creationId xmlns:a16="http://schemas.microsoft.com/office/drawing/2014/main" id="{5F7D0E90-28E9-E7D8-B5CF-F76E95DBC505}"/>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38">
              <a:extLst>
                <a:ext uri="{FF2B5EF4-FFF2-40B4-BE49-F238E27FC236}">
                  <a16:creationId xmlns:a16="http://schemas.microsoft.com/office/drawing/2014/main" id="{F4BADB93-7ED2-5F5D-15BC-57D002CF2E9D}"/>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39">
              <a:extLst>
                <a:ext uri="{FF2B5EF4-FFF2-40B4-BE49-F238E27FC236}">
                  <a16:creationId xmlns:a16="http://schemas.microsoft.com/office/drawing/2014/main" id="{92BCB0AE-51CB-F29D-4BD4-71CFD35C8B07}"/>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40">
              <a:extLst>
                <a:ext uri="{FF2B5EF4-FFF2-40B4-BE49-F238E27FC236}">
                  <a16:creationId xmlns:a16="http://schemas.microsoft.com/office/drawing/2014/main" id="{3295ED6E-F159-D49A-C179-6E12E414845C}"/>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41">
              <a:extLst>
                <a:ext uri="{FF2B5EF4-FFF2-40B4-BE49-F238E27FC236}">
                  <a16:creationId xmlns:a16="http://schemas.microsoft.com/office/drawing/2014/main" id="{E1A72FF7-0395-A81D-20C0-62DBDA80753E}"/>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42">
              <a:extLst>
                <a:ext uri="{FF2B5EF4-FFF2-40B4-BE49-F238E27FC236}">
                  <a16:creationId xmlns:a16="http://schemas.microsoft.com/office/drawing/2014/main" id="{DC9CFB3F-EADA-9F9A-01A8-A749D84C1486}"/>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43">
              <a:extLst>
                <a:ext uri="{FF2B5EF4-FFF2-40B4-BE49-F238E27FC236}">
                  <a16:creationId xmlns:a16="http://schemas.microsoft.com/office/drawing/2014/main" id="{9E3F9889-9A85-DF24-AE43-C0422DBF0FF3}"/>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44">
              <a:extLst>
                <a:ext uri="{FF2B5EF4-FFF2-40B4-BE49-F238E27FC236}">
                  <a16:creationId xmlns:a16="http://schemas.microsoft.com/office/drawing/2014/main" id="{1114EEFB-86E2-FF30-1DFA-DDC597A3750D}"/>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45">
              <a:extLst>
                <a:ext uri="{FF2B5EF4-FFF2-40B4-BE49-F238E27FC236}">
                  <a16:creationId xmlns:a16="http://schemas.microsoft.com/office/drawing/2014/main" id="{1A895177-1E76-F999-E868-26EB6CFE1D15}"/>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46">
              <a:extLst>
                <a:ext uri="{FF2B5EF4-FFF2-40B4-BE49-F238E27FC236}">
                  <a16:creationId xmlns:a16="http://schemas.microsoft.com/office/drawing/2014/main" id="{67709440-36FC-CC7B-CFD9-F86B858F9DC8}"/>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47">
              <a:extLst>
                <a:ext uri="{FF2B5EF4-FFF2-40B4-BE49-F238E27FC236}">
                  <a16:creationId xmlns:a16="http://schemas.microsoft.com/office/drawing/2014/main" id="{2B4405A0-BDD4-09C2-3935-A6CCC7B251CF}"/>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48">
              <a:extLst>
                <a:ext uri="{FF2B5EF4-FFF2-40B4-BE49-F238E27FC236}">
                  <a16:creationId xmlns:a16="http://schemas.microsoft.com/office/drawing/2014/main" id="{BEB64F50-9737-7370-7B1F-E527A9AF6EAF}"/>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49">
              <a:extLst>
                <a:ext uri="{FF2B5EF4-FFF2-40B4-BE49-F238E27FC236}">
                  <a16:creationId xmlns:a16="http://schemas.microsoft.com/office/drawing/2014/main" id="{0C5DED74-6BAA-EE0A-D48E-AE8D741CEBB5}"/>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Oval 50">
              <a:extLst>
                <a:ext uri="{FF2B5EF4-FFF2-40B4-BE49-F238E27FC236}">
                  <a16:creationId xmlns:a16="http://schemas.microsoft.com/office/drawing/2014/main" id="{CFE0C696-4864-EF06-58FE-BB7A4F2A8641}"/>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Oval 51">
              <a:extLst>
                <a:ext uri="{FF2B5EF4-FFF2-40B4-BE49-F238E27FC236}">
                  <a16:creationId xmlns:a16="http://schemas.microsoft.com/office/drawing/2014/main" id="{F8175D0E-E4C7-2172-4EA4-E7467A3D46E4}"/>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52">
              <a:extLst>
                <a:ext uri="{FF2B5EF4-FFF2-40B4-BE49-F238E27FC236}">
                  <a16:creationId xmlns:a16="http://schemas.microsoft.com/office/drawing/2014/main" id="{0344F307-40A5-83ED-C3EE-FD00878BD32F}"/>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53">
              <a:extLst>
                <a:ext uri="{FF2B5EF4-FFF2-40B4-BE49-F238E27FC236}">
                  <a16:creationId xmlns:a16="http://schemas.microsoft.com/office/drawing/2014/main" id="{6D665F49-1CD8-72F6-ED20-DCA0F125B29A}"/>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54">
              <a:extLst>
                <a:ext uri="{FF2B5EF4-FFF2-40B4-BE49-F238E27FC236}">
                  <a16:creationId xmlns:a16="http://schemas.microsoft.com/office/drawing/2014/main" id="{6DE7CE9A-66BC-4594-4737-43F0EBFC53E5}"/>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55">
              <a:extLst>
                <a:ext uri="{FF2B5EF4-FFF2-40B4-BE49-F238E27FC236}">
                  <a16:creationId xmlns:a16="http://schemas.microsoft.com/office/drawing/2014/main" id="{6E6A5647-3EB0-4529-ADBF-FC09E58833F1}"/>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56">
              <a:extLst>
                <a:ext uri="{FF2B5EF4-FFF2-40B4-BE49-F238E27FC236}">
                  <a16:creationId xmlns:a16="http://schemas.microsoft.com/office/drawing/2014/main" id="{24AC6AE4-7BEB-D57B-A63B-36CB57F9AF01}"/>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57">
              <a:extLst>
                <a:ext uri="{FF2B5EF4-FFF2-40B4-BE49-F238E27FC236}">
                  <a16:creationId xmlns:a16="http://schemas.microsoft.com/office/drawing/2014/main" id="{D7A42C0D-8487-0897-9E75-4CD51A032517}"/>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58">
              <a:extLst>
                <a:ext uri="{FF2B5EF4-FFF2-40B4-BE49-F238E27FC236}">
                  <a16:creationId xmlns:a16="http://schemas.microsoft.com/office/drawing/2014/main" id="{C9005803-9426-B534-0C78-789B43E41B3A}"/>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59">
              <a:extLst>
                <a:ext uri="{FF2B5EF4-FFF2-40B4-BE49-F238E27FC236}">
                  <a16:creationId xmlns:a16="http://schemas.microsoft.com/office/drawing/2014/main" id="{5DA64139-8F1A-4117-1078-53B4ADFA8CA0}"/>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60">
              <a:extLst>
                <a:ext uri="{FF2B5EF4-FFF2-40B4-BE49-F238E27FC236}">
                  <a16:creationId xmlns:a16="http://schemas.microsoft.com/office/drawing/2014/main" id="{9030B850-D892-A30B-39AC-7F47722C771C}"/>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61">
              <a:extLst>
                <a:ext uri="{FF2B5EF4-FFF2-40B4-BE49-F238E27FC236}">
                  <a16:creationId xmlns:a16="http://schemas.microsoft.com/office/drawing/2014/main" id="{8D66C8DB-C1EE-74EF-5FA8-6CF17228123B}"/>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62">
              <a:extLst>
                <a:ext uri="{FF2B5EF4-FFF2-40B4-BE49-F238E27FC236}">
                  <a16:creationId xmlns:a16="http://schemas.microsoft.com/office/drawing/2014/main" id="{CC582673-14CA-4665-B549-D6FC62779EA0}"/>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63">
              <a:extLst>
                <a:ext uri="{FF2B5EF4-FFF2-40B4-BE49-F238E27FC236}">
                  <a16:creationId xmlns:a16="http://schemas.microsoft.com/office/drawing/2014/main" id="{52B3F2AF-27D6-ECE5-AD99-F8BD7762D350}"/>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64">
              <a:extLst>
                <a:ext uri="{FF2B5EF4-FFF2-40B4-BE49-F238E27FC236}">
                  <a16:creationId xmlns:a16="http://schemas.microsoft.com/office/drawing/2014/main" id="{2121792E-B82B-C2B4-2EC5-48F600634E56}"/>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65">
              <a:extLst>
                <a:ext uri="{FF2B5EF4-FFF2-40B4-BE49-F238E27FC236}">
                  <a16:creationId xmlns:a16="http://schemas.microsoft.com/office/drawing/2014/main" id="{4BCBB0FD-1A8F-84AB-51B2-CFC5FE538D3F}"/>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66">
              <a:extLst>
                <a:ext uri="{FF2B5EF4-FFF2-40B4-BE49-F238E27FC236}">
                  <a16:creationId xmlns:a16="http://schemas.microsoft.com/office/drawing/2014/main" id="{8F0ED383-FF34-9AB6-4004-5B86A3A83C34}"/>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67">
              <a:extLst>
                <a:ext uri="{FF2B5EF4-FFF2-40B4-BE49-F238E27FC236}">
                  <a16:creationId xmlns:a16="http://schemas.microsoft.com/office/drawing/2014/main" id="{3A591A4C-277E-004A-0EE7-7399A0307105}"/>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68">
              <a:extLst>
                <a:ext uri="{FF2B5EF4-FFF2-40B4-BE49-F238E27FC236}">
                  <a16:creationId xmlns:a16="http://schemas.microsoft.com/office/drawing/2014/main" id="{08994D33-B7AA-037D-82F9-DB67C0E359E1}"/>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Freeform 69">
              <a:extLst>
                <a:ext uri="{FF2B5EF4-FFF2-40B4-BE49-F238E27FC236}">
                  <a16:creationId xmlns:a16="http://schemas.microsoft.com/office/drawing/2014/main" id="{788AEDC4-419B-8C46-51DC-37E531DE569E}"/>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Freeform 70">
              <a:extLst>
                <a:ext uri="{FF2B5EF4-FFF2-40B4-BE49-F238E27FC236}">
                  <a16:creationId xmlns:a16="http://schemas.microsoft.com/office/drawing/2014/main" id="{12E8B061-8D4C-88F4-8C0B-4A88EF50273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71">
              <a:extLst>
                <a:ext uri="{FF2B5EF4-FFF2-40B4-BE49-F238E27FC236}">
                  <a16:creationId xmlns:a16="http://schemas.microsoft.com/office/drawing/2014/main" id="{FD37F980-3943-09EA-1E45-CD06C4AEE9C5}"/>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72">
              <a:extLst>
                <a:ext uri="{FF2B5EF4-FFF2-40B4-BE49-F238E27FC236}">
                  <a16:creationId xmlns:a16="http://schemas.microsoft.com/office/drawing/2014/main" id="{C083437A-F02E-D17C-B2E5-7C034F7E3D15}"/>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73">
              <a:extLst>
                <a:ext uri="{FF2B5EF4-FFF2-40B4-BE49-F238E27FC236}">
                  <a16:creationId xmlns:a16="http://schemas.microsoft.com/office/drawing/2014/main" id="{DD1949BF-D2C2-99CA-0576-1D082FB504AD}"/>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74">
              <a:extLst>
                <a:ext uri="{FF2B5EF4-FFF2-40B4-BE49-F238E27FC236}">
                  <a16:creationId xmlns:a16="http://schemas.microsoft.com/office/drawing/2014/main" id="{9A1EF6F3-C04D-63CF-F9F0-AC5CD6738B56}"/>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75">
              <a:extLst>
                <a:ext uri="{FF2B5EF4-FFF2-40B4-BE49-F238E27FC236}">
                  <a16:creationId xmlns:a16="http://schemas.microsoft.com/office/drawing/2014/main" id="{85E05F0A-9A54-60DF-6690-42FA49232A34}"/>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76">
              <a:extLst>
                <a:ext uri="{FF2B5EF4-FFF2-40B4-BE49-F238E27FC236}">
                  <a16:creationId xmlns:a16="http://schemas.microsoft.com/office/drawing/2014/main" id="{3948F437-DE79-AF77-0C06-CF268315F46C}"/>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77">
              <a:extLst>
                <a:ext uri="{FF2B5EF4-FFF2-40B4-BE49-F238E27FC236}">
                  <a16:creationId xmlns:a16="http://schemas.microsoft.com/office/drawing/2014/main" id="{58CC3D6D-3C99-A6D2-8C51-252F1BA04114}"/>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78">
              <a:extLst>
                <a:ext uri="{FF2B5EF4-FFF2-40B4-BE49-F238E27FC236}">
                  <a16:creationId xmlns:a16="http://schemas.microsoft.com/office/drawing/2014/main" id="{7080AB93-AA5D-9BC0-226B-CD1AD62D3744}"/>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79">
              <a:extLst>
                <a:ext uri="{FF2B5EF4-FFF2-40B4-BE49-F238E27FC236}">
                  <a16:creationId xmlns:a16="http://schemas.microsoft.com/office/drawing/2014/main" id="{AF8602A8-5CBF-6C7E-3FF1-6E2F41BDF0BA}"/>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80">
              <a:extLst>
                <a:ext uri="{FF2B5EF4-FFF2-40B4-BE49-F238E27FC236}">
                  <a16:creationId xmlns:a16="http://schemas.microsoft.com/office/drawing/2014/main" id="{345FF891-6246-8748-05B8-BD6FCFE08FA6}"/>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81">
              <a:extLst>
                <a:ext uri="{FF2B5EF4-FFF2-40B4-BE49-F238E27FC236}">
                  <a16:creationId xmlns:a16="http://schemas.microsoft.com/office/drawing/2014/main" id="{872A7689-8DB5-500A-82EB-42C8C39E966B}"/>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82">
              <a:extLst>
                <a:ext uri="{FF2B5EF4-FFF2-40B4-BE49-F238E27FC236}">
                  <a16:creationId xmlns:a16="http://schemas.microsoft.com/office/drawing/2014/main" id="{7DBB768B-B696-71CC-251A-D69E181465A3}"/>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83">
              <a:extLst>
                <a:ext uri="{FF2B5EF4-FFF2-40B4-BE49-F238E27FC236}">
                  <a16:creationId xmlns:a16="http://schemas.microsoft.com/office/drawing/2014/main" id="{B79E0FD6-0C85-9CCA-9DE7-F9DD21854620}"/>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84">
              <a:extLst>
                <a:ext uri="{FF2B5EF4-FFF2-40B4-BE49-F238E27FC236}">
                  <a16:creationId xmlns:a16="http://schemas.microsoft.com/office/drawing/2014/main" id="{B15D7DDB-86C2-20B6-15C5-C0FCB931F28E}"/>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85">
              <a:extLst>
                <a:ext uri="{FF2B5EF4-FFF2-40B4-BE49-F238E27FC236}">
                  <a16:creationId xmlns:a16="http://schemas.microsoft.com/office/drawing/2014/main" id="{AEBC4701-1FFF-01F4-A199-9FF8D00C853F}"/>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86">
              <a:extLst>
                <a:ext uri="{FF2B5EF4-FFF2-40B4-BE49-F238E27FC236}">
                  <a16:creationId xmlns:a16="http://schemas.microsoft.com/office/drawing/2014/main" id="{FFE8A0A1-C2FB-71D9-DF94-7F2486DF6891}"/>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87">
              <a:extLst>
                <a:ext uri="{FF2B5EF4-FFF2-40B4-BE49-F238E27FC236}">
                  <a16:creationId xmlns:a16="http://schemas.microsoft.com/office/drawing/2014/main" id="{9E283CF5-C07B-8BC5-113F-84436B8F13B3}"/>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88">
              <a:extLst>
                <a:ext uri="{FF2B5EF4-FFF2-40B4-BE49-F238E27FC236}">
                  <a16:creationId xmlns:a16="http://schemas.microsoft.com/office/drawing/2014/main" id="{6A9B6DC6-3549-D578-6A45-E6788A8BB9EE}"/>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89">
              <a:extLst>
                <a:ext uri="{FF2B5EF4-FFF2-40B4-BE49-F238E27FC236}">
                  <a16:creationId xmlns:a16="http://schemas.microsoft.com/office/drawing/2014/main" id="{53B15362-8248-0067-13C8-C34334230B08}"/>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90">
              <a:extLst>
                <a:ext uri="{FF2B5EF4-FFF2-40B4-BE49-F238E27FC236}">
                  <a16:creationId xmlns:a16="http://schemas.microsoft.com/office/drawing/2014/main" id="{7FA8550C-2A41-4A42-40A1-86704B71C6C6}"/>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91">
              <a:extLst>
                <a:ext uri="{FF2B5EF4-FFF2-40B4-BE49-F238E27FC236}">
                  <a16:creationId xmlns:a16="http://schemas.microsoft.com/office/drawing/2014/main" id="{D5D3BA8A-2260-732F-B9C0-29F43B455CC4}"/>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92">
              <a:extLst>
                <a:ext uri="{FF2B5EF4-FFF2-40B4-BE49-F238E27FC236}">
                  <a16:creationId xmlns:a16="http://schemas.microsoft.com/office/drawing/2014/main" id="{49A285E1-A485-520C-B032-D6F468F3EE0E}"/>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93">
              <a:extLst>
                <a:ext uri="{FF2B5EF4-FFF2-40B4-BE49-F238E27FC236}">
                  <a16:creationId xmlns:a16="http://schemas.microsoft.com/office/drawing/2014/main" id="{DC29BDE0-1E44-F894-6DC9-7F194267B7BD}"/>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94">
              <a:extLst>
                <a:ext uri="{FF2B5EF4-FFF2-40B4-BE49-F238E27FC236}">
                  <a16:creationId xmlns:a16="http://schemas.microsoft.com/office/drawing/2014/main" id="{6EBA5CDC-74B8-2DE5-5290-CACA476178D6}"/>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95">
              <a:extLst>
                <a:ext uri="{FF2B5EF4-FFF2-40B4-BE49-F238E27FC236}">
                  <a16:creationId xmlns:a16="http://schemas.microsoft.com/office/drawing/2014/main" id="{B1D8F7E8-CE91-A8E4-3D06-E613A6B4CC7D}"/>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96">
              <a:extLst>
                <a:ext uri="{FF2B5EF4-FFF2-40B4-BE49-F238E27FC236}">
                  <a16:creationId xmlns:a16="http://schemas.microsoft.com/office/drawing/2014/main" id="{5A91C2A0-B155-18A5-E3A1-703937F8E925}"/>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97">
              <a:extLst>
                <a:ext uri="{FF2B5EF4-FFF2-40B4-BE49-F238E27FC236}">
                  <a16:creationId xmlns:a16="http://schemas.microsoft.com/office/drawing/2014/main" id="{67C38239-EC77-6AE9-CBC9-E648E676455F}"/>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98">
              <a:extLst>
                <a:ext uri="{FF2B5EF4-FFF2-40B4-BE49-F238E27FC236}">
                  <a16:creationId xmlns:a16="http://schemas.microsoft.com/office/drawing/2014/main" id="{A83AD617-8FB6-CAD6-64B8-DA530D7BE21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99">
              <a:extLst>
                <a:ext uri="{FF2B5EF4-FFF2-40B4-BE49-F238E27FC236}">
                  <a16:creationId xmlns:a16="http://schemas.microsoft.com/office/drawing/2014/main" id="{48BA7FAD-6FAC-65AC-5C00-FCFE8B5E2FE9}"/>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100">
              <a:extLst>
                <a:ext uri="{FF2B5EF4-FFF2-40B4-BE49-F238E27FC236}">
                  <a16:creationId xmlns:a16="http://schemas.microsoft.com/office/drawing/2014/main" id="{4ABA3836-4458-7F76-ACBD-911DF750ED8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101">
              <a:extLst>
                <a:ext uri="{FF2B5EF4-FFF2-40B4-BE49-F238E27FC236}">
                  <a16:creationId xmlns:a16="http://schemas.microsoft.com/office/drawing/2014/main" id="{3992D1CC-6EAC-81BE-EC89-8DA6CE6A2234}"/>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102">
              <a:extLst>
                <a:ext uri="{FF2B5EF4-FFF2-40B4-BE49-F238E27FC236}">
                  <a16:creationId xmlns:a16="http://schemas.microsoft.com/office/drawing/2014/main" id="{883293DD-5C17-1E18-DF5B-3F5B2C3100DE}"/>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103">
              <a:extLst>
                <a:ext uri="{FF2B5EF4-FFF2-40B4-BE49-F238E27FC236}">
                  <a16:creationId xmlns:a16="http://schemas.microsoft.com/office/drawing/2014/main" id="{911CBC34-62A8-878B-0584-32BDAE5C3DA4}"/>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104">
              <a:extLst>
                <a:ext uri="{FF2B5EF4-FFF2-40B4-BE49-F238E27FC236}">
                  <a16:creationId xmlns:a16="http://schemas.microsoft.com/office/drawing/2014/main" id="{3152241D-AD4D-058C-F1C9-402B8A00175B}"/>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105">
              <a:extLst>
                <a:ext uri="{FF2B5EF4-FFF2-40B4-BE49-F238E27FC236}">
                  <a16:creationId xmlns:a16="http://schemas.microsoft.com/office/drawing/2014/main" id="{E3FD24A2-CCB1-29AC-75C5-CFB6E564AAE9}"/>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106">
              <a:extLst>
                <a:ext uri="{FF2B5EF4-FFF2-40B4-BE49-F238E27FC236}">
                  <a16:creationId xmlns:a16="http://schemas.microsoft.com/office/drawing/2014/main" id="{BB3BD047-1B7B-A88E-24F8-D89C08DCFEDB}"/>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107">
              <a:extLst>
                <a:ext uri="{FF2B5EF4-FFF2-40B4-BE49-F238E27FC236}">
                  <a16:creationId xmlns:a16="http://schemas.microsoft.com/office/drawing/2014/main" id="{BFC06B55-7D58-1061-0BD1-180EEB162637}"/>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108">
              <a:extLst>
                <a:ext uri="{FF2B5EF4-FFF2-40B4-BE49-F238E27FC236}">
                  <a16:creationId xmlns:a16="http://schemas.microsoft.com/office/drawing/2014/main" id="{EDEC412F-5C17-3C2C-1949-0F795A1AD4F3}"/>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109">
              <a:extLst>
                <a:ext uri="{FF2B5EF4-FFF2-40B4-BE49-F238E27FC236}">
                  <a16:creationId xmlns:a16="http://schemas.microsoft.com/office/drawing/2014/main" id="{135B3FD8-DEA2-4C57-ECB9-C6D5BE765446}"/>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110">
              <a:extLst>
                <a:ext uri="{FF2B5EF4-FFF2-40B4-BE49-F238E27FC236}">
                  <a16:creationId xmlns:a16="http://schemas.microsoft.com/office/drawing/2014/main" id="{A6F2AC9C-9011-FDA5-55FE-A60FE16DCE8A}"/>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111">
              <a:extLst>
                <a:ext uri="{FF2B5EF4-FFF2-40B4-BE49-F238E27FC236}">
                  <a16:creationId xmlns:a16="http://schemas.microsoft.com/office/drawing/2014/main" id="{1B864C2D-C25B-78AC-0654-5405D0269D07}"/>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112">
              <a:extLst>
                <a:ext uri="{FF2B5EF4-FFF2-40B4-BE49-F238E27FC236}">
                  <a16:creationId xmlns:a16="http://schemas.microsoft.com/office/drawing/2014/main" id="{BCCD2D6F-BD51-A7DF-9115-3847AA3BDE31}"/>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113">
              <a:extLst>
                <a:ext uri="{FF2B5EF4-FFF2-40B4-BE49-F238E27FC236}">
                  <a16:creationId xmlns:a16="http://schemas.microsoft.com/office/drawing/2014/main" id="{9EEAA775-3D53-FC31-F9F9-5CF3D8DB161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114">
              <a:extLst>
                <a:ext uri="{FF2B5EF4-FFF2-40B4-BE49-F238E27FC236}">
                  <a16:creationId xmlns:a16="http://schemas.microsoft.com/office/drawing/2014/main" id="{F3966E55-9DC9-DC2E-0C81-70D0E927894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115">
              <a:extLst>
                <a:ext uri="{FF2B5EF4-FFF2-40B4-BE49-F238E27FC236}">
                  <a16:creationId xmlns:a16="http://schemas.microsoft.com/office/drawing/2014/main" id="{BFDDEF7C-4C62-D34D-8ED6-125D0C94B7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116">
              <a:extLst>
                <a:ext uri="{FF2B5EF4-FFF2-40B4-BE49-F238E27FC236}">
                  <a16:creationId xmlns:a16="http://schemas.microsoft.com/office/drawing/2014/main" id="{FE9821C9-9242-2BC2-F237-6A7C1B0AF831}"/>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117">
              <a:extLst>
                <a:ext uri="{FF2B5EF4-FFF2-40B4-BE49-F238E27FC236}">
                  <a16:creationId xmlns:a16="http://schemas.microsoft.com/office/drawing/2014/main" id="{2A1A04C5-C6B2-6AC7-2A5B-2A24B97C3F5C}"/>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118">
              <a:extLst>
                <a:ext uri="{FF2B5EF4-FFF2-40B4-BE49-F238E27FC236}">
                  <a16:creationId xmlns:a16="http://schemas.microsoft.com/office/drawing/2014/main" id="{51A32160-F5C3-864F-7218-3F4D0C8F72A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19">
              <a:extLst>
                <a:ext uri="{FF2B5EF4-FFF2-40B4-BE49-F238E27FC236}">
                  <a16:creationId xmlns:a16="http://schemas.microsoft.com/office/drawing/2014/main" id="{2013E461-9511-B430-ABC1-3269B1873887}"/>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20">
              <a:extLst>
                <a:ext uri="{FF2B5EF4-FFF2-40B4-BE49-F238E27FC236}">
                  <a16:creationId xmlns:a16="http://schemas.microsoft.com/office/drawing/2014/main" id="{3A66C06E-2960-597B-358D-9CB305E3A0C2}"/>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21">
              <a:extLst>
                <a:ext uri="{FF2B5EF4-FFF2-40B4-BE49-F238E27FC236}">
                  <a16:creationId xmlns:a16="http://schemas.microsoft.com/office/drawing/2014/main" id="{054FA22A-7FBE-7EB4-D04B-86076701FBDB}"/>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22">
              <a:extLst>
                <a:ext uri="{FF2B5EF4-FFF2-40B4-BE49-F238E27FC236}">
                  <a16:creationId xmlns:a16="http://schemas.microsoft.com/office/drawing/2014/main" id="{2E1F0D1F-6F19-EE00-0D6C-8862BB164F4F}"/>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23">
              <a:extLst>
                <a:ext uri="{FF2B5EF4-FFF2-40B4-BE49-F238E27FC236}">
                  <a16:creationId xmlns:a16="http://schemas.microsoft.com/office/drawing/2014/main" id="{52DB3854-84ED-A9B1-0EB5-13E074780EAD}"/>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24">
              <a:extLst>
                <a:ext uri="{FF2B5EF4-FFF2-40B4-BE49-F238E27FC236}">
                  <a16:creationId xmlns:a16="http://schemas.microsoft.com/office/drawing/2014/main" id="{B03A98E6-5E3F-77D9-5465-0FB7E4891190}"/>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25">
              <a:extLst>
                <a:ext uri="{FF2B5EF4-FFF2-40B4-BE49-F238E27FC236}">
                  <a16:creationId xmlns:a16="http://schemas.microsoft.com/office/drawing/2014/main" id="{A0E75C4E-C5C7-C9C8-D631-6807AAAD44A8}"/>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26">
              <a:extLst>
                <a:ext uri="{FF2B5EF4-FFF2-40B4-BE49-F238E27FC236}">
                  <a16:creationId xmlns:a16="http://schemas.microsoft.com/office/drawing/2014/main" id="{F6A52A54-D2C6-47F0-E4CA-033EE57F6E25}"/>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27">
              <a:extLst>
                <a:ext uri="{FF2B5EF4-FFF2-40B4-BE49-F238E27FC236}">
                  <a16:creationId xmlns:a16="http://schemas.microsoft.com/office/drawing/2014/main" id="{A8AAE24F-47AC-E103-B97D-A481462D15E3}"/>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28">
              <a:extLst>
                <a:ext uri="{FF2B5EF4-FFF2-40B4-BE49-F238E27FC236}">
                  <a16:creationId xmlns:a16="http://schemas.microsoft.com/office/drawing/2014/main" id="{B9A29835-9277-EC6E-D5C0-8EBA62D1CAD7}"/>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29">
              <a:extLst>
                <a:ext uri="{FF2B5EF4-FFF2-40B4-BE49-F238E27FC236}">
                  <a16:creationId xmlns:a16="http://schemas.microsoft.com/office/drawing/2014/main" id="{89C4CC92-26BB-466F-CDA9-B9037952000E}"/>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30">
              <a:extLst>
                <a:ext uri="{FF2B5EF4-FFF2-40B4-BE49-F238E27FC236}">
                  <a16:creationId xmlns:a16="http://schemas.microsoft.com/office/drawing/2014/main" id="{B4BA960B-66C4-DD83-D601-358A28254DC7}"/>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31">
              <a:extLst>
                <a:ext uri="{FF2B5EF4-FFF2-40B4-BE49-F238E27FC236}">
                  <a16:creationId xmlns:a16="http://schemas.microsoft.com/office/drawing/2014/main" id="{28C35934-C9F7-00B0-FA2E-CD285A3D893F}"/>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32">
              <a:extLst>
                <a:ext uri="{FF2B5EF4-FFF2-40B4-BE49-F238E27FC236}">
                  <a16:creationId xmlns:a16="http://schemas.microsoft.com/office/drawing/2014/main" id="{9BF2C958-71AE-F45A-DEB1-A973F6F86F8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33">
              <a:extLst>
                <a:ext uri="{FF2B5EF4-FFF2-40B4-BE49-F238E27FC236}">
                  <a16:creationId xmlns:a16="http://schemas.microsoft.com/office/drawing/2014/main" id="{D50D5508-6195-A986-153B-640BFDF34226}"/>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34">
              <a:extLst>
                <a:ext uri="{FF2B5EF4-FFF2-40B4-BE49-F238E27FC236}">
                  <a16:creationId xmlns:a16="http://schemas.microsoft.com/office/drawing/2014/main" id="{0771CF05-AD89-E1E5-619F-265C27CE8123}"/>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35">
              <a:extLst>
                <a:ext uri="{FF2B5EF4-FFF2-40B4-BE49-F238E27FC236}">
                  <a16:creationId xmlns:a16="http://schemas.microsoft.com/office/drawing/2014/main" id="{68533E47-A075-F226-8F80-132958AA3EE0}"/>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41" name="图片 2">
            <a:extLst>
              <a:ext uri="{FF2B5EF4-FFF2-40B4-BE49-F238E27FC236}">
                <a16:creationId xmlns:a16="http://schemas.microsoft.com/office/drawing/2014/main" id="{6B94D04C-EF65-8FD2-9798-1650FBCB2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42" name="Group 141">
            <a:extLst>
              <a:ext uri="{FF2B5EF4-FFF2-40B4-BE49-F238E27FC236}">
                <a16:creationId xmlns:a16="http://schemas.microsoft.com/office/drawing/2014/main" id="{8C9258D0-CD01-9B0D-16BB-CF39BE007FC1}"/>
              </a:ext>
            </a:extLst>
          </p:cNvPr>
          <p:cNvGrpSpPr/>
          <p:nvPr/>
        </p:nvGrpSpPr>
        <p:grpSpPr>
          <a:xfrm>
            <a:off x="25973" y="6023740"/>
            <a:ext cx="952899" cy="786408"/>
            <a:chOff x="6027738" y="3756025"/>
            <a:chExt cx="1858963" cy="1925638"/>
          </a:xfrm>
        </p:grpSpPr>
        <p:sp>
          <p:nvSpPr>
            <p:cNvPr id="143" name="Freeform 522">
              <a:extLst>
                <a:ext uri="{FF2B5EF4-FFF2-40B4-BE49-F238E27FC236}">
                  <a16:creationId xmlns:a16="http://schemas.microsoft.com/office/drawing/2014/main" id="{4C7E9998-3F2C-2FC2-73C9-51658E224272}"/>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523">
              <a:extLst>
                <a:ext uri="{FF2B5EF4-FFF2-40B4-BE49-F238E27FC236}">
                  <a16:creationId xmlns:a16="http://schemas.microsoft.com/office/drawing/2014/main" id="{47EB84B0-FA0E-4647-3FFA-AE9ABA94755C}"/>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524">
              <a:extLst>
                <a:ext uri="{FF2B5EF4-FFF2-40B4-BE49-F238E27FC236}">
                  <a16:creationId xmlns:a16="http://schemas.microsoft.com/office/drawing/2014/main" id="{B0692799-8E7E-528B-9B36-9C3CDBC6100E}"/>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525">
              <a:extLst>
                <a:ext uri="{FF2B5EF4-FFF2-40B4-BE49-F238E27FC236}">
                  <a16:creationId xmlns:a16="http://schemas.microsoft.com/office/drawing/2014/main" id="{EEB6F97D-9D89-2949-B410-54FAF3870FA9}"/>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526">
              <a:extLst>
                <a:ext uri="{FF2B5EF4-FFF2-40B4-BE49-F238E27FC236}">
                  <a16:creationId xmlns:a16="http://schemas.microsoft.com/office/drawing/2014/main" id="{CE84DFD7-43F6-86E8-92C9-D7508685C2D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527">
              <a:extLst>
                <a:ext uri="{FF2B5EF4-FFF2-40B4-BE49-F238E27FC236}">
                  <a16:creationId xmlns:a16="http://schemas.microsoft.com/office/drawing/2014/main" id="{F660F840-F8CA-3BAB-627A-9A4618C20EFB}"/>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528">
              <a:extLst>
                <a:ext uri="{FF2B5EF4-FFF2-40B4-BE49-F238E27FC236}">
                  <a16:creationId xmlns:a16="http://schemas.microsoft.com/office/drawing/2014/main" id="{FAA290DD-963F-1487-874F-FC900772A396}"/>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529">
              <a:extLst>
                <a:ext uri="{FF2B5EF4-FFF2-40B4-BE49-F238E27FC236}">
                  <a16:creationId xmlns:a16="http://schemas.microsoft.com/office/drawing/2014/main" id="{95F4FD50-E182-7D5D-B67C-BDB1CA959D3A}"/>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530">
              <a:extLst>
                <a:ext uri="{FF2B5EF4-FFF2-40B4-BE49-F238E27FC236}">
                  <a16:creationId xmlns:a16="http://schemas.microsoft.com/office/drawing/2014/main" id="{7C490930-8CCF-BB5A-0C1C-9DDE8AEC89D8}"/>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531">
              <a:extLst>
                <a:ext uri="{FF2B5EF4-FFF2-40B4-BE49-F238E27FC236}">
                  <a16:creationId xmlns:a16="http://schemas.microsoft.com/office/drawing/2014/main" id="{43007878-E0A5-9F0F-E801-2925597EED20}"/>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532">
              <a:extLst>
                <a:ext uri="{FF2B5EF4-FFF2-40B4-BE49-F238E27FC236}">
                  <a16:creationId xmlns:a16="http://schemas.microsoft.com/office/drawing/2014/main" id="{C29C6B48-487B-F6D0-EC40-3ECA3FB40C25}"/>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533">
              <a:extLst>
                <a:ext uri="{FF2B5EF4-FFF2-40B4-BE49-F238E27FC236}">
                  <a16:creationId xmlns:a16="http://schemas.microsoft.com/office/drawing/2014/main" id="{BF7DFAFA-11C4-5066-0089-D3C5BC199750}"/>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534">
              <a:extLst>
                <a:ext uri="{FF2B5EF4-FFF2-40B4-BE49-F238E27FC236}">
                  <a16:creationId xmlns:a16="http://schemas.microsoft.com/office/drawing/2014/main" id="{9D8DA08D-63F7-8E03-C10E-847BA5A58ED3}"/>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535">
              <a:extLst>
                <a:ext uri="{FF2B5EF4-FFF2-40B4-BE49-F238E27FC236}">
                  <a16:creationId xmlns:a16="http://schemas.microsoft.com/office/drawing/2014/main" id="{8E75EE44-5548-638A-127F-6BB9877ADF9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536">
              <a:extLst>
                <a:ext uri="{FF2B5EF4-FFF2-40B4-BE49-F238E27FC236}">
                  <a16:creationId xmlns:a16="http://schemas.microsoft.com/office/drawing/2014/main" id="{1A32F5A4-F4BD-B356-3A72-AE129475EEF8}"/>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537">
              <a:extLst>
                <a:ext uri="{FF2B5EF4-FFF2-40B4-BE49-F238E27FC236}">
                  <a16:creationId xmlns:a16="http://schemas.microsoft.com/office/drawing/2014/main" id="{D9F13BC5-5268-4BA3-6BF0-4D6C7DF7D08D}"/>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538">
              <a:extLst>
                <a:ext uri="{FF2B5EF4-FFF2-40B4-BE49-F238E27FC236}">
                  <a16:creationId xmlns:a16="http://schemas.microsoft.com/office/drawing/2014/main" id="{62C0B651-AF6A-89C7-0EBE-EDB3010B66CC}"/>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0" name="Freeform 539">
              <a:extLst>
                <a:ext uri="{FF2B5EF4-FFF2-40B4-BE49-F238E27FC236}">
                  <a16:creationId xmlns:a16="http://schemas.microsoft.com/office/drawing/2014/main" id="{73CA4394-CDFF-7E31-82BF-EF8FE30E8EFB}"/>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1" name="Freeform 540">
              <a:extLst>
                <a:ext uri="{FF2B5EF4-FFF2-40B4-BE49-F238E27FC236}">
                  <a16:creationId xmlns:a16="http://schemas.microsoft.com/office/drawing/2014/main" id="{2F31C264-F132-169A-61E5-6C477C1D7E5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2" name="Freeform 541">
              <a:extLst>
                <a:ext uri="{FF2B5EF4-FFF2-40B4-BE49-F238E27FC236}">
                  <a16:creationId xmlns:a16="http://schemas.microsoft.com/office/drawing/2014/main" id="{0A65D11B-83D6-07E2-8D2E-97214D64456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3" name="Freeform 542">
              <a:extLst>
                <a:ext uri="{FF2B5EF4-FFF2-40B4-BE49-F238E27FC236}">
                  <a16:creationId xmlns:a16="http://schemas.microsoft.com/office/drawing/2014/main" id="{C2AB50EC-996B-AC0F-6AF4-7247A9313C0A}"/>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4" name="Freeform 543">
              <a:extLst>
                <a:ext uri="{FF2B5EF4-FFF2-40B4-BE49-F238E27FC236}">
                  <a16:creationId xmlns:a16="http://schemas.microsoft.com/office/drawing/2014/main" id="{1B4997DC-012F-1FC0-FAD2-5F5217F73D1B}"/>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5" name="Freeform 544">
              <a:extLst>
                <a:ext uri="{FF2B5EF4-FFF2-40B4-BE49-F238E27FC236}">
                  <a16:creationId xmlns:a16="http://schemas.microsoft.com/office/drawing/2014/main" id="{5C1B18A8-5E1A-C35D-5D77-58CCB736D7A0}"/>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6" name="Freeform 545">
              <a:extLst>
                <a:ext uri="{FF2B5EF4-FFF2-40B4-BE49-F238E27FC236}">
                  <a16:creationId xmlns:a16="http://schemas.microsoft.com/office/drawing/2014/main" id="{3CBEF366-7408-3AB2-81EB-E9ED852B5BF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7" name="Freeform 546">
              <a:extLst>
                <a:ext uri="{FF2B5EF4-FFF2-40B4-BE49-F238E27FC236}">
                  <a16:creationId xmlns:a16="http://schemas.microsoft.com/office/drawing/2014/main" id="{14470F33-BAA5-EB8B-2185-FC90F34F00F4}"/>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8" name="Freeform 547">
              <a:extLst>
                <a:ext uri="{FF2B5EF4-FFF2-40B4-BE49-F238E27FC236}">
                  <a16:creationId xmlns:a16="http://schemas.microsoft.com/office/drawing/2014/main" id="{B2400512-F67E-A2E0-2293-62AAA71A3EEB}"/>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9" name="Freeform 548">
              <a:extLst>
                <a:ext uri="{FF2B5EF4-FFF2-40B4-BE49-F238E27FC236}">
                  <a16:creationId xmlns:a16="http://schemas.microsoft.com/office/drawing/2014/main" id="{1894AF58-71E1-288D-48C3-3418092AB41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0" name="Freeform 549">
              <a:extLst>
                <a:ext uri="{FF2B5EF4-FFF2-40B4-BE49-F238E27FC236}">
                  <a16:creationId xmlns:a16="http://schemas.microsoft.com/office/drawing/2014/main" id="{30CB7130-7A83-5BCA-B189-65C134A97E0F}"/>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1" name="Freeform 550">
              <a:extLst>
                <a:ext uri="{FF2B5EF4-FFF2-40B4-BE49-F238E27FC236}">
                  <a16:creationId xmlns:a16="http://schemas.microsoft.com/office/drawing/2014/main" id="{A04CC14B-CB69-5C8D-B1BD-975F4F99FD7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2" name="Freeform 551">
              <a:extLst>
                <a:ext uri="{FF2B5EF4-FFF2-40B4-BE49-F238E27FC236}">
                  <a16:creationId xmlns:a16="http://schemas.microsoft.com/office/drawing/2014/main" id="{2EBF24A7-DDE0-800E-4DA3-726539D7718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3" name="Freeform 552">
              <a:extLst>
                <a:ext uri="{FF2B5EF4-FFF2-40B4-BE49-F238E27FC236}">
                  <a16:creationId xmlns:a16="http://schemas.microsoft.com/office/drawing/2014/main" id="{3A8E3E0E-F42D-F3B6-10FE-7DCC073A968A}"/>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4" name="Freeform 553">
              <a:extLst>
                <a:ext uri="{FF2B5EF4-FFF2-40B4-BE49-F238E27FC236}">
                  <a16:creationId xmlns:a16="http://schemas.microsoft.com/office/drawing/2014/main" id="{78D7CF23-67FF-B463-48F1-FCD3781EC4CE}"/>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5" name="Freeform 554">
              <a:extLst>
                <a:ext uri="{FF2B5EF4-FFF2-40B4-BE49-F238E27FC236}">
                  <a16:creationId xmlns:a16="http://schemas.microsoft.com/office/drawing/2014/main" id="{F0960154-F6FE-0B97-0FE5-A4EB9C536A58}"/>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6" name="Freeform 555">
              <a:extLst>
                <a:ext uri="{FF2B5EF4-FFF2-40B4-BE49-F238E27FC236}">
                  <a16:creationId xmlns:a16="http://schemas.microsoft.com/office/drawing/2014/main" id="{BD92D939-24C6-DA24-5B33-339E9B6ACAC5}"/>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7" name="Freeform 556">
              <a:extLst>
                <a:ext uri="{FF2B5EF4-FFF2-40B4-BE49-F238E27FC236}">
                  <a16:creationId xmlns:a16="http://schemas.microsoft.com/office/drawing/2014/main" id="{B604A85E-DEE3-E2CB-F624-9884568FFE14}"/>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8" name="Freeform 557">
              <a:extLst>
                <a:ext uri="{FF2B5EF4-FFF2-40B4-BE49-F238E27FC236}">
                  <a16:creationId xmlns:a16="http://schemas.microsoft.com/office/drawing/2014/main" id="{0DE42C6F-A1EA-6283-3613-1F6184491903}"/>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9" name="Freeform 558">
              <a:extLst>
                <a:ext uri="{FF2B5EF4-FFF2-40B4-BE49-F238E27FC236}">
                  <a16:creationId xmlns:a16="http://schemas.microsoft.com/office/drawing/2014/main" id="{E2823CDD-2E6C-92A3-0CFF-23BA693821A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0" name="Freeform 559">
              <a:extLst>
                <a:ext uri="{FF2B5EF4-FFF2-40B4-BE49-F238E27FC236}">
                  <a16:creationId xmlns:a16="http://schemas.microsoft.com/office/drawing/2014/main" id="{A8E36ED0-234A-1C7D-8F4A-46B395292098}"/>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1" name="Freeform 560">
              <a:extLst>
                <a:ext uri="{FF2B5EF4-FFF2-40B4-BE49-F238E27FC236}">
                  <a16:creationId xmlns:a16="http://schemas.microsoft.com/office/drawing/2014/main" id="{74CC68D4-D4F2-FEBC-5A3A-929B591524A0}"/>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2" name="Freeform 561">
              <a:extLst>
                <a:ext uri="{FF2B5EF4-FFF2-40B4-BE49-F238E27FC236}">
                  <a16:creationId xmlns:a16="http://schemas.microsoft.com/office/drawing/2014/main" id="{13C8196F-96D8-5DC0-99F6-993049AD3C4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3" name="Freeform 562">
              <a:extLst>
                <a:ext uri="{FF2B5EF4-FFF2-40B4-BE49-F238E27FC236}">
                  <a16:creationId xmlns:a16="http://schemas.microsoft.com/office/drawing/2014/main" id="{400BBD28-E2F2-9017-FACF-A2F6142DFCCF}"/>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4" name="Freeform 563">
              <a:extLst>
                <a:ext uri="{FF2B5EF4-FFF2-40B4-BE49-F238E27FC236}">
                  <a16:creationId xmlns:a16="http://schemas.microsoft.com/office/drawing/2014/main" id="{A5E35672-FABE-19B4-E0D0-05BE87339964}"/>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5" name="Freeform 564">
              <a:extLst>
                <a:ext uri="{FF2B5EF4-FFF2-40B4-BE49-F238E27FC236}">
                  <a16:creationId xmlns:a16="http://schemas.microsoft.com/office/drawing/2014/main" id="{1460B5E3-2646-9691-51A5-DE6FC6FEA99A}"/>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6" name="Freeform 565">
              <a:extLst>
                <a:ext uri="{FF2B5EF4-FFF2-40B4-BE49-F238E27FC236}">
                  <a16:creationId xmlns:a16="http://schemas.microsoft.com/office/drawing/2014/main" id="{0D4CECB4-6F84-5B86-9E86-1D95C833A2A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7" name="Freeform 566">
              <a:extLst>
                <a:ext uri="{FF2B5EF4-FFF2-40B4-BE49-F238E27FC236}">
                  <a16:creationId xmlns:a16="http://schemas.microsoft.com/office/drawing/2014/main" id="{789B5C26-17EB-0568-0777-F942AFB22D77}"/>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8" name="Freeform 567">
              <a:extLst>
                <a:ext uri="{FF2B5EF4-FFF2-40B4-BE49-F238E27FC236}">
                  <a16:creationId xmlns:a16="http://schemas.microsoft.com/office/drawing/2014/main" id="{D9B33173-AAD8-A0D4-3873-91997DDBBFF6}"/>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9" name="Freeform 568">
              <a:extLst>
                <a:ext uri="{FF2B5EF4-FFF2-40B4-BE49-F238E27FC236}">
                  <a16:creationId xmlns:a16="http://schemas.microsoft.com/office/drawing/2014/main" id="{646887DE-C12A-BD63-2C8F-8F98CA1CDBBE}"/>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0" name="Freeform 569">
              <a:extLst>
                <a:ext uri="{FF2B5EF4-FFF2-40B4-BE49-F238E27FC236}">
                  <a16:creationId xmlns:a16="http://schemas.microsoft.com/office/drawing/2014/main" id="{BEFE9C20-1A6A-7A3B-9AA0-A5ED280F8EB2}"/>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1" name="Freeform 570">
              <a:extLst>
                <a:ext uri="{FF2B5EF4-FFF2-40B4-BE49-F238E27FC236}">
                  <a16:creationId xmlns:a16="http://schemas.microsoft.com/office/drawing/2014/main" id="{6E1B423F-04F2-1D69-37ED-6E4DB572C982}"/>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2" name="Freeform 571">
              <a:extLst>
                <a:ext uri="{FF2B5EF4-FFF2-40B4-BE49-F238E27FC236}">
                  <a16:creationId xmlns:a16="http://schemas.microsoft.com/office/drawing/2014/main" id="{6126419B-68AD-20F4-9774-C4843E33CF79}"/>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3" name="Freeform 572">
              <a:extLst>
                <a:ext uri="{FF2B5EF4-FFF2-40B4-BE49-F238E27FC236}">
                  <a16:creationId xmlns:a16="http://schemas.microsoft.com/office/drawing/2014/main" id="{09D0E961-2DC9-3A20-2A2E-A79C83F1276F}"/>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4" name="Freeform 573">
              <a:extLst>
                <a:ext uri="{FF2B5EF4-FFF2-40B4-BE49-F238E27FC236}">
                  <a16:creationId xmlns:a16="http://schemas.microsoft.com/office/drawing/2014/main" id="{C9D2834D-C962-DED0-2338-7C1271F5DC3D}"/>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5" name="Freeform 574">
              <a:extLst>
                <a:ext uri="{FF2B5EF4-FFF2-40B4-BE49-F238E27FC236}">
                  <a16:creationId xmlns:a16="http://schemas.microsoft.com/office/drawing/2014/main" id="{FBFE60DD-4192-BC56-BB25-86C6339E3F21}"/>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6" name="Freeform 575">
              <a:extLst>
                <a:ext uri="{FF2B5EF4-FFF2-40B4-BE49-F238E27FC236}">
                  <a16:creationId xmlns:a16="http://schemas.microsoft.com/office/drawing/2014/main" id="{3CD8B968-1D0A-EA5A-4B19-5D96BE4E672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7" name="Freeform 576">
              <a:extLst>
                <a:ext uri="{FF2B5EF4-FFF2-40B4-BE49-F238E27FC236}">
                  <a16:creationId xmlns:a16="http://schemas.microsoft.com/office/drawing/2014/main" id="{F2ADA24C-8B08-108C-0380-2F304C8DD992}"/>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8" name="Freeform 577">
              <a:extLst>
                <a:ext uri="{FF2B5EF4-FFF2-40B4-BE49-F238E27FC236}">
                  <a16:creationId xmlns:a16="http://schemas.microsoft.com/office/drawing/2014/main" id="{CC3EFB02-A62B-2B6D-C9C1-73B8BB06AA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9" name="Freeform 578">
              <a:extLst>
                <a:ext uri="{FF2B5EF4-FFF2-40B4-BE49-F238E27FC236}">
                  <a16:creationId xmlns:a16="http://schemas.microsoft.com/office/drawing/2014/main" id="{2D2C9FCE-4BC9-5CDC-1CF7-44C23AB77AB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0" name="Freeform 579">
              <a:extLst>
                <a:ext uri="{FF2B5EF4-FFF2-40B4-BE49-F238E27FC236}">
                  <a16:creationId xmlns:a16="http://schemas.microsoft.com/office/drawing/2014/main" id="{8B76655E-8A3F-4D66-D482-ABD43B0D4474}"/>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1" name="Freeform 580">
              <a:extLst>
                <a:ext uri="{FF2B5EF4-FFF2-40B4-BE49-F238E27FC236}">
                  <a16:creationId xmlns:a16="http://schemas.microsoft.com/office/drawing/2014/main" id="{CADEE356-214D-A7B0-3D8F-8AC59DA1244E}"/>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2" name="Freeform 581">
              <a:extLst>
                <a:ext uri="{FF2B5EF4-FFF2-40B4-BE49-F238E27FC236}">
                  <a16:creationId xmlns:a16="http://schemas.microsoft.com/office/drawing/2014/main" id="{26433A9B-03F7-FE00-04A6-3B844055AC1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3" name="Freeform 582">
              <a:extLst>
                <a:ext uri="{FF2B5EF4-FFF2-40B4-BE49-F238E27FC236}">
                  <a16:creationId xmlns:a16="http://schemas.microsoft.com/office/drawing/2014/main" id="{0C8B8E14-CB24-71F5-F690-109B3EA7B38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4" name="Freeform 583">
              <a:extLst>
                <a:ext uri="{FF2B5EF4-FFF2-40B4-BE49-F238E27FC236}">
                  <a16:creationId xmlns:a16="http://schemas.microsoft.com/office/drawing/2014/main" id="{4F3443BF-7D5E-E61C-EA39-42273EBA888C}"/>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5" name="Freeform 584">
              <a:extLst>
                <a:ext uri="{FF2B5EF4-FFF2-40B4-BE49-F238E27FC236}">
                  <a16:creationId xmlns:a16="http://schemas.microsoft.com/office/drawing/2014/main" id="{F34A0ED9-2874-5E7F-7725-75A997C6FD15}"/>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6" name="Freeform 585">
              <a:extLst>
                <a:ext uri="{FF2B5EF4-FFF2-40B4-BE49-F238E27FC236}">
                  <a16:creationId xmlns:a16="http://schemas.microsoft.com/office/drawing/2014/main" id="{E734E52A-465E-0BE0-600F-4F12D03ADA0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7" name="Freeform 586">
              <a:extLst>
                <a:ext uri="{FF2B5EF4-FFF2-40B4-BE49-F238E27FC236}">
                  <a16:creationId xmlns:a16="http://schemas.microsoft.com/office/drawing/2014/main" id="{53099955-2A66-C9B5-A9F5-C2171233215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8" name="Freeform 587">
              <a:extLst>
                <a:ext uri="{FF2B5EF4-FFF2-40B4-BE49-F238E27FC236}">
                  <a16:creationId xmlns:a16="http://schemas.microsoft.com/office/drawing/2014/main" id="{60BC8ED7-B2B5-DC33-82A9-75E4F0D1A90E}"/>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9" name="Freeform 588">
              <a:extLst>
                <a:ext uri="{FF2B5EF4-FFF2-40B4-BE49-F238E27FC236}">
                  <a16:creationId xmlns:a16="http://schemas.microsoft.com/office/drawing/2014/main" id="{B3D81110-ACDA-06D1-D505-A916FBA6569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0" name="Freeform 589">
              <a:extLst>
                <a:ext uri="{FF2B5EF4-FFF2-40B4-BE49-F238E27FC236}">
                  <a16:creationId xmlns:a16="http://schemas.microsoft.com/office/drawing/2014/main" id="{2CD9B5F1-FDE8-BEA6-57D8-30F3E4BEFD53}"/>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1" name="Freeform 590">
              <a:extLst>
                <a:ext uri="{FF2B5EF4-FFF2-40B4-BE49-F238E27FC236}">
                  <a16:creationId xmlns:a16="http://schemas.microsoft.com/office/drawing/2014/main" id="{F3C84C57-D250-F71A-B499-6922D1E2B040}"/>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2" name="Freeform 591">
              <a:extLst>
                <a:ext uri="{FF2B5EF4-FFF2-40B4-BE49-F238E27FC236}">
                  <a16:creationId xmlns:a16="http://schemas.microsoft.com/office/drawing/2014/main" id="{E7820383-EC6D-0A22-395F-BF206D274502}"/>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3" name="Freeform 592">
              <a:extLst>
                <a:ext uri="{FF2B5EF4-FFF2-40B4-BE49-F238E27FC236}">
                  <a16:creationId xmlns:a16="http://schemas.microsoft.com/office/drawing/2014/main" id="{5452134C-9C2A-FB7A-6BFC-743476A427D2}"/>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4" name="Freeform 593">
              <a:extLst>
                <a:ext uri="{FF2B5EF4-FFF2-40B4-BE49-F238E27FC236}">
                  <a16:creationId xmlns:a16="http://schemas.microsoft.com/office/drawing/2014/main" id="{1694B83F-F9DF-0D1B-3B91-2327039C64E4}"/>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5" name="Freeform 594">
              <a:extLst>
                <a:ext uri="{FF2B5EF4-FFF2-40B4-BE49-F238E27FC236}">
                  <a16:creationId xmlns:a16="http://schemas.microsoft.com/office/drawing/2014/main" id="{3F9B53CD-038E-96FB-CD73-4986D591908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6" name="Freeform 595">
              <a:extLst>
                <a:ext uri="{FF2B5EF4-FFF2-40B4-BE49-F238E27FC236}">
                  <a16:creationId xmlns:a16="http://schemas.microsoft.com/office/drawing/2014/main" id="{1A6337EE-A362-CD4F-13D2-D71B2EC8259C}"/>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7" name="Freeform 596">
              <a:extLst>
                <a:ext uri="{FF2B5EF4-FFF2-40B4-BE49-F238E27FC236}">
                  <a16:creationId xmlns:a16="http://schemas.microsoft.com/office/drawing/2014/main" id="{FB5EDD04-4836-A4B3-4184-EF11151B6D93}"/>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8" name="Freeform 597">
              <a:extLst>
                <a:ext uri="{FF2B5EF4-FFF2-40B4-BE49-F238E27FC236}">
                  <a16:creationId xmlns:a16="http://schemas.microsoft.com/office/drawing/2014/main" id="{E81B7081-E2A9-BB68-FE6E-339BD56F1CD3}"/>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9" name="Freeform 598">
              <a:extLst>
                <a:ext uri="{FF2B5EF4-FFF2-40B4-BE49-F238E27FC236}">
                  <a16:creationId xmlns:a16="http://schemas.microsoft.com/office/drawing/2014/main" id="{2AFDDF64-618B-837C-0A5B-B00AD8BA6062}"/>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0" name="Freeform 599">
              <a:extLst>
                <a:ext uri="{FF2B5EF4-FFF2-40B4-BE49-F238E27FC236}">
                  <a16:creationId xmlns:a16="http://schemas.microsoft.com/office/drawing/2014/main" id="{6BA46F3D-6A3A-5468-BFBE-5C43ADFBD7DC}"/>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1" name="Freeform 600">
              <a:extLst>
                <a:ext uri="{FF2B5EF4-FFF2-40B4-BE49-F238E27FC236}">
                  <a16:creationId xmlns:a16="http://schemas.microsoft.com/office/drawing/2014/main" id="{A2961C35-480E-B796-CF5A-C794CF8B41D6}"/>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2" name="Freeform 601">
              <a:extLst>
                <a:ext uri="{FF2B5EF4-FFF2-40B4-BE49-F238E27FC236}">
                  <a16:creationId xmlns:a16="http://schemas.microsoft.com/office/drawing/2014/main" id="{4E89C442-9FBC-6599-23D8-06601A0D294E}"/>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3" name="Freeform 602">
              <a:extLst>
                <a:ext uri="{FF2B5EF4-FFF2-40B4-BE49-F238E27FC236}">
                  <a16:creationId xmlns:a16="http://schemas.microsoft.com/office/drawing/2014/main" id="{0CAEF290-641C-D245-3E2E-1EC617D2BBA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4" name="Freeform 603">
              <a:extLst>
                <a:ext uri="{FF2B5EF4-FFF2-40B4-BE49-F238E27FC236}">
                  <a16:creationId xmlns:a16="http://schemas.microsoft.com/office/drawing/2014/main" id="{D0055C95-B321-6BA3-2460-6F685C7082FB}"/>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5" name="Freeform 604">
              <a:extLst>
                <a:ext uri="{FF2B5EF4-FFF2-40B4-BE49-F238E27FC236}">
                  <a16:creationId xmlns:a16="http://schemas.microsoft.com/office/drawing/2014/main" id="{B425A2E6-E7E0-A22E-FA62-39762C57B08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6" name="Freeform 605">
              <a:extLst>
                <a:ext uri="{FF2B5EF4-FFF2-40B4-BE49-F238E27FC236}">
                  <a16:creationId xmlns:a16="http://schemas.microsoft.com/office/drawing/2014/main" id="{B50AF145-C27C-D252-7249-E5D790380A58}"/>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7" name="Freeform 606">
              <a:extLst>
                <a:ext uri="{FF2B5EF4-FFF2-40B4-BE49-F238E27FC236}">
                  <a16:creationId xmlns:a16="http://schemas.microsoft.com/office/drawing/2014/main" id="{85AE6AAB-143B-F29B-8A35-8F967C3E7F57}"/>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nvGrpSpPr>
            <p:cNvPr id="228" name="Group 227">
              <a:extLst>
                <a:ext uri="{FF2B5EF4-FFF2-40B4-BE49-F238E27FC236}">
                  <a16:creationId xmlns:a16="http://schemas.microsoft.com/office/drawing/2014/main" id="{A4DFFB74-5FE8-C3A7-EE3F-EEE665FEB21F}"/>
                </a:ext>
              </a:extLst>
            </p:cNvPr>
            <p:cNvGrpSpPr/>
            <p:nvPr/>
          </p:nvGrpSpPr>
          <p:grpSpPr>
            <a:xfrm>
              <a:off x="6403976" y="4008438"/>
              <a:ext cx="1055688" cy="1338263"/>
              <a:chOff x="6403976" y="4008438"/>
              <a:chExt cx="1055688" cy="1338263"/>
            </a:xfrm>
          </p:grpSpPr>
          <p:sp>
            <p:nvSpPr>
              <p:cNvPr id="229" name="Freeform 608">
                <a:extLst>
                  <a:ext uri="{FF2B5EF4-FFF2-40B4-BE49-F238E27FC236}">
                    <a16:creationId xmlns:a16="http://schemas.microsoft.com/office/drawing/2014/main" id="{2360EA11-1DC9-E993-808A-300FF0049FC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0" name="Freeform 609">
                <a:extLst>
                  <a:ext uri="{FF2B5EF4-FFF2-40B4-BE49-F238E27FC236}">
                    <a16:creationId xmlns:a16="http://schemas.microsoft.com/office/drawing/2014/main" id="{8FC0B048-3C74-392C-9F7E-84CD57E477D9}"/>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1" name="Freeform 610">
                <a:extLst>
                  <a:ext uri="{FF2B5EF4-FFF2-40B4-BE49-F238E27FC236}">
                    <a16:creationId xmlns:a16="http://schemas.microsoft.com/office/drawing/2014/main" id="{128E8DB1-3A05-E65C-D906-0EEC7A09CCD8}"/>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2" name="Freeform 611">
                <a:extLst>
                  <a:ext uri="{FF2B5EF4-FFF2-40B4-BE49-F238E27FC236}">
                    <a16:creationId xmlns:a16="http://schemas.microsoft.com/office/drawing/2014/main" id="{956B5DDD-9C97-84D0-A708-85879925629B}"/>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3" name="Freeform 612">
                <a:extLst>
                  <a:ext uri="{FF2B5EF4-FFF2-40B4-BE49-F238E27FC236}">
                    <a16:creationId xmlns:a16="http://schemas.microsoft.com/office/drawing/2014/main" id="{51BD1CD1-560D-629D-61B6-847EC8C2942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4" name="Freeform 613">
                <a:extLst>
                  <a:ext uri="{FF2B5EF4-FFF2-40B4-BE49-F238E27FC236}">
                    <a16:creationId xmlns:a16="http://schemas.microsoft.com/office/drawing/2014/main" id="{E0DF0C32-AF33-977C-AAD4-F30D1CF99651}"/>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5" name="Freeform 614">
                <a:extLst>
                  <a:ext uri="{FF2B5EF4-FFF2-40B4-BE49-F238E27FC236}">
                    <a16:creationId xmlns:a16="http://schemas.microsoft.com/office/drawing/2014/main" id="{31D08452-EA2B-05E8-7CD2-832562796047}"/>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6" name="Freeform 615">
                <a:extLst>
                  <a:ext uri="{FF2B5EF4-FFF2-40B4-BE49-F238E27FC236}">
                    <a16:creationId xmlns:a16="http://schemas.microsoft.com/office/drawing/2014/main" id="{B1D7F721-31A0-6276-E34D-569A12585FCE}"/>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7" name="Freeform 616">
                <a:extLst>
                  <a:ext uri="{FF2B5EF4-FFF2-40B4-BE49-F238E27FC236}">
                    <a16:creationId xmlns:a16="http://schemas.microsoft.com/office/drawing/2014/main" id="{492914FA-99A6-D70D-8D5B-01D1E4905326}"/>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8" name="Freeform 617">
                <a:extLst>
                  <a:ext uri="{FF2B5EF4-FFF2-40B4-BE49-F238E27FC236}">
                    <a16:creationId xmlns:a16="http://schemas.microsoft.com/office/drawing/2014/main" id="{A6D52A5A-0769-B741-F8E7-7837B9AEB641}"/>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9" name="Freeform 618">
                <a:extLst>
                  <a:ext uri="{FF2B5EF4-FFF2-40B4-BE49-F238E27FC236}">
                    <a16:creationId xmlns:a16="http://schemas.microsoft.com/office/drawing/2014/main" id="{E9848A1F-F315-F604-DB3A-DC5EA0691C69}"/>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0" name="Freeform 619">
                <a:extLst>
                  <a:ext uri="{FF2B5EF4-FFF2-40B4-BE49-F238E27FC236}">
                    <a16:creationId xmlns:a16="http://schemas.microsoft.com/office/drawing/2014/main" id="{7AD6EC45-21C0-D03E-E2D4-EE9F27B52EB6}"/>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1" name="Freeform 620">
                <a:extLst>
                  <a:ext uri="{FF2B5EF4-FFF2-40B4-BE49-F238E27FC236}">
                    <a16:creationId xmlns:a16="http://schemas.microsoft.com/office/drawing/2014/main" id="{E4F601DF-FFF6-F616-E85B-D8B98435DBAC}"/>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2" name="Freeform 621">
                <a:extLst>
                  <a:ext uri="{FF2B5EF4-FFF2-40B4-BE49-F238E27FC236}">
                    <a16:creationId xmlns:a16="http://schemas.microsoft.com/office/drawing/2014/main" id="{777017EB-47C2-F119-00B5-5D404B6724F4}"/>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3" name="Freeform 622">
                <a:extLst>
                  <a:ext uri="{FF2B5EF4-FFF2-40B4-BE49-F238E27FC236}">
                    <a16:creationId xmlns:a16="http://schemas.microsoft.com/office/drawing/2014/main" id="{34C6951C-F79E-9D74-7D97-919E5BD6E73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4" name="Freeform 623">
                <a:extLst>
                  <a:ext uri="{FF2B5EF4-FFF2-40B4-BE49-F238E27FC236}">
                    <a16:creationId xmlns:a16="http://schemas.microsoft.com/office/drawing/2014/main" id="{96FCE65D-EC4B-92F0-815B-DED71A1B300B}"/>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5" name="Freeform 624">
                <a:extLst>
                  <a:ext uri="{FF2B5EF4-FFF2-40B4-BE49-F238E27FC236}">
                    <a16:creationId xmlns:a16="http://schemas.microsoft.com/office/drawing/2014/main" id="{56997EA7-6FB3-67C6-0BA4-C4A24E973768}"/>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6" name="Freeform 625">
                <a:extLst>
                  <a:ext uri="{FF2B5EF4-FFF2-40B4-BE49-F238E27FC236}">
                    <a16:creationId xmlns:a16="http://schemas.microsoft.com/office/drawing/2014/main" id="{D195506B-E69E-C661-9746-EEE27D5CA4F6}"/>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7" name="Freeform 626">
                <a:extLst>
                  <a:ext uri="{FF2B5EF4-FFF2-40B4-BE49-F238E27FC236}">
                    <a16:creationId xmlns:a16="http://schemas.microsoft.com/office/drawing/2014/main" id="{ACECE65F-EA7D-E780-3CFB-10EF4B19C07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8" name="Freeform 627">
                <a:extLst>
                  <a:ext uri="{FF2B5EF4-FFF2-40B4-BE49-F238E27FC236}">
                    <a16:creationId xmlns:a16="http://schemas.microsoft.com/office/drawing/2014/main" id="{BAE8D8B3-C9E5-52E5-2F56-4A7ADB2E6F8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9" name="Freeform 628">
                <a:extLst>
                  <a:ext uri="{FF2B5EF4-FFF2-40B4-BE49-F238E27FC236}">
                    <a16:creationId xmlns:a16="http://schemas.microsoft.com/office/drawing/2014/main" id="{69A3DFD2-AE7A-7E35-4DAB-15F0144A191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0" name="Freeform 629">
                <a:extLst>
                  <a:ext uri="{FF2B5EF4-FFF2-40B4-BE49-F238E27FC236}">
                    <a16:creationId xmlns:a16="http://schemas.microsoft.com/office/drawing/2014/main" id="{6A6D1500-C576-13FE-ECB7-DFFB0A8CC040}"/>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1" name="Freeform 630">
                <a:extLst>
                  <a:ext uri="{FF2B5EF4-FFF2-40B4-BE49-F238E27FC236}">
                    <a16:creationId xmlns:a16="http://schemas.microsoft.com/office/drawing/2014/main" id="{F3EE0E16-4C88-8585-26B3-63C71EB240DB}"/>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2" name="Freeform 631">
                <a:extLst>
                  <a:ext uri="{FF2B5EF4-FFF2-40B4-BE49-F238E27FC236}">
                    <a16:creationId xmlns:a16="http://schemas.microsoft.com/office/drawing/2014/main" id="{CE9EFA9B-32D8-924A-55EC-D9B074E9AF52}"/>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grpSp>
        <p:nvGrpSpPr>
          <p:cNvPr id="253" name="Group 252">
            <a:extLst>
              <a:ext uri="{FF2B5EF4-FFF2-40B4-BE49-F238E27FC236}">
                <a16:creationId xmlns:a16="http://schemas.microsoft.com/office/drawing/2014/main" id="{020EA218-F4AB-A3B6-63E9-C0ABBE2D03F1}"/>
              </a:ext>
            </a:extLst>
          </p:cNvPr>
          <p:cNvGrpSpPr/>
          <p:nvPr/>
        </p:nvGrpSpPr>
        <p:grpSpPr>
          <a:xfrm>
            <a:off x="943014" y="6016370"/>
            <a:ext cx="952899" cy="786408"/>
            <a:chOff x="6027738" y="3756025"/>
            <a:chExt cx="1858963" cy="1925638"/>
          </a:xfrm>
        </p:grpSpPr>
        <p:sp>
          <p:nvSpPr>
            <p:cNvPr id="254" name="Freeform 522">
              <a:extLst>
                <a:ext uri="{FF2B5EF4-FFF2-40B4-BE49-F238E27FC236}">
                  <a16:creationId xmlns:a16="http://schemas.microsoft.com/office/drawing/2014/main" id="{3E017172-7F07-4979-700E-1F8C3EB55EC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5" name="Freeform 523">
              <a:extLst>
                <a:ext uri="{FF2B5EF4-FFF2-40B4-BE49-F238E27FC236}">
                  <a16:creationId xmlns:a16="http://schemas.microsoft.com/office/drawing/2014/main" id="{130E1026-0352-6799-7977-D83498F093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6" name="Freeform 524">
              <a:extLst>
                <a:ext uri="{FF2B5EF4-FFF2-40B4-BE49-F238E27FC236}">
                  <a16:creationId xmlns:a16="http://schemas.microsoft.com/office/drawing/2014/main" id="{E1F3E92A-E42E-8EA2-F408-F0850892CE1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7" name="Freeform 525">
              <a:extLst>
                <a:ext uri="{FF2B5EF4-FFF2-40B4-BE49-F238E27FC236}">
                  <a16:creationId xmlns:a16="http://schemas.microsoft.com/office/drawing/2014/main" id="{CBBC4D49-A7D1-8D65-F2CB-25B497F5BCA7}"/>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8" name="Freeform 526">
              <a:extLst>
                <a:ext uri="{FF2B5EF4-FFF2-40B4-BE49-F238E27FC236}">
                  <a16:creationId xmlns:a16="http://schemas.microsoft.com/office/drawing/2014/main" id="{A952BACB-3BAC-9DFE-9C32-BA77F99BC5E8}"/>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9" name="Freeform 527">
              <a:extLst>
                <a:ext uri="{FF2B5EF4-FFF2-40B4-BE49-F238E27FC236}">
                  <a16:creationId xmlns:a16="http://schemas.microsoft.com/office/drawing/2014/main" id="{A2EF3400-2F44-943D-76E5-CE151F2B32F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0" name="Freeform 528">
              <a:extLst>
                <a:ext uri="{FF2B5EF4-FFF2-40B4-BE49-F238E27FC236}">
                  <a16:creationId xmlns:a16="http://schemas.microsoft.com/office/drawing/2014/main" id="{114D255D-78CD-43C7-81BB-49CA77B0A34B}"/>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1" name="Freeform 529">
              <a:extLst>
                <a:ext uri="{FF2B5EF4-FFF2-40B4-BE49-F238E27FC236}">
                  <a16:creationId xmlns:a16="http://schemas.microsoft.com/office/drawing/2014/main" id="{E82C5D7D-DC93-DEFA-558B-0BC1B6FFF09C}"/>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2" name="Freeform 530">
              <a:extLst>
                <a:ext uri="{FF2B5EF4-FFF2-40B4-BE49-F238E27FC236}">
                  <a16:creationId xmlns:a16="http://schemas.microsoft.com/office/drawing/2014/main" id="{89444EE9-6406-0E20-FDDD-48DDC55E5532}"/>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3" name="Freeform 531">
              <a:extLst>
                <a:ext uri="{FF2B5EF4-FFF2-40B4-BE49-F238E27FC236}">
                  <a16:creationId xmlns:a16="http://schemas.microsoft.com/office/drawing/2014/main" id="{304F7D66-410E-EDC1-04E3-DD64DC7A9DF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4" name="Freeform 532">
              <a:extLst>
                <a:ext uri="{FF2B5EF4-FFF2-40B4-BE49-F238E27FC236}">
                  <a16:creationId xmlns:a16="http://schemas.microsoft.com/office/drawing/2014/main" id="{2AB6605D-E3E4-D6CA-D120-8EE2AC26D34A}"/>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5" name="Freeform 533">
              <a:extLst>
                <a:ext uri="{FF2B5EF4-FFF2-40B4-BE49-F238E27FC236}">
                  <a16:creationId xmlns:a16="http://schemas.microsoft.com/office/drawing/2014/main" id="{1B9FA478-3064-9688-19E8-570133DC8C91}"/>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6" name="Freeform 534">
              <a:extLst>
                <a:ext uri="{FF2B5EF4-FFF2-40B4-BE49-F238E27FC236}">
                  <a16:creationId xmlns:a16="http://schemas.microsoft.com/office/drawing/2014/main" id="{1FA41A13-CC81-9A1C-76E5-44E81CEB5448}"/>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7" name="Freeform 535">
              <a:extLst>
                <a:ext uri="{FF2B5EF4-FFF2-40B4-BE49-F238E27FC236}">
                  <a16:creationId xmlns:a16="http://schemas.microsoft.com/office/drawing/2014/main" id="{662D2C06-082C-E3FE-1D3F-8848620B1F62}"/>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8" name="Freeform 536">
              <a:extLst>
                <a:ext uri="{FF2B5EF4-FFF2-40B4-BE49-F238E27FC236}">
                  <a16:creationId xmlns:a16="http://schemas.microsoft.com/office/drawing/2014/main" id="{A6F81596-0ED8-56C9-2064-27EEAC15D25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9" name="Freeform 537">
              <a:extLst>
                <a:ext uri="{FF2B5EF4-FFF2-40B4-BE49-F238E27FC236}">
                  <a16:creationId xmlns:a16="http://schemas.microsoft.com/office/drawing/2014/main" id="{76C6CF50-C44C-7048-930E-0D2D8CE6503F}"/>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0" name="Freeform 538">
              <a:extLst>
                <a:ext uri="{FF2B5EF4-FFF2-40B4-BE49-F238E27FC236}">
                  <a16:creationId xmlns:a16="http://schemas.microsoft.com/office/drawing/2014/main" id="{8FCD8878-9399-2D6D-96FB-3CAA21215E9D}"/>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1" name="Freeform 539">
              <a:extLst>
                <a:ext uri="{FF2B5EF4-FFF2-40B4-BE49-F238E27FC236}">
                  <a16:creationId xmlns:a16="http://schemas.microsoft.com/office/drawing/2014/main" id="{7FEAFF10-A463-AD5E-DB48-B20EAF79C120}"/>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2" name="Freeform 540">
              <a:extLst>
                <a:ext uri="{FF2B5EF4-FFF2-40B4-BE49-F238E27FC236}">
                  <a16:creationId xmlns:a16="http://schemas.microsoft.com/office/drawing/2014/main" id="{BBE7BFD9-2263-BCE2-14DA-BE6A7C2FEE4B}"/>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3" name="Freeform 541">
              <a:extLst>
                <a:ext uri="{FF2B5EF4-FFF2-40B4-BE49-F238E27FC236}">
                  <a16:creationId xmlns:a16="http://schemas.microsoft.com/office/drawing/2014/main" id="{5287B246-E950-8F25-741B-6B4EBCC90C36}"/>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 name="Freeform 542">
              <a:extLst>
                <a:ext uri="{FF2B5EF4-FFF2-40B4-BE49-F238E27FC236}">
                  <a16:creationId xmlns:a16="http://schemas.microsoft.com/office/drawing/2014/main" id="{D966AEE5-A774-7CBC-D0EA-2E9D9FE25EDA}"/>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 name="Freeform 543">
              <a:extLst>
                <a:ext uri="{FF2B5EF4-FFF2-40B4-BE49-F238E27FC236}">
                  <a16:creationId xmlns:a16="http://schemas.microsoft.com/office/drawing/2014/main" id="{F46080E4-0AF5-6D47-C65E-D82EB238FAA8}"/>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 name="Freeform 544">
              <a:extLst>
                <a:ext uri="{FF2B5EF4-FFF2-40B4-BE49-F238E27FC236}">
                  <a16:creationId xmlns:a16="http://schemas.microsoft.com/office/drawing/2014/main" id="{31BEE7EC-0EC5-C5FD-653F-C29FF69C4FC0}"/>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 name="Freeform 545">
              <a:extLst>
                <a:ext uri="{FF2B5EF4-FFF2-40B4-BE49-F238E27FC236}">
                  <a16:creationId xmlns:a16="http://schemas.microsoft.com/office/drawing/2014/main" id="{4C3F928F-2480-E50F-8E99-72F8FB35776C}"/>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 name="Freeform 546">
              <a:extLst>
                <a:ext uri="{FF2B5EF4-FFF2-40B4-BE49-F238E27FC236}">
                  <a16:creationId xmlns:a16="http://schemas.microsoft.com/office/drawing/2014/main" id="{ACBC6B3B-10FF-4356-C8E0-F637534AEB6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 name="Freeform 547">
              <a:extLst>
                <a:ext uri="{FF2B5EF4-FFF2-40B4-BE49-F238E27FC236}">
                  <a16:creationId xmlns:a16="http://schemas.microsoft.com/office/drawing/2014/main" id="{706A82F8-566B-2FF0-C777-6C18BC95BEA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 name="Freeform 548">
              <a:extLst>
                <a:ext uri="{FF2B5EF4-FFF2-40B4-BE49-F238E27FC236}">
                  <a16:creationId xmlns:a16="http://schemas.microsoft.com/office/drawing/2014/main" id="{1B168AC1-20AB-473C-DA45-DDA433A92E5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 name="Freeform 549">
              <a:extLst>
                <a:ext uri="{FF2B5EF4-FFF2-40B4-BE49-F238E27FC236}">
                  <a16:creationId xmlns:a16="http://schemas.microsoft.com/office/drawing/2014/main" id="{C008DF61-2A29-E11F-107A-6298683AD2D0}"/>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 name="Freeform 550">
              <a:extLst>
                <a:ext uri="{FF2B5EF4-FFF2-40B4-BE49-F238E27FC236}">
                  <a16:creationId xmlns:a16="http://schemas.microsoft.com/office/drawing/2014/main" id="{402320A0-A2C3-E95E-F456-E3665433E61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 name="Freeform 551">
              <a:extLst>
                <a:ext uri="{FF2B5EF4-FFF2-40B4-BE49-F238E27FC236}">
                  <a16:creationId xmlns:a16="http://schemas.microsoft.com/office/drawing/2014/main" id="{82980F53-810C-9D8B-C4A8-82DF82239826}"/>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 name="Freeform 552">
              <a:extLst>
                <a:ext uri="{FF2B5EF4-FFF2-40B4-BE49-F238E27FC236}">
                  <a16:creationId xmlns:a16="http://schemas.microsoft.com/office/drawing/2014/main" id="{D329381B-5DD0-042B-6C1D-BC4AD083BB8B}"/>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 name="Freeform 553">
              <a:extLst>
                <a:ext uri="{FF2B5EF4-FFF2-40B4-BE49-F238E27FC236}">
                  <a16:creationId xmlns:a16="http://schemas.microsoft.com/office/drawing/2014/main" id="{1437A954-9C99-DB56-6FBB-222F6D72D8F8}"/>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 name="Freeform 554">
              <a:extLst>
                <a:ext uri="{FF2B5EF4-FFF2-40B4-BE49-F238E27FC236}">
                  <a16:creationId xmlns:a16="http://schemas.microsoft.com/office/drawing/2014/main" id="{C599C8F2-6A48-6257-F52F-0AE9BAEB6563}"/>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7" name="Freeform 555">
              <a:extLst>
                <a:ext uri="{FF2B5EF4-FFF2-40B4-BE49-F238E27FC236}">
                  <a16:creationId xmlns:a16="http://schemas.microsoft.com/office/drawing/2014/main" id="{F4C85ED4-BE89-4F1A-AFDA-27FB3CB07D81}"/>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8" name="Freeform 556">
              <a:extLst>
                <a:ext uri="{FF2B5EF4-FFF2-40B4-BE49-F238E27FC236}">
                  <a16:creationId xmlns:a16="http://schemas.microsoft.com/office/drawing/2014/main" id="{ED50A4D6-F924-FFE0-3197-13A3873508E3}"/>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9" name="Freeform 557">
              <a:extLst>
                <a:ext uri="{FF2B5EF4-FFF2-40B4-BE49-F238E27FC236}">
                  <a16:creationId xmlns:a16="http://schemas.microsoft.com/office/drawing/2014/main" id="{C7596385-7087-1BA9-13D3-DC707A3159E1}"/>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0" name="Freeform 558">
              <a:extLst>
                <a:ext uri="{FF2B5EF4-FFF2-40B4-BE49-F238E27FC236}">
                  <a16:creationId xmlns:a16="http://schemas.microsoft.com/office/drawing/2014/main" id="{A44CE613-E69A-4D1E-1C39-2247D2667060}"/>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1" name="Freeform 559">
              <a:extLst>
                <a:ext uri="{FF2B5EF4-FFF2-40B4-BE49-F238E27FC236}">
                  <a16:creationId xmlns:a16="http://schemas.microsoft.com/office/drawing/2014/main" id="{B5134FE5-4D2E-0D1D-1FD1-A3A95705517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2" name="Freeform 560">
              <a:extLst>
                <a:ext uri="{FF2B5EF4-FFF2-40B4-BE49-F238E27FC236}">
                  <a16:creationId xmlns:a16="http://schemas.microsoft.com/office/drawing/2014/main" id="{5E1E2CF7-9708-4F67-B419-FB40BDAA8EA2}"/>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3" name="Freeform 561">
              <a:extLst>
                <a:ext uri="{FF2B5EF4-FFF2-40B4-BE49-F238E27FC236}">
                  <a16:creationId xmlns:a16="http://schemas.microsoft.com/office/drawing/2014/main" id="{8BF3872B-82B0-1000-3185-70FC6BFB9068}"/>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4" name="Freeform 562">
              <a:extLst>
                <a:ext uri="{FF2B5EF4-FFF2-40B4-BE49-F238E27FC236}">
                  <a16:creationId xmlns:a16="http://schemas.microsoft.com/office/drawing/2014/main" id="{549BEC16-377C-1E40-A2F1-7D5AC646E483}"/>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5" name="Freeform 563">
              <a:extLst>
                <a:ext uri="{FF2B5EF4-FFF2-40B4-BE49-F238E27FC236}">
                  <a16:creationId xmlns:a16="http://schemas.microsoft.com/office/drawing/2014/main" id="{866FE3A4-84E2-1DE1-FF95-CFC9D92D1B7A}"/>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6" name="Freeform 564">
              <a:extLst>
                <a:ext uri="{FF2B5EF4-FFF2-40B4-BE49-F238E27FC236}">
                  <a16:creationId xmlns:a16="http://schemas.microsoft.com/office/drawing/2014/main" id="{8921A80D-CBCC-6F29-5927-EA8030118EE6}"/>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7" name="Freeform 565">
              <a:extLst>
                <a:ext uri="{FF2B5EF4-FFF2-40B4-BE49-F238E27FC236}">
                  <a16:creationId xmlns:a16="http://schemas.microsoft.com/office/drawing/2014/main" id="{31439DAA-E162-1701-E3A6-63BC2B3C3B6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8" name="Freeform 566">
              <a:extLst>
                <a:ext uri="{FF2B5EF4-FFF2-40B4-BE49-F238E27FC236}">
                  <a16:creationId xmlns:a16="http://schemas.microsoft.com/office/drawing/2014/main" id="{93F64CB1-5D87-02CA-CF93-DCB68460C5EF}"/>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9" name="Freeform 567">
              <a:extLst>
                <a:ext uri="{FF2B5EF4-FFF2-40B4-BE49-F238E27FC236}">
                  <a16:creationId xmlns:a16="http://schemas.microsoft.com/office/drawing/2014/main" id="{A6E494CB-1AED-5EC9-7B4F-C1446829283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0" name="Freeform 568">
              <a:extLst>
                <a:ext uri="{FF2B5EF4-FFF2-40B4-BE49-F238E27FC236}">
                  <a16:creationId xmlns:a16="http://schemas.microsoft.com/office/drawing/2014/main" id="{5DF47BA4-D5B6-69FB-2442-D14B6D07B50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1" name="Freeform 569">
              <a:extLst>
                <a:ext uri="{FF2B5EF4-FFF2-40B4-BE49-F238E27FC236}">
                  <a16:creationId xmlns:a16="http://schemas.microsoft.com/office/drawing/2014/main" id="{9BF2DDAA-758A-CC58-9A9A-56B636F4A0D0}"/>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2" name="Freeform 570">
              <a:extLst>
                <a:ext uri="{FF2B5EF4-FFF2-40B4-BE49-F238E27FC236}">
                  <a16:creationId xmlns:a16="http://schemas.microsoft.com/office/drawing/2014/main" id="{6476080B-C326-CD2D-F8FA-2C3BBDD4032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3" name="Freeform 571">
              <a:extLst>
                <a:ext uri="{FF2B5EF4-FFF2-40B4-BE49-F238E27FC236}">
                  <a16:creationId xmlns:a16="http://schemas.microsoft.com/office/drawing/2014/main" id="{8AF3FBD8-9B87-1FB2-EEF0-E3C2D19BD7EB}"/>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4" name="Freeform 572">
              <a:extLst>
                <a:ext uri="{FF2B5EF4-FFF2-40B4-BE49-F238E27FC236}">
                  <a16:creationId xmlns:a16="http://schemas.microsoft.com/office/drawing/2014/main" id="{003D93F2-6508-7B59-8D08-74B69A9E850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5" name="Freeform 573">
              <a:extLst>
                <a:ext uri="{FF2B5EF4-FFF2-40B4-BE49-F238E27FC236}">
                  <a16:creationId xmlns:a16="http://schemas.microsoft.com/office/drawing/2014/main" id="{97402A29-F308-FD47-CF64-5AE1B7C65C7D}"/>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6" name="Freeform 574">
              <a:extLst>
                <a:ext uri="{FF2B5EF4-FFF2-40B4-BE49-F238E27FC236}">
                  <a16:creationId xmlns:a16="http://schemas.microsoft.com/office/drawing/2014/main" id="{935B54B8-FC59-1F32-D97B-89009B944DAB}"/>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7" name="Freeform 575">
              <a:extLst>
                <a:ext uri="{FF2B5EF4-FFF2-40B4-BE49-F238E27FC236}">
                  <a16:creationId xmlns:a16="http://schemas.microsoft.com/office/drawing/2014/main" id="{674D197B-2653-7ECD-35B3-E02C990914A5}"/>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8" name="Freeform 576">
              <a:extLst>
                <a:ext uri="{FF2B5EF4-FFF2-40B4-BE49-F238E27FC236}">
                  <a16:creationId xmlns:a16="http://schemas.microsoft.com/office/drawing/2014/main" id="{7E631AD8-2F10-7FEB-72B1-9B16173D7884}"/>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9" name="Freeform 577">
              <a:extLst>
                <a:ext uri="{FF2B5EF4-FFF2-40B4-BE49-F238E27FC236}">
                  <a16:creationId xmlns:a16="http://schemas.microsoft.com/office/drawing/2014/main" id="{16BF433E-BC67-AB22-93AC-801D2F2CF49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0" name="Freeform 578">
              <a:extLst>
                <a:ext uri="{FF2B5EF4-FFF2-40B4-BE49-F238E27FC236}">
                  <a16:creationId xmlns:a16="http://schemas.microsoft.com/office/drawing/2014/main" id="{FA5ACC8C-0A30-642F-2AF5-7468E64E5BF1}"/>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1" name="Freeform 579">
              <a:extLst>
                <a:ext uri="{FF2B5EF4-FFF2-40B4-BE49-F238E27FC236}">
                  <a16:creationId xmlns:a16="http://schemas.microsoft.com/office/drawing/2014/main" id="{8E6A9725-2E0F-E8A4-C3C5-B2D483A9768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2" name="Freeform 580">
              <a:extLst>
                <a:ext uri="{FF2B5EF4-FFF2-40B4-BE49-F238E27FC236}">
                  <a16:creationId xmlns:a16="http://schemas.microsoft.com/office/drawing/2014/main" id="{CA93CC7F-ECF9-7568-DD4E-E7E0453E3E98}"/>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3" name="Freeform 581">
              <a:extLst>
                <a:ext uri="{FF2B5EF4-FFF2-40B4-BE49-F238E27FC236}">
                  <a16:creationId xmlns:a16="http://schemas.microsoft.com/office/drawing/2014/main" id="{B792690D-341A-3566-CED9-4CAD8B04BAA0}"/>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4" name="Freeform 582">
              <a:extLst>
                <a:ext uri="{FF2B5EF4-FFF2-40B4-BE49-F238E27FC236}">
                  <a16:creationId xmlns:a16="http://schemas.microsoft.com/office/drawing/2014/main" id="{EA465981-A442-DD7E-02B1-0368109FA2D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5" name="Freeform 583">
              <a:extLst>
                <a:ext uri="{FF2B5EF4-FFF2-40B4-BE49-F238E27FC236}">
                  <a16:creationId xmlns:a16="http://schemas.microsoft.com/office/drawing/2014/main" id="{FC5F75DF-8919-9FA0-7C3B-B0719052AB8C}"/>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6" name="Freeform 584">
              <a:extLst>
                <a:ext uri="{FF2B5EF4-FFF2-40B4-BE49-F238E27FC236}">
                  <a16:creationId xmlns:a16="http://schemas.microsoft.com/office/drawing/2014/main" id="{B17E4150-C926-705F-13D2-BAAC600CD04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7" name="Freeform 585">
              <a:extLst>
                <a:ext uri="{FF2B5EF4-FFF2-40B4-BE49-F238E27FC236}">
                  <a16:creationId xmlns:a16="http://schemas.microsoft.com/office/drawing/2014/main" id="{6E724628-9AA9-A123-F51E-7000AC6B33D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8" name="Freeform 586">
              <a:extLst>
                <a:ext uri="{FF2B5EF4-FFF2-40B4-BE49-F238E27FC236}">
                  <a16:creationId xmlns:a16="http://schemas.microsoft.com/office/drawing/2014/main" id="{79FD3B92-5882-8402-733B-13FAB4BD0DD4}"/>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9" name="Freeform 587">
              <a:extLst>
                <a:ext uri="{FF2B5EF4-FFF2-40B4-BE49-F238E27FC236}">
                  <a16:creationId xmlns:a16="http://schemas.microsoft.com/office/drawing/2014/main" id="{A0B5E274-07BF-56E2-50FA-C0C182916FFC}"/>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0" name="Freeform 588">
              <a:extLst>
                <a:ext uri="{FF2B5EF4-FFF2-40B4-BE49-F238E27FC236}">
                  <a16:creationId xmlns:a16="http://schemas.microsoft.com/office/drawing/2014/main" id="{D7A9DAA8-7373-5214-D273-1F0405B7A99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1" name="Freeform 589">
              <a:extLst>
                <a:ext uri="{FF2B5EF4-FFF2-40B4-BE49-F238E27FC236}">
                  <a16:creationId xmlns:a16="http://schemas.microsoft.com/office/drawing/2014/main" id="{AD5B609A-D1EA-DB73-DECD-620D047ACE2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2" name="Freeform 590">
              <a:extLst>
                <a:ext uri="{FF2B5EF4-FFF2-40B4-BE49-F238E27FC236}">
                  <a16:creationId xmlns:a16="http://schemas.microsoft.com/office/drawing/2014/main" id="{AB8A21BE-FC75-AC60-A9FA-7E5A1E75A826}"/>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3" name="Freeform 591">
              <a:extLst>
                <a:ext uri="{FF2B5EF4-FFF2-40B4-BE49-F238E27FC236}">
                  <a16:creationId xmlns:a16="http://schemas.microsoft.com/office/drawing/2014/main" id="{7A9787C9-2E0D-1159-2CA6-12EA81AE435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4" name="Freeform 592">
              <a:extLst>
                <a:ext uri="{FF2B5EF4-FFF2-40B4-BE49-F238E27FC236}">
                  <a16:creationId xmlns:a16="http://schemas.microsoft.com/office/drawing/2014/main" id="{33D06BC3-25CB-7953-0052-B6E12C35125D}"/>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5" name="Freeform 593">
              <a:extLst>
                <a:ext uri="{FF2B5EF4-FFF2-40B4-BE49-F238E27FC236}">
                  <a16:creationId xmlns:a16="http://schemas.microsoft.com/office/drawing/2014/main" id="{7830BD00-DED6-EEC7-19E4-A12093DCD46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6" name="Freeform 594">
              <a:extLst>
                <a:ext uri="{FF2B5EF4-FFF2-40B4-BE49-F238E27FC236}">
                  <a16:creationId xmlns:a16="http://schemas.microsoft.com/office/drawing/2014/main" id="{22A80E2C-B2A6-75A7-2A93-4B358DAF699E}"/>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7" name="Freeform 595">
              <a:extLst>
                <a:ext uri="{FF2B5EF4-FFF2-40B4-BE49-F238E27FC236}">
                  <a16:creationId xmlns:a16="http://schemas.microsoft.com/office/drawing/2014/main" id="{AEDC31E1-19BF-B368-B51D-058275174331}"/>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8" name="Freeform 596">
              <a:extLst>
                <a:ext uri="{FF2B5EF4-FFF2-40B4-BE49-F238E27FC236}">
                  <a16:creationId xmlns:a16="http://schemas.microsoft.com/office/drawing/2014/main" id="{F9010D7C-014C-AB5D-29B6-56D02C05ACE3}"/>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9" name="Freeform 597">
              <a:extLst>
                <a:ext uri="{FF2B5EF4-FFF2-40B4-BE49-F238E27FC236}">
                  <a16:creationId xmlns:a16="http://schemas.microsoft.com/office/drawing/2014/main" id="{A2BEA6C4-29C3-7ACF-CECC-06F917CD894E}"/>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0" name="Freeform 598">
              <a:extLst>
                <a:ext uri="{FF2B5EF4-FFF2-40B4-BE49-F238E27FC236}">
                  <a16:creationId xmlns:a16="http://schemas.microsoft.com/office/drawing/2014/main" id="{539D35E1-8BA8-DE58-4AF8-71FA6A859C04}"/>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1" name="Freeform 599">
              <a:extLst>
                <a:ext uri="{FF2B5EF4-FFF2-40B4-BE49-F238E27FC236}">
                  <a16:creationId xmlns:a16="http://schemas.microsoft.com/office/drawing/2014/main" id="{AA3242E9-A4CB-244D-8ADD-FF466144E2AD}"/>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2" name="Freeform 600">
              <a:extLst>
                <a:ext uri="{FF2B5EF4-FFF2-40B4-BE49-F238E27FC236}">
                  <a16:creationId xmlns:a16="http://schemas.microsoft.com/office/drawing/2014/main" id="{091CFBAA-ADFB-474B-6434-44B065F04A2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3" name="Freeform 601">
              <a:extLst>
                <a:ext uri="{FF2B5EF4-FFF2-40B4-BE49-F238E27FC236}">
                  <a16:creationId xmlns:a16="http://schemas.microsoft.com/office/drawing/2014/main" id="{2430E99A-CBCA-CB32-B39B-B12A169C194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4" name="Freeform 602">
              <a:extLst>
                <a:ext uri="{FF2B5EF4-FFF2-40B4-BE49-F238E27FC236}">
                  <a16:creationId xmlns:a16="http://schemas.microsoft.com/office/drawing/2014/main" id="{A8F0E82A-ABBA-3BBE-70A7-119A67CF8B02}"/>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5" name="Freeform 603">
              <a:extLst>
                <a:ext uri="{FF2B5EF4-FFF2-40B4-BE49-F238E27FC236}">
                  <a16:creationId xmlns:a16="http://schemas.microsoft.com/office/drawing/2014/main" id="{3FE012A7-0FE7-91E9-02C2-066A0DEAD9CA}"/>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6" name="Freeform 604">
              <a:extLst>
                <a:ext uri="{FF2B5EF4-FFF2-40B4-BE49-F238E27FC236}">
                  <a16:creationId xmlns:a16="http://schemas.microsoft.com/office/drawing/2014/main" id="{B1E8A1E1-DD0A-98D9-B0E1-85FC6B5955B6}"/>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7" name="Freeform 605">
              <a:extLst>
                <a:ext uri="{FF2B5EF4-FFF2-40B4-BE49-F238E27FC236}">
                  <a16:creationId xmlns:a16="http://schemas.microsoft.com/office/drawing/2014/main" id="{38ACBA71-7503-E6F2-748D-942C0E6E300C}"/>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8" name="Freeform 606">
              <a:extLst>
                <a:ext uri="{FF2B5EF4-FFF2-40B4-BE49-F238E27FC236}">
                  <a16:creationId xmlns:a16="http://schemas.microsoft.com/office/drawing/2014/main" id="{257C79B7-1496-F342-B055-C7CBC9F9C36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nvGrpSpPr>
            <p:cNvPr id="339" name="Group 338">
              <a:extLst>
                <a:ext uri="{FF2B5EF4-FFF2-40B4-BE49-F238E27FC236}">
                  <a16:creationId xmlns:a16="http://schemas.microsoft.com/office/drawing/2014/main" id="{1E842896-82C1-E5D1-E906-49F82600EF1D}"/>
                </a:ext>
              </a:extLst>
            </p:cNvPr>
            <p:cNvGrpSpPr/>
            <p:nvPr/>
          </p:nvGrpSpPr>
          <p:grpSpPr>
            <a:xfrm>
              <a:off x="6403976" y="4008438"/>
              <a:ext cx="1055688" cy="1338263"/>
              <a:chOff x="6403976" y="4008438"/>
              <a:chExt cx="1055688" cy="1338263"/>
            </a:xfrm>
          </p:grpSpPr>
          <p:sp>
            <p:nvSpPr>
              <p:cNvPr id="340" name="Freeform 608">
                <a:extLst>
                  <a:ext uri="{FF2B5EF4-FFF2-40B4-BE49-F238E27FC236}">
                    <a16:creationId xmlns:a16="http://schemas.microsoft.com/office/drawing/2014/main" id="{309C322A-6E87-EB1D-FBD8-34F37B6BF19D}"/>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1" name="Freeform 609">
                <a:extLst>
                  <a:ext uri="{FF2B5EF4-FFF2-40B4-BE49-F238E27FC236}">
                    <a16:creationId xmlns:a16="http://schemas.microsoft.com/office/drawing/2014/main" id="{3C08DA07-74A4-E3E0-C997-27350B1C316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2" name="Freeform 610">
                <a:extLst>
                  <a:ext uri="{FF2B5EF4-FFF2-40B4-BE49-F238E27FC236}">
                    <a16:creationId xmlns:a16="http://schemas.microsoft.com/office/drawing/2014/main" id="{622A8758-DE7B-CC8D-4577-ED7CC16B1D9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3" name="Freeform 611">
                <a:extLst>
                  <a:ext uri="{FF2B5EF4-FFF2-40B4-BE49-F238E27FC236}">
                    <a16:creationId xmlns:a16="http://schemas.microsoft.com/office/drawing/2014/main" id="{8363FBE0-151A-3D86-AB77-04B591EA6825}"/>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4" name="Freeform 612">
                <a:extLst>
                  <a:ext uri="{FF2B5EF4-FFF2-40B4-BE49-F238E27FC236}">
                    <a16:creationId xmlns:a16="http://schemas.microsoft.com/office/drawing/2014/main" id="{AE23CC52-3816-55AB-D715-49D0FFEDF682}"/>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5" name="Freeform 613">
                <a:extLst>
                  <a:ext uri="{FF2B5EF4-FFF2-40B4-BE49-F238E27FC236}">
                    <a16:creationId xmlns:a16="http://schemas.microsoft.com/office/drawing/2014/main" id="{9400F840-3BB9-02AE-B360-28EAAF4266BF}"/>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6" name="Freeform 614">
                <a:extLst>
                  <a:ext uri="{FF2B5EF4-FFF2-40B4-BE49-F238E27FC236}">
                    <a16:creationId xmlns:a16="http://schemas.microsoft.com/office/drawing/2014/main" id="{CAD850F7-B874-5C9B-1B00-DA465C5DAA0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7" name="Freeform 615">
                <a:extLst>
                  <a:ext uri="{FF2B5EF4-FFF2-40B4-BE49-F238E27FC236}">
                    <a16:creationId xmlns:a16="http://schemas.microsoft.com/office/drawing/2014/main" id="{AFB629A6-F692-382C-B087-9BD03DF87686}"/>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8" name="Freeform 616">
                <a:extLst>
                  <a:ext uri="{FF2B5EF4-FFF2-40B4-BE49-F238E27FC236}">
                    <a16:creationId xmlns:a16="http://schemas.microsoft.com/office/drawing/2014/main" id="{99453EFB-2DA0-248B-8B4F-8B809102C60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9" name="Freeform 617">
                <a:extLst>
                  <a:ext uri="{FF2B5EF4-FFF2-40B4-BE49-F238E27FC236}">
                    <a16:creationId xmlns:a16="http://schemas.microsoft.com/office/drawing/2014/main" id="{236D18C1-EC48-258A-3771-FB5CD032221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0" name="Freeform 618">
                <a:extLst>
                  <a:ext uri="{FF2B5EF4-FFF2-40B4-BE49-F238E27FC236}">
                    <a16:creationId xmlns:a16="http://schemas.microsoft.com/office/drawing/2014/main" id="{0DAE5690-6BAB-294E-58F4-C2B00C79BA79}"/>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1" name="Freeform 619">
                <a:extLst>
                  <a:ext uri="{FF2B5EF4-FFF2-40B4-BE49-F238E27FC236}">
                    <a16:creationId xmlns:a16="http://schemas.microsoft.com/office/drawing/2014/main" id="{C0AAA58E-1E64-0B89-BEE7-2DA652DEFB03}"/>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2" name="Freeform 620">
                <a:extLst>
                  <a:ext uri="{FF2B5EF4-FFF2-40B4-BE49-F238E27FC236}">
                    <a16:creationId xmlns:a16="http://schemas.microsoft.com/office/drawing/2014/main" id="{4330E5E3-E947-E4B2-6856-22BE08490A65}"/>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3" name="Freeform 621">
                <a:extLst>
                  <a:ext uri="{FF2B5EF4-FFF2-40B4-BE49-F238E27FC236}">
                    <a16:creationId xmlns:a16="http://schemas.microsoft.com/office/drawing/2014/main" id="{EE4CC6E5-B2DF-FD6E-DE26-FD328F0AA60F}"/>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4" name="Freeform 622">
                <a:extLst>
                  <a:ext uri="{FF2B5EF4-FFF2-40B4-BE49-F238E27FC236}">
                    <a16:creationId xmlns:a16="http://schemas.microsoft.com/office/drawing/2014/main" id="{671DA1E9-3E9A-11CA-F71B-8B94B403B2BF}"/>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5" name="Freeform 623">
                <a:extLst>
                  <a:ext uri="{FF2B5EF4-FFF2-40B4-BE49-F238E27FC236}">
                    <a16:creationId xmlns:a16="http://schemas.microsoft.com/office/drawing/2014/main" id="{C6CB888F-7676-1AC9-798F-7EA616CAFB86}"/>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6" name="Freeform 624">
                <a:extLst>
                  <a:ext uri="{FF2B5EF4-FFF2-40B4-BE49-F238E27FC236}">
                    <a16:creationId xmlns:a16="http://schemas.microsoft.com/office/drawing/2014/main" id="{B6512324-77B3-2F2B-F891-508B1A04943F}"/>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7" name="Freeform 625">
                <a:extLst>
                  <a:ext uri="{FF2B5EF4-FFF2-40B4-BE49-F238E27FC236}">
                    <a16:creationId xmlns:a16="http://schemas.microsoft.com/office/drawing/2014/main" id="{E8D0ECF9-A72B-8650-692A-44F53CC296F5}"/>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8" name="Freeform 626">
                <a:extLst>
                  <a:ext uri="{FF2B5EF4-FFF2-40B4-BE49-F238E27FC236}">
                    <a16:creationId xmlns:a16="http://schemas.microsoft.com/office/drawing/2014/main" id="{F6F33309-446A-739A-EB95-76987693C365}"/>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9" name="Freeform 627">
                <a:extLst>
                  <a:ext uri="{FF2B5EF4-FFF2-40B4-BE49-F238E27FC236}">
                    <a16:creationId xmlns:a16="http://schemas.microsoft.com/office/drawing/2014/main" id="{A6559504-C8E5-2F74-843B-59354D16D2B3}"/>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0" name="Freeform 628">
                <a:extLst>
                  <a:ext uri="{FF2B5EF4-FFF2-40B4-BE49-F238E27FC236}">
                    <a16:creationId xmlns:a16="http://schemas.microsoft.com/office/drawing/2014/main" id="{DFF22899-96A3-05E6-CAE4-473E7A8A5724}"/>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1" name="Freeform 629">
                <a:extLst>
                  <a:ext uri="{FF2B5EF4-FFF2-40B4-BE49-F238E27FC236}">
                    <a16:creationId xmlns:a16="http://schemas.microsoft.com/office/drawing/2014/main" id="{9BC1F5AB-7F3E-0B49-0E5D-506002B582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2" name="Freeform 630">
                <a:extLst>
                  <a:ext uri="{FF2B5EF4-FFF2-40B4-BE49-F238E27FC236}">
                    <a16:creationId xmlns:a16="http://schemas.microsoft.com/office/drawing/2014/main" id="{CC5BC181-9060-9E87-C410-34F129302804}"/>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3" name="Freeform 631">
                <a:extLst>
                  <a:ext uri="{FF2B5EF4-FFF2-40B4-BE49-F238E27FC236}">
                    <a16:creationId xmlns:a16="http://schemas.microsoft.com/office/drawing/2014/main" id="{710E7FB1-62BF-A083-513C-D86B062EF5F8}"/>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grpSp>
        <p:nvGrpSpPr>
          <p:cNvPr id="364" name="Group 363">
            <a:extLst>
              <a:ext uri="{FF2B5EF4-FFF2-40B4-BE49-F238E27FC236}">
                <a16:creationId xmlns:a16="http://schemas.microsoft.com/office/drawing/2014/main" id="{922A8A73-D105-5ABD-472C-53B1BED674E5}"/>
              </a:ext>
            </a:extLst>
          </p:cNvPr>
          <p:cNvGrpSpPr/>
          <p:nvPr/>
        </p:nvGrpSpPr>
        <p:grpSpPr>
          <a:xfrm>
            <a:off x="1751826" y="6025278"/>
            <a:ext cx="952899" cy="786408"/>
            <a:chOff x="6027738" y="3756025"/>
            <a:chExt cx="1858963" cy="1925638"/>
          </a:xfrm>
        </p:grpSpPr>
        <p:sp>
          <p:nvSpPr>
            <p:cNvPr id="365" name="Freeform 522">
              <a:extLst>
                <a:ext uri="{FF2B5EF4-FFF2-40B4-BE49-F238E27FC236}">
                  <a16:creationId xmlns:a16="http://schemas.microsoft.com/office/drawing/2014/main" id="{7EA61646-B60B-9BAC-51E9-6902D3AA3840}"/>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6" name="Freeform 523">
              <a:extLst>
                <a:ext uri="{FF2B5EF4-FFF2-40B4-BE49-F238E27FC236}">
                  <a16:creationId xmlns:a16="http://schemas.microsoft.com/office/drawing/2014/main" id="{F2DF73AA-088E-5813-DCAC-D8D69ADEDFC3}"/>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7" name="Freeform 524">
              <a:extLst>
                <a:ext uri="{FF2B5EF4-FFF2-40B4-BE49-F238E27FC236}">
                  <a16:creationId xmlns:a16="http://schemas.microsoft.com/office/drawing/2014/main" id="{17579A06-D9AA-F989-FE59-0A4AA3FCF36E}"/>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8" name="Freeform 525">
              <a:extLst>
                <a:ext uri="{FF2B5EF4-FFF2-40B4-BE49-F238E27FC236}">
                  <a16:creationId xmlns:a16="http://schemas.microsoft.com/office/drawing/2014/main" id="{C2D360D2-5806-9349-6A90-2CFF0C1A069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9" name="Freeform 526">
              <a:extLst>
                <a:ext uri="{FF2B5EF4-FFF2-40B4-BE49-F238E27FC236}">
                  <a16:creationId xmlns:a16="http://schemas.microsoft.com/office/drawing/2014/main" id="{A09E86BB-C400-4287-368E-745D8AAC5F8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0" name="Freeform 527">
              <a:extLst>
                <a:ext uri="{FF2B5EF4-FFF2-40B4-BE49-F238E27FC236}">
                  <a16:creationId xmlns:a16="http://schemas.microsoft.com/office/drawing/2014/main" id="{E0FE78E5-72E9-9114-62CE-3DBC822ADFEE}"/>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1" name="Freeform 528">
              <a:extLst>
                <a:ext uri="{FF2B5EF4-FFF2-40B4-BE49-F238E27FC236}">
                  <a16:creationId xmlns:a16="http://schemas.microsoft.com/office/drawing/2014/main" id="{E06DC775-67C1-51E1-9445-E468DE6917F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2" name="Freeform 529">
              <a:extLst>
                <a:ext uri="{FF2B5EF4-FFF2-40B4-BE49-F238E27FC236}">
                  <a16:creationId xmlns:a16="http://schemas.microsoft.com/office/drawing/2014/main" id="{18C02C2E-FF97-687B-B33D-19E77A3A6C1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3" name="Freeform 530">
              <a:extLst>
                <a:ext uri="{FF2B5EF4-FFF2-40B4-BE49-F238E27FC236}">
                  <a16:creationId xmlns:a16="http://schemas.microsoft.com/office/drawing/2014/main" id="{8D9502C2-B7AC-B424-28F6-0929822166D7}"/>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4" name="Freeform 531">
              <a:extLst>
                <a:ext uri="{FF2B5EF4-FFF2-40B4-BE49-F238E27FC236}">
                  <a16:creationId xmlns:a16="http://schemas.microsoft.com/office/drawing/2014/main" id="{3DC9A181-1377-FF0A-04FB-148DDB089B6B}"/>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5" name="Freeform 532">
              <a:extLst>
                <a:ext uri="{FF2B5EF4-FFF2-40B4-BE49-F238E27FC236}">
                  <a16:creationId xmlns:a16="http://schemas.microsoft.com/office/drawing/2014/main" id="{3E8AEEA0-E27C-F40C-C9CC-23215ECE0BE6}"/>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6" name="Freeform 533">
              <a:extLst>
                <a:ext uri="{FF2B5EF4-FFF2-40B4-BE49-F238E27FC236}">
                  <a16:creationId xmlns:a16="http://schemas.microsoft.com/office/drawing/2014/main" id="{5979B8B3-BC30-43EC-BFDD-A783654467DF}"/>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7" name="Freeform 534">
              <a:extLst>
                <a:ext uri="{FF2B5EF4-FFF2-40B4-BE49-F238E27FC236}">
                  <a16:creationId xmlns:a16="http://schemas.microsoft.com/office/drawing/2014/main" id="{5F27AECA-0E4F-EACA-5CE4-590AFA334B8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8" name="Freeform 535">
              <a:extLst>
                <a:ext uri="{FF2B5EF4-FFF2-40B4-BE49-F238E27FC236}">
                  <a16:creationId xmlns:a16="http://schemas.microsoft.com/office/drawing/2014/main" id="{BC678C08-5D6D-229D-1BE2-332E765F9254}"/>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9" name="Freeform 536">
              <a:extLst>
                <a:ext uri="{FF2B5EF4-FFF2-40B4-BE49-F238E27FC236}">
                  <a16:creationId xmlns:a16="http://schemas.microsoft.com/office/drawing/2014/main" id="{B0D1150F-CA70-5766-5034-9D16C89EC06A}"/>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0" name="Freeform 537">
              <a:extLst>
                <a:ext uri="{FF2B5EF4-FFF2-40B4-BE49-F238E27FC236}">
                  <a16:creationId xmlns:a16="http://schemas.microsoft.com/office/drawing/2014/main" id="{8260DDE6-74FC-BF78-188C-728133653183}"/>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1" name="Freeform 538">
              <a:extLst>
                <a:ext uri="{FF2B5EF4-FFF2-40B4-BE49-F238E27FC236}">
                  <a16:creationId xmlns:a16="http://schemas.microsoft.com/office/drawing/2014/main" id="{3A1796D5-5DD1-9A50-E057-D9862DE096B8}"/>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2" name="Freeform 539">
              <a:extLst>
                <a:ext uri="{FF2B5EF4-FFF2-40B4-BE49-F238E27FC236}">
                  <a16:creationId xmlns:a16="http://schemas.microsoft.com/office/drawing/2014/main" id="{2C786FA1-32AE-A405-E40F-0C3AEA64C30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3" name="Freeform 540">
              <a:extLst>
                <a:ext uri="{FF2B5EF4-FFF2-40B4-BE49-F238E27FC236}">
                  <a16:creationId xmlns:a16="http://schemas.microsoft.com/office/drawing/2014/main" id="{3264DC0C-F413-80F8-1116-0EBC8FF76423}"/>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4" name="Freeform 541">
              <a:extLst>
                <a:ext uri="{FF2B5EF4-FFF2-40B4-BE49-F238E27FC236}">
                  <a16:creationId xmlns:a16="http://schemas.microsoft.com/office/drawing/2014/main" id="{8D4637C8-8795-9627-A41C-116A3AAE540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5" name="Freeform 542">
              <a:extLst>
                <a:ext uri="{FF2B5EF4-FFF2-40B4-BE49-F238E27FC236}">
                  <a16:creationId xmlns:a16="http://schemas.microsoft.com/office/drawing/2014/main" id="{93363888-FCFF-EF7B-7C89-A19F3D7F5C84}"/>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6" name="Freeform 543">
              <a:extLst>
                <a:ext uri="{FF2B5EF4-FFF2-40B4-BE49-F238E27FC236}">
                  <a16:creationId xmlns:a16="http://schemas.microsoft.com/office/drawing/2014/main" id="{7315872F-A6BC-3893-030A-CBC91B9EDAB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7" name="Freeform 544">
              <a:extLst>
                <a:ext uri="{FF2B5EF4-FFF2-40B4-BE49-F238E27FC236}">
                  <a16:creationId xmlns:a16="http://schemas.microsoft.com/office/drawing/2014/main" id="{2CC31108-4A6D-94FA-EB3E-C564702D3254}"/>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8" name="Freeform 545">
              <a:extLst>
                <a:ext uri="{FF2B5EF4-FFF2-40B4-BE49-F238E27FC236}">
                  <a16:creationId xmlns:a16="http://schemas.microsoft.com/office/drawing/2014/main" id="{2CF4C60E-A7DE-BBF8-1E40-9D9733046464}"/>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9" name="Freeform 546">
              <a:extLst>
                <a:ext uri="{FF2B5EF4-FFF2-40B4-BE49-F238E27FC236}">
                  <a16:creationId xmlns:a16="http://schemas.microsoft.com/office/drawing/2014/main" id="{29521CDF-E5FE-C298-61DD-1184BD19A187}"/>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0" name="Freeform 547">
              <a:extLst>
                <a:ext uri="{FF2B5EF4-FFF2-40B4-BE49-F238E27FC236}">
                  <a16:creationId xmlns:a16="http://schemas.microsoft.com/office/drawing/2014/main" id="{16ABE36E-36AD-EB4A-9642-041A7A8249D5}"/>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1" name="Freeform 548">
              <a:extLst>
                <a:ext uri="{FF2B5EF4-FFF2-40B4-BE49-F238E27FC236}">
                  <a16:creationId xmlns:a16="http://schemas.microsoft.com/office/drawing/2014/main" id="{61648147-8644-01B2-260C-A22437F0E5C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2" name="Freeform 549">
              <a:extLst>
                <a:ext uri="{FF2B5EF4-FFF2-40B4-BE49-F238E27FC236}">
                  <a16:creationId xmlns:a16="http://schemas.microsoft.com/office/drawing/2014/main" id="{FC73F808-7DA6-D857-496E-B4BEB1C3FE79}"/>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3" name="Freeform 550">
              <a:extLst>
                <a:ext uri="{FF2B5EF4-FFF2-40B4-BE49-F238E27FC236}">
                  <a16:creationId xmlns:a16="http://schemas.microsoft.com/office/drawing/2014/main" id="{A06906C6-4E64-89C7-AB0B-A628D304974A}"/>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4" name="Freeform 551">
              <a:extLst>
                <a:ext uri="{FF2B5EF4-FFF2-40B4-BE49-F238E27FC236}">
                  <a16:creationId xmlns:a16="http://schemas.microsoft.com/office/drawing/2014/main" id="{F11FBE96-4D76-629F-18B2-457FDB3197DD}"/>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5" name="Freeform 552">
              <a:extLst>
                <a:ext uri="{FF2B5EF4-FFF2-40B4-BE49-F238E27FC236}">
                  <a16:creationId xmlns:a16="http://schemas.microsoft.com/office/drawing/2014/main" id="{5B48B214-79E3-013C-8BB5-82DE19F63265}"/>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6" name="Freeform 553">
              <a:extLst>
                <a:ext uri="{FF2B5EF4-FFF2-40B4-BE49-F238E27FC236}">
                  <a16:creationId xmlns:a16="http://schemas.microsoft.com/office/drawing/2014/main" id="{C84F0E49-F032-3A73-0159-8F804F778376}"/>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7" name="Freeform 554">
              <a:extLst>
                <a:ext uri="{FF2B5EF4-FFF2-40B4-BE49-F238E27FC236}">
                  <a16:creationId xmlns:a16="http://schemas.microsoft.com/office/drawing/2014/main" id="{4421FCC0-88BD-CB8B-16A1-800D88794F4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8" name="Freeform 555">
              <a:extLst>
                <a:ext uri="{FF2B5EF4-FFF2-40B4-BE49-F238E27FC236}">
                  <a16:creationId xmlns:a16="http://schemas.microsoft.com/office/drawing/2014/main" id="{079E0C64-BC04-90B3-E023-369BECDAB5F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9" name="Freeform 556">
              <a:extLst>
                <a:ext uri="{FF2B5EF4-FFF2-40B4-BE49-F238E27FC236}">
                  <a16:creationId xmlns:a16="http://schemas.microsoft.com/office/drawing/2014/main" id="{0F8E8E74-B015-5F08-79C4-0712ABD9EA7B}"/>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0" name="Freeform 557">
              <a:extLst>
                <a:ext uri="{FF2B5EF4-FFF2-40B4-BE49-F238E27FC236}">
                  <a16:creationId xmlns:a16="http://schemas.microsoft.com/office/drawing/2014/main" id="{0ACF262E-D425-7D5C-E6EF-2A82D90BBBA3}"/>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1" name="Freeform 558">
              <a:extLst>
                <a:ext uri="{FF2B5EF4-FFF2-40B4-BE49-F238E27FC236}">
                  <a16:creationId xmlns:a16="http://schemas.microsoft.com/office/drawing/2014/main" id="{47ACBDF1-8D4B-5BAF-A825-61966F4CCE8A}"/>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2" name="Freeform 559">
              <a:extLst>
                <a:ext uri="{FF2B5EF4-FFF2-40B4-BE49-F238E27FC236}">
                  <a16:creationId xmlns:a16="http://schemas.microsoft.com/office/drawing/2014/main" id="{1EC58B2A-6674-B976-A8E2-C693E621688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3" name="Freeform 560">
              <a:extLst>
                <a:ext uri="{FF2B5EF4-FFF2-40B4-BE49-F238E27FC236}">
                  <a16:creationId xmlns:a16="http://schemas.microsoft.com/office/drawing/2014/main" id="{581672C2-B5C8-F9FC-5A18-F525F9D3F5D3}"/>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4" name="Freeform 561">
              <a:extLst>
                <a:ext uri="{FF2B5EF4-FFF2-40B4-BE49-F238E27FC236}">
                  <a16:creationId xmlns:a16="http://schemas.microsoft.com/office/drawing/2014/main" id="{6D9EB0DC-5065-CC28-16CD-B49E7CD9878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5" name="Freeform 562">
              <a:extLst>
                <a:ext uri="{FF2B5EF4-FFF2-40B4-BE49-F238E27FC236}">
                  <a16:creationId xmlns:a16="http://schemas.microsoft.com/office/drawing/2014/main" id="{AB565118-B24E-CCF4-9595-A89350FBFB6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6" name="Freeform 563">
              <a:extLst>
                <a:ext uri="{FF2B5EF4-FFF2-40B4-BE49-F238E27FC236}">
                  <a16:creationId xmlns:a16="http://schemas.microsoft.com/office/drawing/2014/main" id="{6315255F-33A5-C1EB-B3DF-0D5D8075E840}"/>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7" name="Freeform 564">
              <a:extLst>
                <a:ext uri="{FF2B5EF4-FFF2-40B4-BE49-F238E27FC236}">
                  <a16:creationId xmlns:a16="http://schemas.microsoft.com/office/drawing/2014/main" id="{79FF586E-0AC2-6AFC-3BB4-C1BDB4657AB9}"/>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8" name="Freeform 565">
              <a:extLst>
                <a:ext uri="{FF2B5EF4-FFF2-40B4-BE49-F238E27FC236}">
                  <a16:creationId xmlns:a16="http://schemas.microsoft.com/office/drawing/2014/main" id="{3D783D41-A489-70B5-D88F-03D9C93EF448}"/>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9" name="Freeform 566">
              <a:extLst>
                <a:ext uri="{FF2B5EF4-FFF2-40B4-BE49-F238E27FC236}">
                  <a16:creationId xmlns:a16="http://schemas.microsoft.com/office/drawing/2014/main" id="{90A018AB-0695-53E8-3A26-4689FEE0171E}"/>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0" name="Freeform 567">
              <a:extLst>
                <a:ext uri="{FF2B5EF4-FFF2-40B4-BE49-F238E27FC236}">
                  <a16:creationId xmlns:a16="http://schemas.microsoft.com/office/drawing/2014/main" id="{8BFC4E9F-BCE2-C761-302C-7E6F6F0B2282}"/>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1" name="Freeform 568">
              <a:extLst>
                <a:ext uri="{FF2B5EF4-FFF2-40B4-BE49-F238E27FC236}">
                  <a16:creationId xmlns:a16="http://schemas.microsoft.com/office/drawing/2014/main" id="{72C59DB8-AAEE-42C6-E6A1-A93558708505}"/>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2" name="Freeform 569">
              <a:extLst>
                <a:ext uri="{FF2B5EF4-FFF2-40B4-BE49-F238E27FC236}">
                  <a16:creationId xmlns:a16="http://schemas.microsoft.com/office/drawing/2014/main" id="{7060433C-EC2D-9ED8-F35C-42146CE8484B}"/>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3" name="Freeform 570">
              <a:extLst>
                <a:ext uri="{FF2B5EF4-FFF2-40B4-BE49-F238E27FC236}">
                  <a16:creationId xmlns:a16="http://schemas.microsoft.com/office/drawing/2014/main" id="{32B6C683-4175-603B-C8FC-8C0019F40D06}"/>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4" name="Freeform 571">
              <a:extLst>
                <a:ext uri="{FF2B5EF4-FFF2-40B4-BE49-F238E27FC236}">
                  <a16:creationId xmlns:a16="http://schemas.microsoft.com/office/drawing/2014/main" id="{7A01EF3B-85B5-F43D-7C29-1B711F1B6752}"/>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5" name="Freeform 572">
              <a:extLst>
                <a:ext uri="{FF2B5EF4-FFF2-40B4-BE49-F238E27FC236}">
                  <a16:creationId xmlns:a16="http://schemas.microsoft.com/office/drawing/2014/main" id="{734495FF-A48C-ACF7-085F-89715DA6C958}"/>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6" name="Freeform 573">
              <a:extLst>
                <a:ext uri="{FF2B5EF4-FFF2-40B4-BE49-F238E27FC236}">
                  <a16:creationId xmlns:a16="http://schemas.microsoft.com/office/drawing/2014/main" id="{D68EE10F-67B3-65A4-7887-B66772D69E14}"/>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7" name="Freeform 574">
              <a:extLst>
                <a:ext uri="{FF2B5EF4-FFF2-40B4-BE49-F238E27FC236}">
                  <a16:creationId xmlns:a16="http://schemas.microsoft.com/office/drawing/2014/main" id="{02A88B83-AE0C-CADC-E7BA-9B13C5D5FF4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8" name="Freeform 575">
              <a:extLst>
                <a:ext uri="{FF2B5EF4-FFF2-40B4-BE49-F238E27FC236}">
                  <a16:creationId xmlns:a16="http://schemas.microsoft.com/office/drawing/2014/main" id="{F32D935C-2FAD-66B3-9B30-5006BE982E7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9" name="Freeform 576">
              <a:extLst>
                <a:ext uri="{FF2B5EF4-FFF2-40B4-BE49-F238E27FC236}">
                  <a16:creationId xmlns:a16="http://schemas.microsoft.com/office/drawing/2014/main" id="{FDEE45FD-D9F6-D635-5BE4-8D0F631972EA}"/>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0" name="Freeform 577">
              <a:extLst>
                <a:ext uri="{FF2B5EF4-FFF2-40B4-BE49-F238E27FC236}">
                  <a16:creationId xmlns:a16="http://schemas.microsoft.com/office/drawing/2014/main" id="{06D68A3F-77DB-DECF-5DF3-8576FBB8824E}"/>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1" name="Freeform 578">
              <a:extLst>
                <a:ext uri="{FF2B5EF4-FFF2-40B4-BE49-F238E27FC236}">
                  <a16:creationId xmlns:a16="http://schemas.microsoft.com/office/drawing/2014/main" id="{31BC869E-CC9A-26FC-9B53-E84F70129DC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2" name="Freeform 579">
              <a:extLst>
                <a:ext uri="{FF2B5EF4-FFF2-40B4-BE49-F238E27FC236}">
                  <a16:creationId xmlns:a16="http://schemas.microsoft.com/office/drawing/2014/main" id="{C2B9864A-10EA-8ED0-E5A0-77B3EA309404}"/>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3" name="Freeform 580">
              <a:extLst>
                <a:ext uri="{FF2B5EF4-FFF2-40B4-BE49-F238E27FC236}">
                  <a16:creationId xmlns:a16="http://schemas.microsoft.com/office/drawing/2014/main" id="{ABF91293-CAC0-D38F-DE5E-D9D6FFDB7CD7}"/>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4" name="Freeform 581">
              <a:extLst>
                <a:ext uri="{FF2B5EF4-FFF2-40B4-BE49-F238E27FC236}">
                  <a16:creationId xmlns:a16="http://schemas.microsoft.com/office/drawing/2014/main" id="{F59F7A8F-81A2-7F4D-DDB7-E39F99E8EF8D}"/>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5" name="Freeform 582">
              <a:extLst>
                <a:ext uri="{FF2B5EF4-FFF2-40B4-BE49-F238E27FC236}">
                  <a16:creationId xmlns:a16="http://schemas.microsoft.com/office/drawing/2014/main" id="{C67852EA-96AF-E9C9-02D9-7D0A881EE0D1}"/>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6" name="Freeform 583">
              <a:extLst>
                <a:ext uri="{FF2B5EF4-FFF2-40B4-BE49-F238E27FC236}">
                  <a16:creationId xmlns:a16="http://schemas.microsoft.com/office/drawing/2014/main" id="{AAA3C2DF-3E1A-793C-E797-8A4B54F1139F}"/>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7" name="Freeform 584">
              <a:extLst>
                <a:ext uri="{FF2B5EF4-FFF2-40B4-BE49-F238E27FC236}">
                  <a16:creationId xmlns:a16="http://schemas.microsoft.com/office/drawing/2014/main" id="{5711C538-7477-9FAA-4735-19BECACCE69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8" name="Freeform 585">
              <a:extLst>
                <a:ext uri="{FF2B5EF4-FFF2-40B4-BE49-F238E27FC236}">
                  <a16:creationId xmlns:a16="http://schemas.microsoft.com/office/drawing/2014/main" id="{C30C5D9A-C714-E494-0854-CE66D855DE7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9" name="Freeform 586">
              <a:extLst>
                <a:ext uri="{FF2B5EF4-FFF2-40B4-BE49-F238E27FC236}">
                  <a16:creationId xmlns:a16="http://schemas.microsoft.com/office/drawing/2014/main" id="{0F8536BF-CF9E-8F20-BE21-892597CF058C}"/>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0" name="Freeform 587">
              <a:extLst>
                <a:ext uri="{FF2B5EF4-FFF2-40B4-BE49-F238E27FC236}">
                  <a16:creationId xmlns:a16="http://schemas.microsoft.com/office/drawing/2014/main" id="{A96CF300-DFC0-7F0A-3F4A-E5103D6C4749}"/>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1" name="Freeform 588">
              <a:extLst>
                <a:ext uri="{FF2B5EF4-FFF2-40B4-BE49-F238E27FC236}">
                  <a16:creationId xmlns:a16="http://schemas.microsoft.com/office/drawing/2014/main" id="{E67383F8-D243-24AD-24B3-7EDFF47CE8C7}"/>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2" name="Freeform 589">
              <a:extLst>
                <a:ext uri="{FF2B5EF4-FFF2-40B4-BE49-F238E27FC236}">
                  <a16:creationId xmlns:a16="http://schemas.microsoft.com/office/drawing/2014/main" id="{4A81199C-E9C6-93CC-41B4-AED6C768BA1D}"/>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3" name="Freeform 590">
              <a:extLst>
                <a:ext uri="{FF2B5EF4-FFF2-40B4-BE49-F238E27FC236}">
                  <a16:creationId xmlns:a16="http://schemas.microsoft.com/office/drawing/2014/main" id="{84E28D0A-E3D8-B09A-67A3-A025B436DD5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4" name="Freeform 591">
              <a:extLst>
                <a:ext uri="{FF2B5EF4-FFF2-40B4-BE49-F238E27FC236}">
                  <a16:creationId xmlns:a16="http://schemas.microsoft.com/office/drawing/2014/main" id="{C824391A-78B7-F44A-9B33-B96BE7DAF35B}"/>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5" name="Freeform 592">
              <a:extLst>
                <a:ext uri="{FF2B5EF4-FFF2-40B4-BE49-F238E27FC236}">
                  <a16:creationId xmlns:a16="http://schemas.microsoft.com/office/drawing/2014/main" id="{9821A020-4869-6141-93C1-F463916ECF4A}"/>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6" name="Freeform 593">
              <a:extLst>
                <a:ext uri="{FF2B5EF4-FFF2-40B4-BE49-F238E27FC236}">
                  <a16:creationId xmlns:a16="http://schemas.microsoft.com/office/drawing/2014/main" id="{B4AA8F5D-9C90-31D7-D854-2EB8385AF288}"/>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7" name="Freeform 594">
              <a:extLst>
                <a:ext uri="{FF2B5EF4-FFF2-40B4-BE49-F238E27FC236}">
                  <a16:creationId xmlns:a16="http://schemas.microsoft.com/office/drawing/2014/main" id="{B3DFA500-FF1B-B8ED-F395-0B8FB025AB3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8" name="Freeform 595">
              <a:extLst>
                <a:ext uri="{FF2B5EF4-FFF2-40B4-BE49-F238E27FC236}">
                  <a16:creationId xmlns:a16="http://schemas.microsoft.com/office/drawing/2014/main" id="{829204BC-C8F4-6D11-D08C-BA04CD372C44}"/>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9" name="Freeform 596">
              <a:extLst>
                <a:ext uri="{FF2B5EF4-FFF2-40B4-BE49-F238E27FC236}">
                  <a16:creationId xmlns:a16="http://schemas.microsoft.com/office/drawing/2014/main" id="{404BB90E-A4A9-F70E-0E33-3BB7F8032DA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0" name="Freeform 597">
              <a:extLst>
                <a:ext uri="{FF2B5EF4-FFF2-40B4-BE49-F238E27FC236}">
                  <a16:creationId xmlns:a16="http://schemas.microsoft.com/office/drawing/2014/main" id="{C669CCF3-FD22-2C26-E469-3865EFE3493B}"/>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1" name="Freeform 598">
              <a:extLst>
                <a:ext uri="{FF2B5EF4-FFF2-40B4-BE49-F238E27FC236}">
                  <a16:creationId xmlns:a16="http://schemas.microsoft.com/office/drawing/2014/main" id="{F0B27300-8FBA-E322-0686-E4EF36C5AEC4}"/>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2" name="Freeform 599">
              <a:extLst>
                <a:ext uri="{FF2B5EF4-FFF2-40B4-BE49-F238E27FC236}">
                  <a16:creationId xmlns:a16="http://schemas.microsoft.com/office/drawing/2014/main" id="{6E21AE86-CBB2-7387-3854-DE3992DCFAF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3" name="Freeform 600">
              <a:extLst>
                <a:ext uri="{FF2B5EF4-FFF2-40B4-BE49-F238E27FC236}">
                  <a16:creationId xmlns:a16="http://schemas.microsoft.com/office/drawing/2014/main" id="{3437B7B3-9174-7683-A10A-F05EBF99D1F7}"/>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4" name="Freeform 601">
              <a:extLst>
                <a:ext uri="{FF2B5EF4-FFF2-40B4-BE49-F238E27FC236}">
                  <a16:creationId xmlns:a16="http://schemas.microsoft.com/office/drawing/2014/main" id="{7874DA97-AF6C-3597-4D77-96B5FC7B354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5" name="Freeform 602">
              <a:extLst>
                <a:ext uri="{FF2B5EF4-FFF2-40B4-BE49-F238E27FC236}">
                  <a16:creationId xmlns:a16="http://schemas.microsoft.com/office/drawing/2014/main" id="{6FB491CC-C353-A185-8B44-D24E72B95570}"/>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6" name="Freeform 603">
              <a:extLst>
                <a:ext uri="{FF2B5EF4-FFF2-40B4-BE49-F238E27FC236}">
                  <a16:creationId xmlns:a16="http://schemas.microsoft.com/office/drawing/2014/main" id="{FB4EC9AA-102F-6DC6-78F4-2B171780A841}"/>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7" name="Freeform 604">
              <a:extLst>
                <a:ext uri="{FF2B5EF4-FFF2-40B4-BE49-F238E27FC236}">
                  <a16:creationId xmlns:a16="http://schemas.microsoft.com/office/drawing/2014/main" id="{5A914DC6-1A80-F734-D946-02ADA8F90EA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8" name="Freeform 605">
              <a:extLst>
                <a:ext uri="{FF2B5EF4-FFF2-40B4-BE49-F238E27FC236}">
                  <a16:creationId xmlns:a16="http://schemas.microsoft.com/office/drawing/2014/main" id="{64EB35D7-DFC2-EF6B-928A-70EF8F99A78E}"/>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9" name="Freeform 606">
              <a:extLst>
                <a:ext uri="{FF2B5EF4-FFF2-40B4-BE49-F238E27FC236}">
                  <a16:creationId xmlns:a16="http://schemas.microsoft.com/office/drawing/2014/main" id="{6BDE1EB9-6221-1D25-1499-D9E6C77E372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nvGrpSpPr>
            <p:cNvPr id="450" name="Group 449">
              <a:extLst>
                <a:ext uri="{FF2B5EF4-FFF2-40B4-BE49-F238E27FC236}">
                  <a16:creationId xmlns:a16="http://schemas.microsoft.com/office/drawing/2014/main" id="{E44F5E4C-3442-6297-53A5-88D81189BCF1}"/>
                </a:ext>
              </a:extLst>
            </p:cNvPr>
            <p:cNvGrpSpPr/>
            <p:nvPr/>
          </p:nvGrpSpPr>
          <p:grpSpPr>
            <a:xfrm>
              <a:off x="6403976" y="4008438"/>
              <a:ext cx="1055688" cy="1338263"/>
              <a:chOff x="6403976" y="4008438"/>
              <a:chExt cx="1055688" cy="1338263"/>
            </a:xfrm>
          </p:grpSpPr>
          <p:sp>
            <p:nvSpPr>
              <p:cNvPr id="451" name="Freeform 608">
                <a:extLst>
                  <a:ext uri="{FF2B5EF4-FFF2-40B4-BE49-F238E27FC236}">
                    <a16:creationId xmlns:a16="http://schemas.microsoft.com/office/drawing/2014/main" id="{5BCA77D3-E40D-7B5C-2226-AA05ABA7844B}"/>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2" name="Freeform 609">
                <a:extLst>
                  <a:ext uri="{FF2B5EF4-FFF2-40B4-BE49-F238E27FC236}">
                    <a16:creationId xmlns:a16="http://schemas.microsoft.com/office/drawing/2014/main" id="{878F94B4-B5F3-1BA2-BA94-ABB7036F4219}"/>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3" name="Freeform 610">
                <a:extLst>
                  <a:ext uri="{FF2B5EF4-FFF2-40B4-BE49-F238E27FC236}">
                    <a16:creationId xmlns:a16="http://schemas.microsoft.com/office/drawing/2014/main" id="{3BC7FAA7-DF5B-0EC4-31C3-EB4C2E019E05}"/>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4" name="Freeform 611">
                <a:extLst>
                  <a:ext uri="{FF2B5EF4-FFF2-40B4-BE49-F238E27FC236}">
                    <a16:creationId xmlns:a16="http://schemas.microsoft.com/office/drawing/2014/main" id="{F0E00F6B-56C4-067C-CC1B-DB3B6937912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5" name="Freeform 612">
                <a:extLst>
                  <a:ext uri="{FF2B5EF4-FFF2-40B4-BE49-F238E27FC236}">
                    <a16:creationId xmlns:a16="http://schemas.microsoft.com/office/drawing/2014/main" id="{F41C7514-B5E6-8C82-4782-A9BF9ED37787}"/>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6" name="Freeform 613">
                <a:extLst>
                  <a:ext uri="{FF2B5EF4-FFF2-40B4-BE49-F238E27FC236}">
                    <a16:creationId xmlns:a16="http://schemas.microsoft.com/office/drawing/2014/main" id="{C38BF3A1-1CB0-2C29-E984-D70CC29CE867}"/>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7" name="Freeform 614">
                <a:extLst>
                  <a:ext uri="{FF2B5EF4-FFF2-40B4-BE49-F238E27FC236}">
                    <a16:creationId xmlns:a16="http://schemas.microsoft.com/office/drawing/2014/main" id="{B08A11A1-0904-148D-E534-5D296ABA028A}"/>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8" name="Freeform 615">
                <a:extLst>
                  <a:ext uri="{FF2B5EF4-FFF2-40B4-BE49-F238E27FC236}">
                    <a16:creationId xmlns:a16="http://schemas.microsoft.com/office/drawing/2014/main" id="{F3CD0D0D-0295-9086-FDBB-D4340054846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9" name="Freeform 616">
                <a:extLst>
                  <a:ext uri="{FF2B5EF4-FFF2-40B4-BE49-F238E27FC236}">
                    <a16:creationId xmlns:a16="http://schemas.microsoft.com/office/drawing/2014/main" id="{D5EFBFFC-BCA1-5EAA-1FE5-7BDBCCD60F1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0" name="Freeform 617">
                <a:extLst>
                  <a:ext uri="{FF2B5EF4-FFF2-40B4-BE49-F238E27FC236}">
                    <a16:creationId xmlns:a16="http://schemas.microsoft.com/office/drawing/2014/main" id="{CCF3B26B-4B1E-8ECB-3BF5-C36B8D327DF1}"/>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1" name="Freeform 618">
                <a:extLst>
                  <a:ext uri="{FF2B5EF4-FFF2-40B4-BE49-F238E27FC236}">
                    <a16:creationId xmlns:a16="http://schemas.microsoft.com/office/drawing/2014/main" id="{410827E3-D014-FF91-B48D-EB8AED1D4243}"/>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2" name="Freeform 619">
                <a:extLst>
                  <a:ext uri="{FF2B5EF4-FFF2-40B4-BE49-F238E27FC236}">
                    <a16:creationId xmlns:a16="http://schemas.microsoft.com/office/drawing/2014/main" id="{99EF590D-A644-C7E5-3447-866DDDDE7F9E}"/>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3" name="Freeform 620">
                <a:extLst>
                  <a:ext uri="{FF2B5EF4-FFF2-40B4-BE49-F238E27FC236}">
                    <a16:creationId xmlns:a16="http://schemas.microsoft.com/office/drawing/2014/main" id="{CCCE3282-61DA-AB6A-F5B8-41C8CCD02DC5}"/>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4" name="Freeform 621">
                <a:extLst>
                  <a:ext uri="{FF2B5EF4-FFF2-40B4-BE49-F238E27FC236}">
                    <a16:creationId xmlns:a16="http://schemas.microsoft.com/office/drawing/2014/main" id="{7165D052-090C-512C-22EF-4E6F5DF09E5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5" name="Freeform 622">
                <a:extLst>
                  <a:ext uri="{FF2B5EF4-FFF2-40B4-BE49-F238E27FC236}">
                    <a16:creationId xmlns:a16="http://schemas.microsoft.com/office/drawing/2014/main" id="{2603BAA7-2DC5-7915-51F0-B00F2D307ADF}"/>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6" name="Freeform 623">
                <a:extLst>
                  <a:ext uri="{FF2B5EF4-FFF2-40B4-BE49-F238E27FC236}">
                    <a16:creationId xmlns:a16="http://schemas.microsoft.com/office/drawing/2014/main" id="{AD4BFD0E-9418-06B6-62E2-E56ED091302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7" name="Freeform 624">
                <a:extLst>
                  <a:ext uri="{FF2B5EF4-FFF2-40B4-BE49-F238E27FC236}">
                    <a16:creationId xmlns:a16="http://schemas.microsoft.com/office/drawing/2014/main" id="{75C82968-CCBA-4B96-C05D-76C83AC6CD4E}"/>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8" name="Freeform 625">
                <a:extLst>
                  <a:ext uri="{FF2B5EF4-FFF2-40B4-BE49-F238E27FC236}">
                    <a16:creationId xmlns:a16="http://schemas.microsoft.com/office/drawing/2014/main" id="{E12A8A50-933A-94F0-321D-DB9C357A9A65}"/>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9" name="Freeform 626">
                <a:extLst>
                  <a:ext uri="{FF2B5EF4-FFF2-40B4-BE49-F238E27FC236}">
                    <a16:creationId xmlns:a16="http://schemas.microsoft.com/office/drawing/2014/main" id="{CF87E718-294A-D6ED-1C2C-8E270A77BEA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0" name="Freeform 627">
                <a:extLst>
                  <a:ext uri="{FF2B5EF4-FFF2-40B4-BE49-F238E27FC236}">
                    <a16:creationId xmlns:a16="http://schemas.microsoft.com/office/drawing/2014/main" id="{8D49B3DC-96E5-E023-4A41-B1167C1C5831}"/>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1" name="Freeform 628">
                <a:extLst>
                  <a:ext uri="{FF2B5EF4-FFF2-40B4-BE49-F238E27FC236}">
                    <a16:creationId xmlns:a16="http://schemas.microsoft.com/office/drawing/2014/main" id="{1826EAF4-BF03-673B-C307-0D4C55ABFE63}"/>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2" name="Freeform 629">
                <a:extLst>
                  <a:ext uri="{FF2B5EF4-FFF2-40B4-BE49-F238E27FC236}">
                    <a16:creationId xmlns:a16="http://schemas.microsoft.com/office/drawing/2014/main" id="{C34831A9-D59E-3425-9C56-67E1193D051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3" name="Freeform 630">
                <a:extLst>
                  <a:ext uri="{FF2B5EF4-FFF2-40B4-BE49-F238E27FC236}">
                    <a16:creationId xmlns:a16="http://schemas.microsoft.com/office/drawing/2014/main" id="{BFCA1C31-6BE4-2C0A-ADC8-0B3236B0B809}"/>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4" name="Freeform 631">
                <a:extLst>
                  <a:ext uri="{FF2B5EF4-FFF2-40B4-BE49-F238E27FC236}">
                    <a16:creationId xmlns:a16="http://schemas.microsoft.com/office/drawing/2014/main" id="{CADCF752-EE3A-9F72-D361-5BA1BEEF4B8E}"/>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spTree>
    <p:extLst>
      <p:ext uri="{BB962C8B-B14F-4D97-AF65-F5344CB8AC3E}">
        <p14:creationId xmlns:p14="http://schemas.microsoft.com/office/powerpoint/2010/main" val="121098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down)">
                                          <p:cBhvr>
                                            <p:cTn id="7" dur="750"/>
                                            <p:tgtEl>
                                              <p:spTgt spid="141"/>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14:bounceEnd="74000">
                                          <p:cBhvr additive="base">
                                            <p:cTn id="10" dur="500" fill="hold"/>
                                            <p:tgtEl>
                                              <p:spTgt spid="14"/>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50" presetClass="entr" presetSubtype="0" decel="10000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2" presetClass="entr" presetSubtype="8" fill="hold" grpId="0" nodeType="afterEffect" p14:presetBounceEnd="60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60000">
                                          <p:cBhvr additive="base">
                                            <p:cTn id="20"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49" presetClass="entr" presetSubtype="0" decel="100000" fill="hold" grpId="0" nodeType="after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down)">
                                          <p:cBhvr>
                                            <p:cTn id="7" dur="750"/>
                                            <p:tgtEl>
                                              <p:spTgt spid="141"/>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50" presetClass="entr" presetSubtype="0" decel="10000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49" presetClass="entr" presetSubtype="0" decel="100000" fill="hold" grpId="0" nodeType="after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15">
            <a:extLst>
              <a:ext uri="{FF2B5EF4-FFF2-40B4-BE49-F238E27FC236}">
                <a16:creationId xmlns:a16="http://schemas.microsoft.com/office/drawing/2014/main" id="{57727E57-B7D0-26C3-8481-3C51A99BB472}"/>
              </a:ext>
            </a:extLst>
          </p:cNvPr>
          <p:cNvSpPr/>
          <p:nvPr/>
        </p:nvSpPr>
        <p:spPr>
          <a:xfrm>
            <a:off x="3950963" y="3784691"/>
            <a:ext cx="3701588" cy="3475724"/>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29706ED9-68A9-F8F5-4AAD-0F4B96BD7453}"/>
              </a:ext>
            </a:extLst>
          </p:cNvPr>
          <p:cNvPicPr>
            <a:picLocks noChangeAspect="1"/>
          </p:cNvPicPr>
          <p:nvPr/>
        </p:nvPicPr>
        <p:blipFill>
          <a:blip r:embed="rId5"/>
          <a:stretch>
            <a:fillRect/>
          </a:stretch>
        </p:blipFill>
        <p:spPr>
          <a:xfrm>
            <a:off x="891300" y="923106"/>
            <a:ext cx="10047079" cy="2786113"/>
          </a:xfrm>
          <a:prstGeom prst="rect">
            <a:avLst/>
          </a:prstGeom>
        </p:spPr>
      </p:pic>
    </p:spTree>
    <p:extLst>
      <p:ext uri="{BB962C8B-B14F-4D97-AF65-F5344CB8AC3E}">
        <p14:creationId xmlns:p14="http://schemas.microsoft.com/office/powerpoint/2010/main" val="41277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0E85B69-0101-165A-A384-EAE46C89276B}"/>
              </a:ext>
            </a:extLst>
          </p:cNvPr>
          <p:cNvPicPr>
            <a:picLocks noChangeAspect="1"/>
          </p:cNvPicPr>
          <p:nvPr/>
        </p:nvPicPr>
        <p:blipFill>
          <a:blip r:embed="rId3"/>
          <a:stretch>
            <a:fillRect/>
          </a:stretch>
        </p:blipFill>
        <p:spPr>
          <a:xfrm>
            <a:off x="4007492" y="824909"/>
            <a:ext cx="4438273" cy="1261981"/>
          </a:xfrm>
          <a:prstGeom prst="rect">
            <a:avLst/>
          </a:prstGeom>
        </p:spPr>
      </p:pic>
      <p:sp>
        <p:nvSpPr>
          <p:cNvPr id="7" name="Freeform 2">
            <a:extLst>
              <a:ext uri="{FF2B5EF4-FFF2-40B4-BE49-F238E27FC236}">
                <a16:creationId xmlns:a16="http://schemas.microsoft.com/office/drawing/2014/main" id="{85F1561A-AC8A-802D-5DFC-C98AA16F77C3}"/>
              </a:ext>
            </a:extLst>
          </p:cNvPr>
          <p:cNvSpPr/>
          <p:nvPr/>
        </p:nvSpPr>
        <p:spPr>
          <a:xfrm>
            <a:off x="7624012" y="4321833"/>
            <a:ext cx="4832531" cy="3392471"/>
          </a:xfrm>
          <a:custGeom>
            <a:avLst/>
            <a:gdLst/>
            <a:ahLst/>
            <a:cxnLst/>
            <a:rect l="l" t="t" r="r" b="b"/>
            <a:pathLst>
              <a:path w="3196767" h="2469503">
                <a:moveTo>
                  <a:pt x="0" y="0"/>
                </a:moveTo>
                <a:lnTo>
                  <a:pt x="3196767" y="0"/>
                </a:lnTo>
                <a:lnTo>
                  <a:pt x="3196767" y="2469503"/>
                </a:lnTo>
                <a:lnTo>
                  <a:pt x="0" y="2469503"/>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8" name="Freeform 12">
            <a:extLst>
              <a:ext uri="{FF2B5EF4-FFF2-40B4-BE49-F238E27FC236}">
                <a16:creationId xmlns:a16="http://schemas.microsoft.com/office/drawing/2014/main" id="{5DE8D39F-2B78-B29D-8AA0-DF6D11BB1BBB}"/>
              </a:ext>
            </a:extLst>
          </p:cNvPr>
          <p:cNvSpPr/>
          <p:nvPr/>
        </p:nvSpPr>
        <p:spPr>
          <a:xfrm>
            <a:off x="1064314" y="4681530"/>
            <a:ext cx="2245998" cy="1594659"/>
          </a:xfrm>
          <a:custGeom>
            <a:avLst/>
            <a:gdLst/>
            <a:ahLst/>
            <a:cxnLst/>
            <a:rect l="l" t="t" r="r" b="b"/>
            <a:pathLst>
              <a:path w="2245998" h="1594659">
                <a:moveTo>
                  <a:pt x="0" y="0"/>
                </a:moveTo>
                <a:lnTo>
                  <a:pt x="2245998" y="0"/>
                </a:lnTo>
                <a:lnTo>
                  <a:pt x="2245998" y="1594658"/>
                </a:lnTo>
                <a:lnTo>
                  <a:pt x="0" y="1594658"/>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4" name="Picture 3">
            <a:extLst>
              <a:ext uri="{FF2B5EF4-FFF2-40B4-BE49-F238E27FC236}">
                <a16:creationId xmlns:a16="http://schemas.microsoft.com/office/drawing/2014/main" id="{80A0F53D-6628-B3BE-3B8B-18D9E8033311}"/>
              </a:ext>
            </a:extLst>
          </p:cNvPr>
          <p:cNvPicPr>
            <a:picLocks noChangeAspect="1"/>
          </p:cNvPicPr>
          <p:nvPr/>
        </p:nvPicPr>
        <p:blipFill>
          <a:blip r:embed="rId6"/>
          <a:stretch>
            <a:fillRect/>
          </a:stretch>
        </p:blipFill>
        <p:spPr>
          <a:xfrm>
            <a:off x="1510141" y="1701612"/>
            <a:ext cx="9022862" cy="3773751"/>
          </a:xfrm>
          <a:prstGeom prst="rect">
            <a:avLst/>
          </a:prstGeom>
        </p:spPr>
      </p:pic>
    </p:spTree>
    <p:extLst>
      <p:ext uri="{BB962C8B-B14F-4D97-AF65-F5344CB8AC3E}">
        <p14:creationId xmlns:p14="http://schemas.microsoft.com/office/powerpoint/2010/main" val="3663079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15">
            <a:extLst>
              <a:ext uri="{FF2B5EF4-FFF2-40B4-BE49-F238E27FC236}">
                <a16:creationId xmlns:a16="http://schemas.microsoft.com/office/drawing/2014/main" id="{57727E57-B7D0-26C3-8481-3C51A99BB472}"/>
              </a:ext>
            </a:extLst>
          </p:cNvPr>
          <p:cNvSpPr/>
          <p:nvPr/>
        </p:nvSpPr>
        <p:spPr>
          <a:xfrm>
            <a:off x="3950963" y="3784691"/>
            <a:ext cx="3701588" cy="3475724"/>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4" name="Picture 3">
            <a:extLst>
              <a:ext uri="{FF2B5EF4-FFF2-40B4-BE49-F238E27FC236}">
                <a16:creationId xmlns:a16="http://schemas.microsoft.com/office/drawing/2014/main" id="{1A00E519-F813-AFF5-44A9-AD65C15E74DB}"/>
              </a:ext>
            </a:extLst>
          </p:cNvPr>
          <p:cNvPicPr>
            <a:picLocks noChangeAspect="1"/>
          </p:cNvPicPr>
          <p:nvPr/>
        </p:nvPicPr>
        <p:blipFill>
          <a:blip r:embed="rId5"/>
          <a:stretch>
            <a:fillRect/>
          </a:stretch>
        </p:blipFill>
        <p:spPr>
          <a:xfrm>
            <a:off x="2001056" y="1550621"/>
            <a:ext cx="7955970" cy="2353260"/>
          </a:xfrm>
          <a:prstGeom prst="rect">
            <a:avLst/>
          </a:prstGeom>
        </p:spPr>
      </p:pic>
    </p:spTree>
    <p:extLst>
      <p:ext uri="{BB962C8B-B14F-4D97-AF65-F5344CB8AC3E}">
        <p14:creationId xmlns:p14="http://schemas.microsoft.com/office/powerpoint/2010/main" val="270464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317857"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F77A9C48-CBC0-7C2E-E2EB-2FC83AD593E6}"/>
              </a:ext>
            </a:extLst>
          </p:cNvPr>
          <p:cNvSpPr txBox="1"/>
          <p:nvPr/>
        </p:nvSpPr>
        <p:spPr>
          <a:xfrm>
            <a:off x="882501" y="712381"/>
            <a:ext cx="10292317" cy="1200329"/>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1. </a:t>
            </a: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hợp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từ</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đồng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a:t>
            </a:r>
            <a:r>
              <a:rPr lang="en-US" sz="3600" b="1" dirty="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(in </a:t>
            </a:r>
            <a:r>
              <a:rPr lang="en-US" sz="3600" dirty="0" err="1">
                <a:latin typeface="Cambria" panose="02040503050406030204" pitchFamily="18" charset="0"/>
                <a:ea typeface="Cambria" panose="02040503050406030204" pitchFamily="18" charset="0"/>
              </a:rPr>
              <a:t>nghiêng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thay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mỗi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hoa</a:t>
            </a:r>
            <a:r>
              <a:rPr lang="en-US" sz="3600" dirty="0">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183965F5-D743-3D2B-FA7C-522B00EAFFD6}"/>
              </a:ext>
            </a:extLst>
          </p:cNvPr>
          <p:cNvPicPr>
            <a:picLocks noChangeAspect="1"/>
          </p:cNvPicPr>
          <p:nvPr/>
        </p:nvPicPr>
        <p:blipFill>
          <a:blip r:embed="rId3"/>
          <a:stretch>
            <a:fillRect/>
          </a:stretch>
        </p:blipFill>
        <p:spPr>
          <a:xfrm>
            <a:off x="1293185" y="2202490"/>
            <a:ext cx="9700880" cy="3824796"/>
          </a:xfrm>
          <a:prstGeom prst="rect">
            <a:avLst/>
          </a:prstGeom>
        </p:spPr>
      </p:pic>
    </p:spTree>
    <p:extLst>
      <p:ext uri="{BB962C8B-B14F-4D97-AF65-F5344CB8AC3E}">
        <p14:creationId xmlns:p14="http://schemas.microsoft.com/office/powerpoint/2010/main" val="726181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36269" y="1111269"/>
            <a:ext cx="11018660" cy="57410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a:ln>
                  <a:noFill/>
                </a:ln>
                <a:solidFill>
                  <a:srgbClr val="002060"/>
                </a:solidFill>
                <a:effectLst/>
                <a:uLnTx/>
                <a:uFillTx/>
                <a:latin typeface="Arial" panose="020B0604020202020204" pitchFamily="34" charset="0"/>
                <a:ea typeface="Calibri"/>
                <a:cs typeface="Calibri"/>
                <a:sym typeface="Calibri"/>
              </a:rPr>
              <a:t>THẢO</a:t>
            </a:r>
            <a:r>
              <a:rPr kumimoji="0" lang="en-US" sz="8000" b="1" i="0" u="none" strike="noStrike" kern="0" cap="none" spc="0" normalizeH="0" noProof="0" dirty="0">
                <a:ln>
                  <a:noFill/>
                </a:ln>
                <a:solidFill>
                  <a:srgbClr val="002060"/>
                </a:solidFill>
                <a:effectLst/>
                <a:uLnTx/>
                <a:uFillTx/>
                <a:latin typeface="Arial" panose="020B0604020202020204" pitchFamily="34" charset="0"/>
                <a:ea typeface="Calibri"/>
                <a:cs typeface="Calibri"/>
                <a:sym typeface="Calibri"/>
              </a:rPr>
              <a:t> LUẬN NHÓM 4</a:t>
            </a:r>
            <a:endParaRPr kumimoji="0" lang="vi-VN" sz="8000" b="1" i="1" u="none" strike="noStrike" kern="0" cap="none" spc="0" normalizeH="0" baseline="0" noProof="0" dirty="0">
              <a:ln>
                <a:noFill/>
              </a:ln>
              <a:solidFill>
                <a:srgbClr val="C00000"/>
              </a:solidFill>
              <a:effectLst/>
              <a:uLnTx/>
              <a:uFillTx/>
              <a:latin typeface="Arial" panose="020B0604020202020204" pitchFamily="34" charset="0"/>
              <a:ea typeface="Calibri"/>
              <a:cs typeface="Calibri"/>
              <a:sym typeface="Calibri"/>
            </a:endParaRPr>
          </a:p>
        </p:txBody>
      </p:sp>
      <p:pic>
        <p:nvPicPr>
          <p:cNvPr id="2050" name="Picture 2" descr="Soạn văn 10 trang 146 - Khám phá sức sáng tạo">
            <a:extLst>
              <a:ext uri="{FF2B5EF4-FFF2-40B4-BE49-F238E27FC236}">
                <a16:creationId xmlns:a16="http://schemas.microsoft.com/office/drawing/2014/main" id="{5CCD2345-86BC-45B3-89EC-C6771EA73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61931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3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1D86DB6C-D206-FA0D-D19E-4D28F02B6D3B}"/>
              </a:ext>
            </a:extLst>
          </p:cNvPr>
          <p:cNvSpPr txBox="1"/>
          <p:nvPr/>
        </p:nvSpPr>
        <p:spPr>
          <a:xfrm>
            <a:off x="637953" y="1158972"/>
            <a:ext cx="11313042" cy="4401205"/>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Từ nhỏ, Lương Thế Vinh đã  </a:t>
            </a:r>
            <a:r>
              <a:rPr lang="vi-VN" sz="4000" b="1" i="0" dirty="0">
                <a:solidFill>
                  <a:srgbClr val="FF0000"/>
                </a:solidFill>
                <a:effectLst/>
                <a:latin typeface="Cambria" panose="02040503050406030204" pitchFamily="18" charset="0"/>
                <a:ea typeface="Cambria" panose="02040503050406030204" pitchFamily="18" charset="0"/>
              </a:rPr>
              <a:t>nổi tiếng</a:t>
            </a:r>
            <a:r>
              <a:rPr lang="vi-VN"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về </a:t>
            </a:r>
            <a:r>
              <a:rPr lang="vi-VN" sz="4000" b="1" i="0" dirty="0">
                <a:solidFill>
                  <a:srgbClr val="FF0000"/>
                </a:solidFill>
                <a:effectLst/>
                <a:latin typeface="Cambria" panose="02040503050406030204" pitchFamily="18" charset="0"/>
                <a:ea typeface="Cambria" panose="02040503050406030204" pitchFamily="18" charset="0"/>
              </a:rPr>
              <a:t>quan sát</a:t>
            </a:r>
            <a:r>
              <a:rPr lang="vi-VN" sz="4000" b="0" i="0" dirty="0">
                <a:solidFill>
                  <a:srgbClr val="000000"/>
                </a:solidFill>
                <a:effectLst/>
                <a:latin typeface="Cambria" panose="02040503050406030204" pitchFamily="18" charset="0"/>
                <a:ea typeface="Cambria" panose="02040503050406030204" pitchFamily="18" charset="0"/>
              </a:rPr>
              <a:t> và tính toán. Một hôm, cậu đem một quả bưởi ra bãi cỏ làm bóng chơi với các bạn. Đang chơi, bỗng quả bưởi </a:t>
            </a:r>
            <a:r>
              <a:rPr lang="vi-VN" sz="4000" b="1" i="0" dirty="0">
                <a:solidFill>
                  <a:srgbClr val="FF0000"/>
                </a:solidFill>
                <a:effectLst/>
                <a:latin typeface="Cambria" panose="02040503050406030204" pitchFamily="18" charset="0"/>
                <a:ea typeface="Cambria" panose="02040503050406030204" pitchFamily="18" charset="0"/>
              </a:rPr>
              <a:t>lăn</a:t>
            </a:r>
            <a:r>
              <a:rPr lang="vi-VN" sz="4000" b="0" i="0" dirty="0">
                <a:solidFill>
                  <a:srgbClr val="000000"/>
                </a:solidFill>
                <a:effectLst/>
                <a:latin typeface="Cambria" panose="02040503050406030204" pitchFamily="18" charset="0"/>
                <a:ea typeface="Cambria" panose="02040503050406030204" pitchFamily="18" charset="0"/>
              </a:rPr>
              <a:t> xuống một cái hố gần đó. Bọn trẻ nhìn xuống cái hố đầy nuối tiếc. Vinh bảo bọn trẻ lấy nước đổ vào cái hố ấy. Nước </a:t>
            </a:r>
            <a:r>
              <a:rPr lang="vi-VN" sz="4000" b="1" i="0" dirty="0">
                <a:solidFill>
                  <a:srgbClr val="FF0000"/>
                </a:solidFill>
                <a:effectLst/>
                <a:latin typeface="Cambria" panose="02040503050406030204" pitchFamily="18" charset="0"/>
                <a:ea typeface="Cambria" panose="02040503050406030204" pitchFamily="18" charset="0"/>
              </a:rPr>
              <a:t>dâng</a:t>
            </a:r>
            <a:r>
              <a:rPr lang="vi-VN" sz="4000" b="0" i="0" dirty="0">
                <a:solidFill>
                  <a:srgbClr val="000000"/>
                </a:solidFill>
                <a:effectLst/>
                <a:latin typeface="Cambria" panose="02040503050406030204" pitchFamily="18" charset="0"/>
                <a:ea typeface="Cambria" panose="02040503050406030204" pitchFamily="18" charset="0"/>
              </a:rPr>
              <a:t> đến đâu, bưởi nổi lên đến đó.</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6196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ếng Việt 2 - Thần đồng Lương Thế Vinh">
            <a:hlinkClick r:id="" action="ppaction://media"/>
            <a:extLst>
              <a:ext uri="{FF2B5EF4-FFF2-40B4-BE49-F238E27FC236}">
                <a16:creationId xmlns:a16="http://schemas.microsoft.com/office/drawing/2014/main" id="{614A0F9F-CE53-1E13-AAA5-9E398BDE7220}"/>
              </a:ext>
            </a:extLst>
          </p:cNvPr>
          <p:cNvPicPr>
            <a:picLocks noChangeAspect="1"/>
          </p:cNvPicPr>
          <p:nvPr>
            <a:videoFile r:link="rId1"/>
            <p:extLst>
              <p:ext uri="{DAA4B4D4-6D71-4841-9C94-3DE7FCFB9230}">
                <p14:media xmlns:p14="http://schemas.microsoft.com/office/powerpoint/2010/main" r:embed="rId2">
                  <p14:trim st="4764"/>
                </p14:media>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00809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3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78799" y="636710"/>
            <a:ext cx="11018660" cy="1202723"/>
          </a:xfrm>
          <a:prstGeom prst="roundRect">
            <a:avLst>
              <a:gd name="adj" fmla="val 0"/>
            </a:avLst>
          </a:prstGeom>
          <a:noFill/>
          <a:ln>
            <a:noFill/>
          </a:ln>
        </p:spPr>
        <p:txBody>
          <a:bodyPr spcFirstLastPara="1" wrap="square" lIns="60950" tIns="30467" rIns="60950" bIns="30467" anchor="ctr" anchorCtr="0">
            <a:noAutofit/>
          </a:bodyPr>
          <a:lstStyle/>
          <a:p>
            <a:pPr algn="just"/>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Tìm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từ</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không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đồng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nghĩa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từ</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trong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dãy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từ</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2" name="Rectangle: Rounded Corners 1">
            <a:extLst>
              <a:ext uri="{FF2B5EF4-FFF2-40B4-BE49-F238E27FC236}">
                <a16:creationId xmlns:a16="http://schemas.microsoft.com/office/drawing/2014/main" id="{5CB6F80A-7FB3-DC73-1E32-781D7AC485D0}"/>
              </a:ext>
            </a:extLst>
          </p:cNvPr>
          <p:cNvSpPr/>
          <p:nvPr/>
        </p:nvSpPr>
        <p:spPr>
          <a:xfrm>
            <a:off x="1977656" y="2147777"/>
            <a:ext cx="7963786" cy="85060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a.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đồng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bè</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quốc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dân</a:t>
            </a:r>
            <a:endParaRPr lang="en-US" sz="3200"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6E149E45-721C-207C-16EF-E48F4E93F5F9}"/>
              </a:ext>
            </a:extLst>
          </p:cNvPr>
          <p:cNvSpPr/>
          <p:nvPr/>
        </p:nvSpPr>
        <p:spPr>
          <a:xfrm>
            <a:off x="1988289" y="3402418"/>
            <a:ext cx="7963786" cy="85060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b. </a:t>
            </a:r>
            <a:r>
              <a:rPr lang="en-US" sz="3200" dirty="0" err="1">
                <a:solidFill>
                  <a:srgbClr val="002060"/>
                </a:solidFill>
                <a:latin typeface="Cambria" panose="02040503050406030204" pitchFamily="18" charset="0"/>
                <a:ea typeface="Cambria" panose="02040503050406030204" pitchFamily="18" charset="0"/>
              </a:rPr>
              <a:t>dũng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lĩnh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dạ</a:t>
            </a:r>
            <a:r>
              <a:rPr lang="en-US" sz="3200" dirty="0">
                <a:solidFill>
                  <a:srgbClr val="002060"/>
                </a:solidFill>
                <a:latin typeface="Cambria" panose="02040503050406030204" pitchFamily="18" charset="0"/>
                <a:ea typeface="Cambria" panose="02040503050406030204" pitchFamily="18" charset="0"/>
              </a:rPr>
              <a:t>, can </a:t>
            </a:r>
            <a:r>
              <a:rPr lang="en-US" sz="3200" dirty="0" err="1">
                <a:solidFill>
                  <a:srgbClr val="002060"/>
                </a:solidFill>
                <a:latin typeface="Cambria" panose="02040503050406030204" pitchFamily="18" charset="0"/>
                <a:ea typeface="Cambria" panose="02040503050406030204" pitchFamily="18" charset="0"/>
              </a:rPr>
              <a:t>đảm</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32432256-1126-C52A-ACCA-22896CDCC0E8}"/>
              </a:ext>
            </a:extLst>
          </p:cNvPr>
          <p:cNvSpPr/>
          <p:nvPr/>
        </p:nvSpPr>
        <p:spPr>
          <a:xfrm>
            <a:off x="1913861" y="4795283"/>
            <a:ext cx="7963786" cy="8506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 tổ quốc, non sông, nhà nước, đất nước</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5411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Widescreen</PresentationFormat>
  <Paragraphs>44</Paragraphs>
  <Slides>23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vt:lpstr>
      <vt:lpstr>等线</vt:lpstr>
      <vt:lpstr>Times New Roman</vt:lpstr>
      <vt:lpstr>思源黑体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2025-04-03T07:08:00Z</dcterms:created>
  <dcterms:modified xsi:type="dcterms:W3CDTF">2025-04-03T07:08:21Z</dcterms:modified>
</cp:coreProperties>
</file>