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58" r:id="rId5"/>
    <p:sldId id="316" r:id="rId6"/>
    <p:sldId id="298" r:id="rId7"/>
    <p:sldId id="273" r:id="rId8"/>
    <p:sldId id="257" r:id="rId9"/>
    <p:sldId id="262" r:id="rId10"/>
    <p:sldId id="279" r:id="rId11"/>
    <p:sldId id="278" r:id="rId12"/>
    <p:sldId id="280" r:id="rId13"/>
    <p:sldId id="310" r:id="rId14"/>
    <p:sldId id="281" r:id="rId15"/>
    <p:sldId id="311" r:id="rId16"/>
    <p:sldId id="309" r:id="rId17"/>
    <p:sldId id="320" r:id="rId18"/>
    <p:sldId id="313" r:id="rId19"/>
    <p:sldId id="314" r:id="rId20"/>
    <p:sldId id="317" r:id="rId21"/>
    <p:sldId id="319" r:id="rId22"/>
    <p:sldId id="321" r:id="rId23"/>
    <p:sldId id="285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66FF99"/>
    <a:srgbClr val="FFFF66"/>
    <a:srgbClr val="00FFFF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1791" autoAdjust="0"/>
  </p:normalViewPr>
  <p:slideViewPr>
    <p:cSldViewPr snapToGrid="0">
      <p:cViewPr varScale="1">
        <p:scale>
          <a:sx n="72" d="100"/>
          <a:sy n="72" d="100"/>
        </p:scale>
        <p:origin x="756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12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gif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4.png"/><Relationship Id="rId17" Type="http://schemas.openxmlformats.org/officeDocument/2006/relationships/image" Target="../media/image28.png"/><Relationship Id="rId2" Type="http://schemas.openxmlformats.org/officeDocument/2006/relationships/video" Target="../media/media2.mp4"/><Relationship Id="rId16" Type="http://schemas.openxmlformats.org/officeDocument/2006/relationships/image" Target="../media/image27.gif"/><Relationship Id="rId1" Type="http://schemas.microsoft.com/office/2007/relationships/media" Target="../media/media2.mp4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39.pn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slide" Target="slide5.xml"/><Relationship Id="rId1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gif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12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43.png"/><Relationship Id="rId5" Type="http://schemas.openxmlformats.org/officeDocument/2006/relationships/image" Target="../media/image30.jpeg"/><Relationship Id="rId10" Type="http://schemas.openxmlformats.org/officeDocument/2006/relationships/image" Target="../media/image42.png"/><Relationship Id="rId4" Type="http://schemas.openxmlformats.org/officeDocument/2006/relationships/image" Target="../media/image29.gif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6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48.png"/><Relationship Id="rId5" Type="http://schemas.openxmlformats.org/officeDocument/2006/relationships/image" Target="../media/image46.png"/><Relationship Id="rId10" Type="http://schemas.openxmlformats.org/officeDocument/2006/relationships/image" Target="../media/image47.png"/><Relationship Id="rId4" Type="http://schemas.openxmlformats.org/officeDocument/2006/relationships/image" Target="../media/image30.jpeg"/><Relationship Id="rId9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9.gif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8.png"/><Relationship Id="rId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image" Target="../media/image30.jpe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26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image" Target="../media/image18.png"/><Relationship Id="rId12" Type="http://schemas.openxmlformats.org/officeDocument/2006/relationships/image" Target="../media/image9.png"/><Relationship Id="rId17" Type="http://schemas.openxmlformats.org/officeDocument/2006/relationships/slide" Target="slide9.xml"/><Relationship Id="rId25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slide" Target="slide7.xml"/><Relationship Id="rId20" Type="http://schemas.openxmlformats.org/officeDocument/2006/relationships/image" Target="../media/image22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openxmlformats.org/officeDocument/2006/relationships/image" Target="../media/image15.png"/><Relationship Id="rId5" Type="http://schemas.openxmlformats.org/officeDocument/2006/relationships/image" Target="../media/image6.png"/><Relationship Id="rId15" Type="http://schemas.openxmlformats.org/officeDocument/2006/relationships/slide" Target="slide8.xml"/><Relationship Id="rId23" Type="http://schemas.openxmlformats.org/officeDocument/2006/relationships/image" Target="../media/image14.png"/><Relationship Id="rId28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13.png"/><Relationship Id="rId27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310.png"/><Relationship Id="rId4" Type="http://schemas.openxmlformats.org/officeDocument/2006/relationships/audio" Target="../media/audio3.wav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80E4FEF-872A-098E-4236-2B110F90E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763" y="-1"/>
            <a:ext cx="12464763" cy="7066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5AB9E9-4631-E0E1-49E7-B9CA17A6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587" y="870968"/>
            <a:ext cx="5822185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C4587F4-4B50-7437-F951-737AB1EC6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02F212C-5310-06EB-09EA-003683EFC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94" y="5558701"/>
            <a:ext cx="1058179" cy="1132252"/>
          </a:xfrm>
          <a:prstGeom prst="rect">
            <a:avLst/>
          </a:prstGeom>
        </p:spPr>
      </p:pic>
      <p:pic>
        <p:nvPicPr>
          <p:cNvPr id="1026" name="Picture 2" descr="100+ hình nền Powepoint đẹp cho bài thuyết trình thu hút">
            <a:extLst>
              <a:ext uri="{FF2B5EF4-FFF2-40B4-BE49-F238E27FC236}">
                <a16:creationId xmlns="" xmlns:a16="http://schemas.microsoft.com/office/drawing/2014/main" id="{CE10B761-4D34-6520-67EC-10E74776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64" y="-284712"/>
            <a:ext cx="12698153" cy="714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6" action="ppaction://hlinksldjump"/>
            <a:extLst>
              <a:ext uri="{FF2B5EF4-FFF2-40B4-BE49-F238E27FC236}">
                <a16:creationId xmlns="" xmlns:a16="http://schemas.microsoft.com/office/drawing/2014/main" id="{02E0E9F1-1AB8-7776-FAF8-D38D9FE0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1926601-3EAD-1C93-AD51-169A24405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10" y="3249635"/>
            <a:ext cx="3843373" cy="3403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A0AE787-BE93-D29F-0DCE-523E8631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23" y="2114598"/>
            <a:ext cx="1923000" cy="320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D42A82-6E3B-6E3D-9E9B-862ED4FF6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57" y="2154092"/>
            <a:ext cx="784105" cy="6936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EB570E7-86F9-9BBC-BB35-58AA75C5E4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62" y="4011120"/>
            <a:ext cx="777755" cy="6880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654CF6B-954C-28E6-C6DD-AFF569E52E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09" y="2354665"/>
            <a:ext cx="4206737" cy="2962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2B69BD2-FA41-4CBE-5591-1DE3DA5FC0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565" y="-11602"/>
            <a:ext cx="5347261" cy="65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2.29167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mo_chiec_hop_than_k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nang_tien_tu_tu_xuat_hie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nang_tien_tu_tu_xuat_hie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603182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3240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của một khối băng có dạng hình lập phương 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 vẽ khoảng: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/>
              <p:cNvSpPr/>
              <p:nvPr/>
            </p:nvSpPr>
            <p:spPr>
              <a:xfrm>
                <a:off x="1157561" y="4973013"/>
                <a:ext cx="4683803" cy="602673"/>
              </a:xfrm>
              <a:prstGeom prst="round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Montserrat Alternates Black" panose="00000A00000000000000" pitchFamily="50" charset="0"/>
                  </a:rPr>
                  <a:t>C</a:t>
                </a:r>
                <a:r>
                  <a:rPr lang="en-US" sz="2800" b="1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Montserrat Alternates Black" panose="00000A00000000000000" pitchFamily="50" charset="0"/>
                  </a:rPr>
                  <a:t>. </a:t>
                </a:r>
                <a:r>
                  <a:rPr lang="en-US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Montserrat Alternates Black" panose="00000A00000000000000" pitchFamily="50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800" b="1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2" name="Rectangle: Rounded Corners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561" y="4973013"/>
                <a:ext cx="4683803" cy="602673"/>
              </a:xfrm>
              <a:prstGeom prst="roundRect">
                <a:avLst/>
              </a:prstGeom>
              <a:blipFill rotWithShape="0">
                <a:blip r:embed="rId11"/>
                <a:stretch>
                  <a:fillRect t="-3960" b="-247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/>
              <p:cNvSpPr/>
              <p:nvPr/>
            </p:nvSpPr>
            <p:spPr>
              <a:xfrm>
                <a:off x="1176031" y="2091306"/>
                <a:ext cx="4683803" cy="602673"/>
              </a:xfrm>
              <a:prstGeom prst="round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Montserrat Alternates Black" panose="00000A00000000000000" pitchFamily="50" charset="0"/>
                  </a:rPr>
                  <a:t>A.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3" name="Rectangle: Rounded Corners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31" y="2091306"/>
                <a:ext cx="4683803" cy="602673"/>
              </a:xfrm>
              <a:prstGeom prst="roundRect">
                <a:avLst/>
              </a:prstGeom>
              <a:blipFill>
                <a:blip r:embed="rId12"/>
                <a:stretch>
                  <a:fillRect t="-1980" b="-26733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Rounded Corners 23"/>
              <p:cNvSpPr/>
              <p:nvPr/>
            </p:nvSpPr>
            <p:spPr>
              <a:xfrm>
                <a:off x="1176031" y="3522439"/>
                <a:ext cx="4683803" cy="602673"/>
              </a:xfrm>
              <a:prstGeom prst="roundRect">
                <a:avLst/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Montserrat Alternates Black" panose="00000A00000000000000" pitchFamily="50" charset="0"/>
                  </a:rPr>
                  <a:t>B</a:t>
                </a:r>
                <a:r>
                  <a:rPr lang="en-US" sz="2800" b="1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Montserrat Alternates Black" panose="00000A00000000000000" pitchFamily="50" charset="0"/>
                  </a:rPr>
                  <a:t>. </a:t>
                </a:r>
                <a:r>
                  <a:rPr lang="en-US" sz="2800" b="1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Montserrat Alternates Black" panose="00000A00000000000000" pitchFamily="50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sz="2800" b="1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2800" b="1" i="1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Rectangle: Rounded Corners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031" y="3522439"/>
                <a:ext cx="4683803" cy="602673"/>
              </a:xfrm>
              <a:prstGeom prst="roundRect">
                <a:avLst/>
              </a:prstGeom>
              <a:blipFill rotWithShape="0">
                <a:blip r:embed="rId13"/>
                <a:stretch>
                  <a:fillRect t="-3960" b="-2475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407831" y="46856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4802CC-8925-C5E9-0C95-606A404D88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7811" y="1499178"/>
            <a:ext cx="5040795" cy="2752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3E0B3B-181B-A09B-B5A8-587BDB4C78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406" y="2800270"/>
            <a:ext cx="3580919" cy="3580919"/>
          </a:xfrm>
          <a:prstGeom prst="rect">
            <a:avLst/>
          </a:prstGeom>
        </p:spPr>
      </p:pic>
      <p:pic>
        <p:nvPicPr>
          <p:cNvPr id="4" name="10s">
            <a:hlinkClick r:id="" action="ppaction://media"/>
            <a:extLst>
              <a:ext uri="{FF2B5EF4-FFF2-40B4-BE49-F238E27FC236}">
                <a16:creationId xmlns="" xmlns:a16="http://schemas.microsoft.com/office/drawing/2014/main" id="{18B3A1C3-D5E5-BE8F-174A-1ACCAF4E22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6EA05CF-C7F2-8BA4-AC15-931E26FEF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53B5A62-72F2-776A-4FEF-3EF12F864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94" y="5558701"/>
            <a:ext cx="1058179" cy="1132252"/>
          </a:xfrm>
          <a:prstGeom prst="rect">
            <a:avLst/>
          </a:prstGeom>
        </p:spPr>
      </p:pic>
      <p:pic>
        <p:nvPicPr>
          <p:cNvPr id="1026" name="Picture 2" descr="100+ hình nền Powepoint đẹp cho bài thuyết trình thu hút">
            <a:extLst>
              <a:ext uri="{FF2B5EF4-FFF2-40B4-BE49-F238E27FC236}">
                <a16:creationId xmlns="" xmlns:a16="http://schemas.microsoft.com/office/drawing/2014/main" id="{1906CB59-129C-1254-3A1F-5CD7AF6AF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64" y="-284712"/>
            <a:ext cx="12698153" cy="714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6" action="ppaction://hlinksldjump"/>
            <a:extLst>
              <a:ext uri="{FF2B5EF4-FFF2-40B4-BE49-F238E27FC236}">
                <a16:creationId xmlns="" xmlns:a16="http://schemas.microsoft.com/office/drawing/2014/main" id="{F4301645-9569-0F1F-A5E4-A2F1E26B9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34A370D-14EE-2270-AD83-A29EEE8B03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10" y="3249635"/>
            <a:ext cx="3843373" cy="34031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C873E87-FE99-0E26-94AD-8E6B0CAA37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67" y="1422459"/>
            <a:ext cx="784105" cy="6936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9D773E9-5D0A-9B3C-4020-58C951665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30" y="4284494"/>
            <a:ext cx="777755" cy="688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B5CA36-D528-2AF1-BA56-D421F0B555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02" y="2317065"/>
            <a:ext cx="4169262" cy="2800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B00DD-10AE-9652-7873-E811355AD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41662">
            <a:off x="5262387" y="2014027"/>
            <a:ext cx="2866377" cy="45409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1A32E7-3C2A-33DF-851F-EDEF60B946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88212">
            <a:off x="3083487" y="2312838"/>
            <a:ext cx="2277234" cy="3223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D3C6673-BEDF-B751-86A9-2A7DA0CEE1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76" y="2068049"/>
            <a:ext cx="1923000" cy="32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4.375E-6 -0.22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mo_chiec_hop_than_k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nang_tien_tu_tu_xuat_hie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256971-CC36-0AFE-10C3-6FC4B041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7E2429-59B5-FA37-9D75-869F81DBDC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  <a:extLst>
              <a:ext uri="{FF2B5EF4-FFF2-40B4-BE49-F238E27FC236}">
                <a16:creationId xmlns="" xmlns:a16="http://schemas.microsoft.com/office/drawing/2014/main" id="{FCEEF1E6-5B8D-4A0E-4450-20623D68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E492D8A-0D3D-2A82-210F-8DE2A7E937DE}"/>
              </a:ext>
            </a:extLst>
          </p:cNvPr>
          <p:cNvSpPr/>
          <p:nvPr/>
        </p:nvSpPr>
        <p:spPr>
          <a:xfrm>
            <a:off x="212558" y="1238923"/>
            <a:ext cx="11766884" cy="307433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193F081-F078-27F4-28CA-332C52AC9468}"/>
              </a:ext>
            </a:extLst>
          </p:cNvPr>
          <p:cNvSpPr txBox="1"/>
          <p:nvPr/>
        </p:nvSpPr>
        <p:spPr>
          <a:xfrm>
            <a:off x="511907" y="1553837"/>
            <a:ext cx="7736310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đã xếp các hình lập phương 1 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hình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bên.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cm</a:t>
            </a:r>
            <a:r>
              <a:rPr lang="en-US" sz="4000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A89A160-B91E-5B1D-04BB-027637B49C38}"/>
              </a:ext>
            </a:extLst>
          </p:cNvPr>
          <p:cNvSpPr/>
          <p:nvPr/>
        </p:nvSpPr>
        <p:spPr>
          <a:xfrm>
            <a:off x="5935681" y="2974006"/>
            <a:ext cx="744746" cy="7065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25F7FF-AFE1-FD76-5399-6C634A1EE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217" y="1365791"/>
            <a:ext cx="3405726" cy="2805377"/>
          </a:xfrm>
          <a:prstGeom prst="rect">
            <a:avLst/>
          </a:prstGeom>
        </p:spPr>
      </p:pic>
      <p:pic>
        <p:nvPicPr>
          <p:cNvPr id="9" name="10s">
            <a:hlinkClick r:id="" action="ppaction://media"/>
            <a:extLst>
              <a:ext uri="{FF2B5EF4-FFF2-40B4-BE49-F238E27FC236}">
                <a16:creationId xmlns="" xmlns:a16="http://schemas.microsoft.com/office/drawing/2014/main" id="{7B544033-F131-31FF-520C-8EAC81AFB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3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256971-CC36-0AFE-10C3-6FC4B041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7E2429-59B5-FA37-9D75-869F81DBDC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4" action="ppaction://hlinksldjump"/>
            <a:extLst>
              <a:ext uri="{FF2B5EF4-FFF2-40B4-BE49-F238E27FC236}">
                <a16:creationId xmlns="" xmlns:a16="http://schemas.microsoft.com/office/drawing/2014/main" id="{FCEEF1E6-5B8D-4A0E-4450-20623D68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E492D8A-0D3D-2A82-210F-8DE2A7E937DE}"/>
              </a:ext>
            </a:extLst>
          </p:cNvPr>
          <p:cNvSpPr/>
          <p:nvPr/>
        </p:nvSpPr>
        <p:spPr>
          <a:xfrm>
            <a:off x="212557" y="217002"/>
            <a:ext cx="11767407" cy="46352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92E3227-FCD7-AEEA-6DC1-28D2E80A2F2D}"/>
              </a:ext>
            </a:extLst>
          </p:cNvPr>
          <p:cNvSpPr/>
          <p:nvPr/>
        </p:nvSpPr>
        <p:spPr>
          <a:xfrm>
            <a:off x="2068775" y="5012979"/>
            <a:ext cx="7476642" cy="10807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89BC103-488F-92B5-C2CA-9ABEB0CE9E36}"/>
              </a:ext>
            </a:extLst>
          </p:cNvPr>
          <p:cNvSpPr txBox="1"/>
          <p:nvPr/>
        </p:nvSpPr>
        <p:spPr>
          <a:xfrm>
            <a:off x="2428680" y="5238145"/>
            <a:ext cx="748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cm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0B49366-8330-39C0-02F8-8BFE5D407B57}"/>
              </a:ext>
            </a:extLst>
          </p:cNvPr>
          <p:cNvSpPr/>
          <p:nvPr/>
        </p:nvSpPr>
        <p:spPr>
          <a:xfrm>
            <a:off x="7322603" y="5228066"/>
            <a:ext cx="892366" cy="6279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25F7FF-AFE1-FD76-5399-6C634A1EE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409" y="217002"/>
            <a:ext cx="5837482" cy="463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5778AB2-E8B9-0418-3E11-1371BF18F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point đẹp cho bài thuyết trình thu hút">
            <a:extLst>
              <a:ext uri="{FF2B5EF4-FFF2-40B4-BE49-F238E27FC236}">
                <a16:creationId xmlns="" xmlns:a16="http://schemas.microsoft.com/office/drawing/2014/main" id="{A3E0AD61-9CFB-0929-5821-F68595E35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64" y="-284712"/>
            <a:ext cx="12698153" cy="714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92B09B6-1C1F-FB84-E1C3-5D190D86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64" y="3254549"/>
            <a:ext cx="3883257" cy="3438425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6" action="ppaction://hlinksldjump"/>
            <a:extLst>
              <a:ext uri="{FF2B5EF4-FFF2-40B4-BE49-F238E27FC236}">
                <a16:creationId xmlns="" xmlns:a16="http://schemas.microsoft.com/office/drawing/2014/main" id="{DC22F689-45F7-DE32-AA6A-DC292CA3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BD1C281-9149-42F7-E801-11729F61D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224" y="2823649"/>
            <a:ext cx="784105" cy="6936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DD85F5C-74A1-EE02-3F0A-93946B75C9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30" y="4284494"/>
            <a:ext cx="777755" cy="688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EA59A70-09F2-46AD-673B-B49C4B9EF4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76" y="2068049"/>
            <a:ext cx="1923000" cy="32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4209F2-1C35-2530-B35E-385A56B574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28" y="2268688"/>
            <a:ext cx="4141333" cy="2781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4D0F329-3EFF-E70A-D895-FD1D64B101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45" y="1307378"/>
            <a:ext cx="4141332" cy="470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-0.00078 -0.2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3843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_thanh_mo_chiec_hop_than_k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_thanh_nang_tien_tu_tu_xuat_hie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473B2A-97E0-25BF-91D0-A71941BCC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913C93A-8A67-8DBF-002A-9191E4C1B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794" y="5558701"/>
            <a:ext cx="1058179" cy="1132252"/>
          </a:xfrm>
          <a:prstGeom prst="rect">
            <a:avLst/>
          </a:prstGeom>
        </p:spPr>
      </p:pic>
      <p:pic>
        <p:nvPicPr>
          <p:cNvPr id="1026" name="Picture 2" descr="100+ hình nền Powepoint đẹp cho bài thuyết trình thu hút">
            <a:extLst>
              <a:ext uri="{FF2B5EF4-FFF2-40B4-BE49-F238E27FC236}">
                <a16:creationId xmlns="" xmlns:a16="http://schemas.microsoft.com/office/drawing/2014/main" id="{9C6D9DC8-65BE-3D10-A183-114D0656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564" y="-284712"/>
            <a:ext cx="12698153" cy="714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5" action="ppaction://hlinksldjump"/>
            <a:extLst>
              <a:ext uri="{FF2B5EF4-FFF2-40B4-BE49-F238E27FC236}">
                <a16:creationId xmlns="" xmlns:a16="http://schemas.microsoft.com/office/drawing/2014/main" id="{56EBA213-2D18-2979-8846-AE2CE871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F95F4D5-4475-C7DD-FEDC-D98D1C462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8" y="1395746"/>
            <a:ext cx="784105" cy="6936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FBD8018-1C26-D541-FD7E-5399F6F47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25" y="4609612"/>
            <a:ext cx="777755" cy="688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EFAC04-5EE6-412E-0D82-4F29476012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41662">
            <a:off x="5596477" y="1992563"/>
            <a:ext cx="2294013" cy="3634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F7A2799-DEDD-1A25-CC60-D99ACC5A2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88212">
            <a:off x="3824319" y="2638800"/>
            <a:ext cx="1822511" cy="2580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2F299B-7A9E-F6F7-F0F3-89183E9E94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4302">
            <a:off x="679865" y="1361239"/>
            <a:ext cx="3482351" cy="4246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654872-4FC6-1576-B5E1-F091C54462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64" y="1816503"/>
            <a:ext cx="2937013" cy="3336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7D5BC9-F603-3CB7-3FA9-0FB5ACCD5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15" y="3852838"/>
            <a:ext cx="784105" cy="693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EE029B-C2E8-50E8-D3B3-36809E0991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76" y="1469687"/>
            <a:ext cx="784105" cy="693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220F7AA-7233-93DE-0E7E-7046DA3D6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728" y="1581243"/>
            <a:ext cx="784105" cy="6936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AF7C5F-62CB-2265-0568-9C6CC199F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29" y="4199653"/>
            <a:ext cx="784105" cy="693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8B26342-8A83-D539-EDBE-0E2BFEBAD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575" y="3852837"/>
            <a:ext cx="784105" cy="6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97807"/>
      </p:ext>
    </p:extLst>
  </p:cSld>
  <p:clrMapOvr>
    <a:masterClrMapping/>
  </p:clrMapOvr>
  <p:transition spd="slow">
    <p:randomBar dir="vert"/>
    <p:sndAc>
      <p:stSnd>
        <p:snd r:embed="rId2" name="ting ting (1)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2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B9AE35-DC78-4131-AD52-85EEA7783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9E0515E-233E-4E7B-A226-48303F15D769}"/>
              </a:ext>
            </a:extLst>
          </p:cNvPr>
          <p:cNvSpPr/>
          <p:nvPr/>
        </p:nvSpPr>
        <p:spPr>
          <a:xfrm>
            <a:off x="261257" y="348344"/>
            <a:ext cx="11567886" cy="6197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A00C127-4468-0847-0E62-2DA2000EBFC2}"/>
              </a:ext>
            </a:extLst>
          </p:cNvPr>
          <p:cNvGrpSpPr/>
          <p:nvPr/>
        </p:nvGrpSpPr>
        <p:grpSpPr>
          <a:xfrm>
            <a:off x="661336" y="584822"/>
            <a:ext cx="10408368" cy="2862322"/>
            <a:chOff x="883920" y="602745"/>
            <a:chExt cx="10408368" cy="28623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8D541C0-EF01-8109-2698-31487F997F3C}"/>
                </a:ext>
              </a:extLst>
            </p:cNvPr>
            <p:cNvSpPr/>
            <p:nvPr/>
          </p:nvSpPr>
          <p:spPr>
            <a:xfrm>
              <a:off x="883920" y="640080"/>
              <a:ext cx="711200" cy="670560"/>
            </a:xfrm>
            <a:prstGeom prst="ellipse">
              <a:avLst/>
            </a:prstGeom>
            <a:solidFill>
              <a:srgbClr val="1B94B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E3BDADA-E85A-FD6C-9ACC-C1E815439A97}"/>
                </a:ext>
              </a:extLst>
            </p:cNvPr>
            <p:cNvSpPr txBox="1"/>
            <p:nvPr/>
          </p:nvSpPr>
          <p:spPr>
            <a:xfrm>
              <a:off x="1638329" y="602745"/>
              <a:ext cx="965395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 có một cái thùng dạng hình hộp chữ nhật với chiều dài 6 dm, chiều rộng 4 dm, chiều cao 3 dm. Vậy Rô-bốt có thể xếp được</a:t>
              </a:r>
              <a:r>
                <a:rPr lang="en-US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 đèn hình lập phương có thể tích 1 dm3 để đầy chiếc thùng đó.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60F31848-7886-D8A1-A0B4-F96D3BD0C8B7}"/>
                </a:ext>
              </a:extLst>
            </p:cNvPr>
            <p:cNvSpPr/>
            <p:nvPr/>
          </p:nvSpPr>
          <p:spPr>
            <a:xfrm>
              <a:off x="8565541" y="1781436"/>
              <a:ext cx="694063" cy="50494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62DEE3-E959-6482-0F1C-70172FDC2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213" y="3170878"/>
            <a:ext cx="44100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77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58" y="-92766"/>
            <a:ext cx="10417372" cy="690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ẹ Ơi Đừng Lo - Lani Dance Cla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960" y="76947"/>
            <a:ext cx="11555896" cy="5850520"/>
          </a:xfrm>
        </p:spPr>
      </p:pic>
    </p:spTree>
    <p:extLst>
      <p:ext uri="{BB962C8B-B14F-4D97-AF65-F5344CB8AC3E}">
        <p14:creationId xmlns:p14="http://schemas.microsoft.com/office/powerpoint/2010/main" val="143821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330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595302"/>
            <a:ext cx="10500851" cy="26161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803994" y="704187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7660E1-B819-25BE-0D2C-C541D8CDD0C2}"/>
              </a:ext>
            </a:extLst>
          </p:cNvPr>
          <p:cNvSpPr txBox="1"/>
          <p:nvPr/>
        </p:nvSpPr>
        <p:spPr>
          <a:xfrm>
            <a:off x="909198" y="1336851"/>
            <a:ext cx="10699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A790354-F06E-CBE8-F41E-AFA44FF91F36}"/>
              </a:ext>
            </a:extLst>
          </p:cNvPr>
          <p:cNvSpPr/>
          <p:nvPr/>
        </p:nvSpPr>
        <p:spPr>
          <a:xfrm>
            <a:off x="2028305" y="3624349"/>
            <a:ext cx="7980219" cy="2638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FAE0A47F-E977-0A56-B187-EA21B2971B3F}"/>
                  </a:ext>
                </a:extLst>
              </p:cNvPr>
              <p:cNvSpPr txBox="1"/>
              <p:nvPr/>
            </p:nvSpPr>
            <p:spPr>
              <a:xfrm>
                <a:off x="2842953" y="4006735"/>
                <a:ext cx="6733309" cy="1902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1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1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E0A47F-E977-0A56-B187-EA21B2971B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953" y="4006735"/>
                <a:ext cx="6733309" cy="1902059"/>
              </a:xfrm>
              <a:prstGeom prst="rect">
                <a:avLst/>
              </a:prstGeom>
              <a:blipFill>
                <a:blip r:embed="rId9"/>
                <a:stretch>
                  <a:fillRect l="-5430" t="-18910" b="-42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10144E9-BA87-205C-9387-782CDB261A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9" y="-175459"/>
            <a:ext cx="3580919" cy="3580919"/>
          </a:xfrm>
          <a:prstGeom prst="rect">
            <a:avLst/>
          </a:prstGeom>
        </p:spPr>
      </p:pic>
      <p:pic>
        <p:nvPicPr>
          <p:cNvPr id="6" name="10s">
            <a:hlinkClick r:id="" action="ppaction://media"/>
            <a:extLst>
              <a:ext uri="{FF2B5EF4-FFF2-40B4-BE49-F238E27FC236}">
                <a16:creationId xmlns="" xmlns:a16="http://schemas.microsoft.com/office/drawing/2014/main" id="{D190ACAB-F0BB-F5C1-D922-783EE3D0F0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0" grpId="0" animBg="1"/>
      <p:bldP spid="21" grpId="0"/>
      <p:bldP spid="2" grpId="0"/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36FCF21-9354-DDAF-4E54-214DCB74BCF6}"/>
              </a:ext>
            </a:extLst>
          </p:cNvPr>
          <p:cNvSpPr/>
          <p:nvPr/>
        </p:nvSpPr>
        <p:spPr>
          <a:xfrm>
            <a:off x="854552" y="595302"/>
            <a:ext cx="10500851" cy="26161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F3673E1-48A6-A9BF-EF78-8B53B434C387}"/>
              </a:ext>
            </a:extLst>
          </p:cNvPr>
          <p:cNvSpPr txBox="1"/>
          <p:nvPr/>
        </p:nvSpPr>
        <p:spPr>
          <a:xfrm>
            <a:off x="1036614" y="6686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2148ABD0-7A27-047C-FAAC-D0271D19022A}"/>
                  </a:ext>
                </a:extLst>
              </p:cNvPr>
              <p:cNvSpPr txBox="1"/>
              <p:nvPr/>
            </p:nvSpPr>
            <p:spPr>
              <a:xfrm>
                <a:off x="1306724" y="1479502"/>
                <a:ext cx="9811850" cy="1351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0,857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148ABD0-7A27-047C-FAAC-D0271D190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724" y="1479502"/>
                <a:ext cx="9811850" cy="1351267"/>
              </a:xfrm>
              <a:prstGeom prst="rect">
                <a:avLst/>
              </a:prstGeom>
              <a:blipFill rotWithShape="0">
                <a:blip r:embed="rId9"/>
                <a:stretch>
                  <a:fillRect t="-17195" b="-4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6870D5-DD74-9942-134B-664A14D4C3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9" y="-175459"/>
            <a:ext cx="3580919" cy="358091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45726DC-07E6-1CDD-2C3F-5BA1B8DF9D84}"/>
              </a:ext>
            </a:extLst>
          </p:cNvPr>
          <p:cNvSpPr/>
          <p:nvPr/>
        </p:nvSpPr>
        <p:spPr>
          <a:xfrm>
            <a:off x="1673629" y="3498042"/>
            <a:ext cx="8844742" cy="32101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8D37153-BF19-A5E9-DFA6-FA16284DEC00}"/>
              </a:ext>
            </a:extLst>
          </p:cNvPr>
          <p:cNvSpPr txBox="1"/>
          <p:nvPr/>
        </p:nvSpPr>
        <p:spPr>
          <a:xfrm>
            <a:off x="1851753" y="4024302"/>
            <a:ext cx="84884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0s">
            <a:hlinkClick r:id="" action="ppaction://media"/>
            <a:extLst>
              <a:ext uri="{FF2B5EF4-FFF2-40B4-BE49-F238E27FC236}">
                <a16:creationId xmlns="" xmlns:a16="http://schemas.microsoft.com/office/drawing/2014/main" id="{508BD1B3-F4B1-7713-5C95-102A7F999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3" grpId="0"/>
      <p:bldP spid="4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894031D-F7E1-7566-A71C-85452AC07BE2}"/>
              </a:ext>
            </a:extLst>
          </p:cNvPr>
          <p:cNvSpPr/>
          <p:nvPr/>
        </p:nvSpPr>
        <p:spPr>
          <a:xfrm>
            <a:off x="854552" y="595302"/>
            <a:ext cx="10500851" cy="26161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6E9C32-8674-2E33-4F25-2FBA7BCBA672}"/>
              </a:ext>
            </a:extLst>
          </p:cNvPr>
          <p:cNvSpPr txBox="1"/>
          <p:nvPr/>
        </p:nvSpPr>
        <p:spPr>
          <a:xfrm>
            <a:off x="723195" y="1353211"/>
            <a:ext cx="10136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12E70E4-DFF2-A3BA-FD3B-8B7222A52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9" y="-175459"/>
            <a:ext cx="3580919" cy="358091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89FC1107-655C-3239-D8DD-2B53CBF0629F}"/>
              </a:ext>
            </a:extLst>
          </p:cNvPr>
          <p:cNvSpPr/>
          <p:nvPr/>
        </p:nvSpPr>
        <p:spPr>
          <a:xfrm>
            <a:off x="2028305" y="3624349"/>
            <a:ext cx="7980219" cy="26383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3722737A-24E7-18F4-4CCA-4094CA9149A0}"/>
                  </a:ext>
                </a:extLst>
              </p:cNvPr>
              <p:cNvSpPr txBox="1"/>
              <p:nvPr/>
            </p:nvSpPr>
            <p:spPr>
              <a:xfrm>
                <a:off x="2842953" y="4006735"/>
                <a:ext cx="6733309" cy="1902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821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11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1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22737A-24E7-18F4-4CCA-4094CA914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953" y="4006735"/>
                <a:ext cx="6733309" cy="1902059"/>
              </a:xfrm>
              <a:prstGeom prst="rect">
                <a:avLst/>
              </a:prstGeom>
              <a:blipFill>
                <a:blip r:embed="rId10"/>
                <a:stretch>
                  <a:fillRect l="-3258" t="-21154" b="-40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10s">
            <a:hlinkClick r:id="" action="ppaction://media"/>
            <a:extLst>
              <a:ext uri="{FF2B5EF4-FFF2-40B4-BE49-F238E27FC236}">
                <a16:creationId xmlns="" xmlns:a16="http://schemas.microsoft.com/office/drawing/2014/main" id="{2C6B21A1-AC39-EB9A-C601-8CEAEAFC5F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9474" y="768436"/>
            <a:ext cx="6023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B19AD21-3424-4886-F829-38813BF66DFA}"/>
              </a:ext>
            </a:extLst>
          </p:cNvPr>
          <p:cNvSpPr/>
          <p:nvPr/>
        </p:nvSpPr>
        <p:spPr>
          <a:xfrm>
            <a:off x="854552" y="595302"/>
            <a:ext cx="10500851" cy="26161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C4AF0ECE-A650-F375-2037-33251D7E9045}"/>
                  </a:ext>
                </a:extLst>
              </p:cNvPr>
              <p:cNvSpPr txBox="1"/>
              <p:nvPr/>
            </p:nvSpPr>
            <p:spPr>
              <a:xfrm>
                <a:off x="1306724" y="1479502"/>
                <a:ext cx="10633485" cy="1351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100,5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4AF0ECE-A650-F375-2037-33251D7E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724" y="1479502"/>
                <a:ext cx="10633485" cy="1351267"/>
              </a:xfrm>
              <a:prstGeom prst="rect">
                <a:avLst/>
              </a:prstGeom>
              <a:blipFill rotWithShape="0">
                <a:blip r:embed="rId9"/>
                <a:stretch>
                  <a:fillRect t="-17195" b="-41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8306D8-FE23-FEB9-F341-7B5189B76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9" y="-175459"/>
            <a:ext cx="3580919" cy="358091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88870D7-071F-8338-6360-17050C4C4535}"/>
              </a:ext>
            </a:extLst>
          </p:cNvPr>
          <p:cNvSpPr/>
          <p:nvPr/>
        </p:nvSpPr>
        <p:spPr>
          <a:xfrm>
            <a:off x="1673629" y="3498042"/>
            <a:ext cx="8844742" cy="32101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95E48F-61E4-4273-9E2C-BD1F86C56BFF}"/>
              </a:ext>
            </a:extLst>
          </p:cNvPr>
          <p:cNvSpPr txBox="1"/>
          <p:nvPr/>
        </p:nvSpPr>
        <p:spPr>
          <a:xfrm>
            <a:off x="1851753" y="4024302"/>
            <a:ext cx="84884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0s">
            <a:hlinkClick r:id="" action="ppaction://media"/>
            <a:extLst>
              <a:ext uri="{FF2B5EF4-FFF2-40B4-BE49-F238E27FC236}">
                <a16:creationId xmlns="" xmlns:a16="http://schemas.microsoft.com/office/drawing/2014/main" id="{73745009-3E58-A188-8CB0-0C6A4E4CED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3673E1-48A6-A9BF-EF78-8B53B434C387}"/>
              </a:ext>
            </a:extLst>
          </p:cNvPr>
          <p:cNvSpPr txBox="1"/>
          <p:nvPr/>
        </p:nvSpPr>
        <p:spPr>
          <a:xfrm>
            <a:off x="1036614" y="66865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tích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60426D-5F6E-4987-BA4F-6C073446B5E2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39b4d614-387f-4869-a043-b320c2c8d4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2296</TotalTime>
  <Words>192</Words>
  <Application>Microsoft Office PowerPoint</Application>
  <PresentationFormat>Widescreen</PresentationFormat>
  <Paragraphs>34</Paragraphs>
  <Slides>20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.VnBlack</vt:lpstr>
      <vt:lpstr>Arial</vt:lpstr>
      <vt:lpstr>Calibri</vt:lpstr>
      <vt:lpstr>Calibri Light</vt:lpstr>
      <vt:lpstr>Cambria</vt:lpstr>
      <vt:lpstr>Cambria Math</vt:lpstr>
      <vt:lpstr>Montserrat Alternates Black</vt:lpstr>
      <vt:lpstr>Times New Roman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TRANG</cp:lastModifiedBy>
  <cp:revision>35</cp:revision>
  <dcterms:created xsi:type="dcterms:W3CDTF">2022-07-12T06:50:44Z</dcterms:created>
  <dcterms:modified xsi:type="dcterms:W3CDTF">2025-02-25T14:12:19Z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