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1" r:id="rId3"/>
    <p:sldMasterId id="2147483923" r:id="rId4"/>
    <p:sldMasterId id="2147483939" r:id="rId5"/>
    <p:sldMasterId id="2147483966" r:id="rId6"/>
    <p:sldMasterId id="2147483978" r:id="rId7"/>
    <p:sldMasterId id="2147483990" r:id="rId8"/>
  </p:sldMasterIdLst>
  <p:notesMasterIdLst>
    <p:notesMasterId r:id="rId33"/>
  </p:notesMasterIdLst>
  <p:sldIdLst>
    <p:sldId id="3404" r:id="rId9"/>
    <p:sldId id="3402" r:id="rId10"/>
    <p:sldId id="258" r:id="rId11"/>
    <p:sldId id="259" r:id="rId12"/>
    <p:sldId id="260" r:id="rId13"/>
    <p:sldId id="261" r:id="rId14"/>
    <p:sldId id="262" r:id="rId15"/>
    <p:sldId id="316" r:id="rId16"/>
    <p:sldId id="299" r:id="rId17"/>
    <p:sldId id="3409" r:id="rId18"/>
    <p:sldId id="3410" r:id="rId19"/>
    <p:sldId id="3411" r:id="rId20"/>
    <p:sldId id="304" r:id="rId21"/>
    <p:sldId id="305" r:id="rId22"/>
    <p:sldId id="3403" r:id="rId23"/>
    <p:sldId id="310" r:id="rId24"/>
    <p:sldId id="3407" r:id="rId25"/>
    <p:sldId id="287" r:id="rId26"/>
    <p:sldId id="296" r:id="rId27"/>
    <p:sldId id="297" r:id="rId28"/>
    <p:sldId id="3408" r:id="rId29"/>
    <p:sldId id="291" r:id="rId30"/>
    <p:sldId id="3406" r:id="rId31"/>
    <p:sldId id="33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36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82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1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12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24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37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754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351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4849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39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696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488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46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5" Type="http://schemas.openxmlformats.org/officeDocument/2006/relationships/image" Target="../media/image61.sv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9.png"/><Relationship Id="rId5" Type="http://schemas.openxmlformats.org/officeDocument/2006/relationships/image" Target="../media/image61.sv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26" Type="http://schemas.openxmlformats.org/officeDocument/2006/relationships/image" Target="../media/image77.png"/><Relationship Id="rId3" Type="http://schemas.openxmlformats.org/officeDocument/2006/relationships/image" Target="../media/image64.svg"/><Relationship Id="rId21" Type="http://schemas.openxmlformats.org/officeDocument/2006/relationships/image" Target="../media/image73.png"/><Relationship Id="rId7" Type="http://schemas.openxmlformats.org/officeDocument/2006/relationships/image" Target="../media/image68.svg"/><Relationship Id="rId12" Type="http://schemas.openxmlformats.org/officeDocument/2006/relationships/image" Target="../media/image65.png"/><Relationship Id="rId17" Type="http://schemas.openxmlformats.org/officeDocument/2006/relationships/image" Target="../media/image69.png"/><Relationship Id="rId25" Type="http://schemas.openxmlformats.org/officeDocument/2006/relationships/image" Target="../media/image76.png"/><Relationship Id="rId2" Type="http://schemas.openxmlformats.org/officeDocument/2006/relationships/image" Target="../media/image60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2.png"/><Relationship Id="rId11" Type="http://schemas.openxmlformats.org/officeDocument/2006/relationships/image" Target="../media/image72.svg"/><Relationship Id="rId24" Type="http://schemas.openxmlformats.org/officeDocument/2006/relationships/image" Target="../media/image75.png"/><Relationship Id="rId5" Type="http://schemas.openxmlformats.org/officeDocument/2006/relationships/image" Target="../media/image66.svg"/><Relationship Id="rId15" Type="http://schemas.openxmlformats.org/officeDocument/2006/relationships/image" Target="../media/image67.png"/><Relationship Id="rId23" Type="http://schemas.openxmlformats.org/officeDocument/2006/relationships/image" Target="../media/image84.svg"/><Relationship Id="rId28" Type="http://schemas.openxmlformats.org/officeDocument/2006/relationships/image" Target="../media/image79.png"/><Relationship Id="rId10" Type="http://schemas.openxmlformats.org/officeDocument/2006/relationships/image" Target="../media/image64.png"/><Relationship Id="rId19" Type="http://schemas.openxmlformats.org/officeDocument/2006/relationships/image" Target="../media/image71.png"/><Relationship Id="rId4" Type="http://schemas.openxmlformats.org/officeDocument/2006/relationships/image" Target="../media/image61.png"/><Relationship Id="rId9" Type="http://schemas.openxmlformats.org/officeDocument/2006/relationships/image" Target="../media/image70.svg"/><Relationship Id="rId14" Type="http://schemas.openxmlformats.org/officeDocument/2006/relationships/image" Target="../media/image75.svg"/><Relationship Id="rId22" Type="http://schemas.openxmlformats.org/officeDocument/2006/relationships/image" Target="../media/image74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8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8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1.svg"/><Relationship Id="rId5" Type="http://schemas.openxmlformats.org/officeDocument/2006/relationships/image" Target="../media/image58.png"/><Relationship Id="rId4" Type="http://schemas.openxmlformats.org/officeDocument/2006/relationships/image" Target="../media/image5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3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image" Target="../media/image27.png"/><Relationship Id="rId34" Type="http://schemas.microsoft.com/office/2007/relationships/hdphoto" Target="../media/hdphoto14.wdp"/><Relationship Id="rId7" Type="http://schemas.openxmlformats.org/officeDocument/2006/relationships/image" Target="../media/image20.png"/><Relationship Id="rId12" Type="http://schemas.microsoft.com/office/2007/relationships/hdphoto" Target="../media/hdphoto6.wdp"/><Relationship Id="rId17" Type="http://schemas.openxmlformats.org/officeDocument/2006/relationships/image" Target="../media/image25.png"/><Relationship Id="rId25" Type="http://schemas.openxmlformats.org/officeDocument/2006/relationships/slide" Target="slide7.xml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11" Type="http://schemas.openxmlformats.org/officeDocument/2006/relationships/image" Target="../media/image22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23" Type="http://schemas.openxmlformats.org/officeDocument/2006/relationships/slide" Target="slide4.xml"/><Relationship Id="rId28" Type="http://schemas.openxmlformats.org/officeDocument/2006/relationships/image" Target="../media/image29.GIF"/><Relationship Id="rId10" Type="http://schemas.microsoft.com/office/2007/relationships/hdphoto" Target="../media/hdphoto5.wdp"/><Relationship Id="rId19" Type="http://schemas.openxmlformats.org/officeDocument/2006/relationships/image" Target="../media/image26.png"/><Relationship Id="rId31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21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8.png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:a16="http://schemas.microsoft.com/office/drawing/2014/main" id="{07EDD6B4-5179-F808-6B2C-4698B27FAAB9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:a16="http://schemas.microsoft.com/office/drawing/2014/main" id="{B8BAB581-3773-E468-E08B-6D6583D02F05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A25313-600B-916E-0B07-637D4B5D11A1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:a16="http://schemas.microsoft.com/office/drawing/2014/main" id="{0FB0EBB2-53F7-0A93-C7AC-7A46577A86AD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:a16="http://schemas.microsoft.com/office/drawing/2014/main" id="{DAB53B1F-5707-E2F7-D293-D43B4817F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:a16="http://schemas.microsoft.com/office/drawing/2014/main" id="{5254CE8B-63FA-725D-FE5D-95C3C6EB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:a16="http://schemas.microsoft.com/office/drawing/2014/main" id="{A0E28773-A6C0-52A8-AA6E-F5B0DAF96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:a16="http://schemas.microsoft.com/office/drawing/2014/main" id="{A8B7A0F1-E6B3-617D-DA2C-92E567F0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:a16="http://schemas.microsoft.com/office/drawing/2014/main" id="{542C66C5-9CF0-4929-3BEC-AED9DF52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:a16="http://schemas.microsoft.com/office/drawing/2014/main" id="{070F9E3E-F686-57CB-FCF2-C9ED7C1C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:a16="http://schemas.microsoft.com/office/drawing/2014/main" id="{4069DBF7-F3CA-088F-8E19-B43AAF00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:a16="http://schemas.microsoft.com/office/drawing/2014/main" id="{2F4C72D9-9492-7A8E-BD5C-9C59D758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:a16="http://schemas.microsoft.com/office/drawing/2014/main" id="{7DABBEC8-8089-9250-A6DA-29F84C3B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:a16="http://schemas.microsoft.com/office/drawing/2014/main" id="{8561E19E-FE28-6E60-77B1-D77E1E43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:a16="http://schemas.microsoft.com/office/drawing/2014/main" id="{4B8153E7-EAD7-2A58-44DD-DEAA881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:a16="http://schemas.microsoft.com/office/drawing/2014/main" id="{D679C21A-984C-AADA-1C21-E0E47A63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:a16="http://schemas.microsoft.com/office/drawing/2014/main" id="{2DC313C8-C40C-F5E3-882C-07459307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:a16="http://schemas.microsoft.com/office/drawing/2014/main" id="{44F45AA6-E405-65B2-4B12-F49F2434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:a16="http://schemas.microsoft.com/office/drawing/2014/main" id="{0FE13606-43F4-4F91-04C5-1DA530E68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: 5 = 5                  2 × 2 = 4                    30 : 5 = 6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: 2 = 4                     2 × 4 = 8                   45 : 5 = 9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tự do: Hình 4">
            <a:extLst>
              <a:ext uri="{FF2B5EF4-FFF2-40B4-BE49-F238E27FC236}">
                <a16:creationId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5">
            <a:extLst>
              <a:ext uri="{FF2B5EF4-FFF2-40B4-BE49-F238E27FC236}">
                <a16:creationId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tự do: Hình 8">
            <a:extLst>
              <a:ext uri="{FF2B5EF4-FFF2-40B4-BE49-F238E27FC236}">
                <a16:creationId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9">
            <a:extLst>
              <a:ext uri="{FF2B5EF4-FFF2-40B4-BE49-F238E27FC236}">
                <a16:creationId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tự do: Hình 10">
            <a:extLst>
              <a:ext uri="{FF2B5EF4-FFF2-40B4-BE49-F238E27FC236}">
                <a16:creationId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tự do: Hình 11">
            <a:extLst>
              <a:ext uri="{FF2B5EF4-FFF2-40B4-BE49-F238E27FC236}">
                <a16:creationId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tự do: Hình 12">
            <a:extLst>
              <a:ext uri="{FF2B5EF4-FFF2-40B4-BE49-F238E27FC236}">
                <a16:creationId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tự do: Hình 13">
            <a:extLst>
              <a:ext uri="{FF2B5EF4-FFF2-40B4-BE49-F238E27FC236}">
                <a16:creationId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: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: 10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x 9 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: 18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2">
            <a:extLst>
              <a:ext uri="{FF2B5EF4-FFF2-40B4-BE49-F238E27FC236}">
                <a16:creationId xmlns:a16="http://schemas.microsoft.com/office/drawing/2014/main" id="{9AC32050-CB81-8DCB-0297-AA85F395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3" name="Nhóm 17">
            <a:extLst>
              <a:ext uri="{FF2B5EF4-FFF2-40B4-BE49-F238E27FC236}">
                <a16:creationId xmlns:a16="http://schemas.microsoft.com/office/drawing/2014/main" id="{2FFC4418-C118-EDE9-DB4A-4CAA409E4EAE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4" name="Đồ họa 6">
              <a:extLst>
                <a:ext uri="{FF2B5EF4-FFF2-40B4-BE49-F238E27FC236}">
                  <a16:creationId xmlns:a16="http://schemas.microsoft.com/office/drawing/2014/main" id="{B516141B-FBC2-2FA8-1EA4-F579357C420D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6" name="Hình tự do: Hình 8">
                <a:extLst>
                  <a:ext uri="{FF2B5EF4-FFF2-40B4-BE49-F238E27FC236}">
                    <a16:creationId xmlns:a16="http://schemas.microsoft.com/office/drawing/2014/main" id="{F878FF97-1082-45BB-3061-17B255E24A9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6">
                <a:extLst>
                  <a:ext uri="{FF2B5EF4-FFF2-40B4-BE49-F238E27FC236}">
                    <a16:creationId xmlns:a16="http://schemas.microsoft.com/office/drawing/2014/main" id="{EE6E9355-CD46-FACC-1C15-5AB3ADC1803C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8" name="Hình tự do: Hình 10">
                  <a:extLst>
                    <a:ext uri="{FF2B5EF4-FFF2-40B4-BE49-F238E27FC236}">
                      <a16:creationId xmlns:a16="http://schemas.microsoft.com/office/drawing/2014/main" id="{4A175F91-2CCD-6AD1-13C0-CB37F4AA4F3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" name="Đồ họa 6">
                  <a:extLst>
                    <a:ext uri="{FF2B5EF4-FFF2-40B4-BE49-F238E27FC236}">
                      <a16:creationId xmlns:a16="http://schemas.microsoft.com/office/drawing/2014/main" id="{49288700-46A6-39CE-3CFF-3A64C4526A4B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0" name="Hình tự do: Hình 12">
                    <a:extLst>
                      <a:ext uri="{FF2B5EF4-FFF2-40B4-BE49-F238E27FC236}">
                        <a16:creationId xmlns:a16="http://schemas.microsoft.com/office/drawing/2014/main" id="{452754FA-A527-A969-89E4-10234FB46E0F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3">
                    <a:extLst>
                      <a:ext uri="{FF2B5EF4-FFF2-40B4-BE49-F238E27FC236}">
                        <a16:creationId xmlns:a16="http://schemas.microsoft.com/office/drawing/2014/main" id="{88FB9B97-972E-E707-8991-5B33978F3EB0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4">
                    <a:extLst>
                      <a:ext uri="{FF2B5EF4-FFF2-40B4-BE49-F238E27FC236}">
                        <a16:creationId xmlns:a16="http://schemas.microsoft.com/office/drawing/2014/main" id="{5716E720-79D7-CB9D-0425-539F8590E94F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5">
                    <a:extLst>
                      <a:ext uri="{FF2B5EF4-FFF2-40B4-BE49-F238E27FC236}">
                        <a16:creationId xmlns:a16="http://schemas.microsoft.com/office/drawing/2014/main" id="{D113644C-C210-E281-CABB-CB9FFB371FC2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5" name="Hộp Văn bản 16">
              <a:extLst>
                <a:ext uri="{FF2B5EF4-FFF2-40B4-BE49-F238E27FC236}">
                  <a16:creationId xmlns:a16="http://schemas.microsoft.com/office/drawing/2014/main" id="{C8836F14-90E6-99A1-3FF6-FC911D822B8C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4" name="Nhóm 18">
            <a:extLst>
              <a:ext uri="{FF2B5EF4-FFF2-40B4-BE49-F238E27FC236}">
                <a16:creationId xmlns:a16="http://schemas.microsoft.com/office/drawing/2014/main" id="{4FFBDF7A-AE70-7588-59A8-8C10EC30DBEB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1A0735DE-7A91-3B77-73D8-42A7AA51493B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17" name="Hình tự do: Hình 21">
                <a:extLst>
                  <a:ext uri="{FF2B5EF4-FFF2-40B4-BE49-F238E27FC236}">
                    <a16:creationId xmlns:a16="http://schemas.microsoft.com/office/drawing/2014/main" id="{C23FD945-CF97-8539-310C-459575C1CC7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20645705-05A2-7FBC-6D7D-243615159739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9" name="Hình tự do: Hình 23">
                  <a:extLst>
                    <a:ext uri="{FF2B5EF4-FFF2-40B4-BE49-F238E27FC236}">
                      <a16:creationId xmlns:a16="http://schemas.microsoft.com/office/drawing/2014/main" id="{CE8ED598-102E-6B48-25DC-FA593FFB83FE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6D24E70D-55BF-FC14-AB37-A7BEA6334F6F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1" name="Hình tự do: Hình 25">
                    <a:extLst>
                      <a:ext uri="{FF2B5EF4-FFF2-40B4-BE49-F238E27FC236}">
                        <a16:creationId xmlns:a16="http://schemas.microsoft.com/office/drawing/2014/main" id="{28640F2E-FF64-36C8-63CE-9D41CC96C6C3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6">
                    <a:extLst>
                      <a:ext uri="{FF2B5EF4-FFF2-40B4-BE49-F238E27FC236}">
                        <a16:creationId xmlns:a16="http://schemas.microsoft.com/office/drawing/2014/main" id="{0685D1B9-F617-D0D4-9A5C-60E6BB610EAB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7">
                    <a:extLst>
                      <a:ext uri="{FF2B5EF4-FFF2-40B4-BE49-F238E27FC236}">
                        <a16:creationId xmlns:a16="http://schemas.microsoft.com/office/drawing/2014/main" id="{6955A3BF-2832-8CCB-0E97-A6EFFEE7AFCE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8">
                    <a:extLst>
                      <a:ext uri="{FF2B5EF4-FFF2-40B4-BE49-F238E27FC236}">
                        <a16:creationId xmlns:a16="http://schemas.microsoft.com/office/drawing/2014/main" id="{7360EA2D-CC25-AC3B-2760-1CCFAB635FE7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20">
              <a:extLst>
                <a:ext uri="{FF2B5EF4-FFF2-40B4-BE49-F238E27FC236}">
                  <a16:creationId xmlns:a16="http://schemas.microsoft.com/office/drawing/2014/main" id="{4D799AB7-3239-583D-7EE5-6AB613F9C4E5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25" name="Nhóm 575">
            <a:extLst>
              <a:ext uri="{FF2B5EF4-FFF2-40B4-BE49-F238E27FC236}">
                <a16:creationId xmlns:a16="http://schemas.microsoft.com/office/drawing/2014/main" id="{C5806694-5228-69B7-3FAC-59CE1526887E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26" name="Đồ họa 576">
              <a:extLst>
                <a:ext uri="{FF2B5EF4-FFF2-40B4-BE49-F238E27FC236}">
                  <a16:creationId xmlns:a16="http://schemas.microsoft.com/office/drawing/2014/main" id="{99124F2A-137A-FE5D-9E44-7A7FC415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7" name="Đồ họa 577">
              <a:extLst>
                <a:ext uri="{FF2B5EF4-FFF2-40B4-BE49-F238E27FC236}">
                  <a16:creationId xmlns:a16="http://schemas.microsoft.com/office/drawing/2014/main" id="{94745CA2-A204-0F51-EDA8-203333FD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6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3" cstate="hq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72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042243" y="-2708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147777" y="4159801"/>
            <a:ext cx="366962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82042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37145" y="4938130"/>
            <a:ext cx="3712156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82043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52700" y="1455428"/>
            <a:ext cx="632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(9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- 5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54 </a:t>
            </a:r>
            <a:r>
              <a:rPr lang="en-US" sz="48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35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45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15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30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138" y="6075749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14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+ 1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giờ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25 </a:t>
            </a:r>
            <a:r>
              <a:rPr lang="en-US" sz="44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phút</a:t>
            </a:r>
            <a:r>
              <a:rPr lang="en-US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77656" y="-235498"/>
            <a:ext cx="893134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54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55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vi-VN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57</a:t>
            </a:r>
            <a:endParaRPr kumimoji="0" lang="en-US" alt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56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198</a:t>
            </a: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km/h = ? m/s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503261" y="3771094"/>
            <a:ext cx="257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</a:rPr>
              <a:t>(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oadway" panose="04040905080B02020502" pitchFamily="82" charset="0"/>
              </a:rPr>
              <a:t> 2)</a:t>
            </a: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D171D326-F66A-157D-6E1F-AD7421F54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31" y="2074267"/>
            <a:ext cx="6498827" cy="17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696283"/>
            <a:ext cx="9221867" cy="1384995"/>
            <a:chOff x="1910421" y="700277"/>
            <a:chExt cx="3496531" cy="710935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8484" y="700277"/>
              <a:ext cx="3452186" cy="710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sáng, do trời mưa và tắc đường nên cô Trang đi được 6 km trong 30 phút. Tính vận tốc của cô Trang (theo đơn vị km/h).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EF17E-F4A1-EA2B-0CEA-63F2F07373BD}"/>
              </a:ext>
            </a:extLst>
          </p:cNvPr>
          <p:cNvSpPr txBox="1"/>
          <p:nvPr/>
        </p:nvSpPr>
        <p:spPr>
          <a:xfrm>
            <a:off x="2009553" y="2785730"/>
            <a:ext cx="9346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phút = 0,5 giờ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cô Trang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: 0,5 = 12 (km/h)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km/h.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371</Words>
  <Application>Microsoft Office PowerPoint</Application>
  <PresentationFormat>Widescreen</PresentationFormat>
  <Paragraphs>68</Paragraphs>
  <Slides>24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宋体</vt:lpstr>
      <vt:lpstr>Aptos</vt:lpstr>
      <vt:lpstr>Aptos Display</vt:lpstr>
      <vt:lpstr>Arial</vt:lpstr>
      <vt:lpstr>Arial-Rounded</vt:lpstr>
      <vt:lpstr>Broadway</vt:lpstr>
      <vt:lpstr>Calibri</vt:lpstr>
      <vt:lpstr>Cambria</vt:lpstr>
      <vt:lpstr>等线</vt:lpstr>
      <vt:lpstr>等线 Light</vt:lpstr>
      <vt:lpstr>Times New Roman</vt:lpstr>
      <vt:lpstr>UTM Cookies</vt:lpstr>
      <vt:lpstr>2_Office 主题</vt:lpstr>
      <vt:lpstr>https://www.freeppt7.com</vt:lpstr>
      <vt:lpstr>2_Office Theme</vt:lpstr>
      <vt:lpstr>3_Office Theme</vt:lpstr>
      <vt:lpstr>Office Theme</vt:lpstr>
      <vt:lpstr>1_Office 主题​​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60</cp:revision>
  <dcterms:created xsi:type="dcterms:W3CDTF">2021-07-20T01:55:21Z</dcterms:created>
  <dcterms:modified xsi:type="dcterms:W3CDTF">2025-04-03T07:20:16Z</dcterms:modified>
</cp:coreProperties>
</file>