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5" r:id="rId3"/>
  </p:sldMasterIdLst>
  <p:notesMasterIdLst>
    <p:notesMasterId r:id="rId19"/>
  </p:notesMasterIdLst>
  <p:sldIdLst>
    <p:sldId id="257" r:id="rId4"/>
    <p:sldId id="296" r:id="rId5"/>
    <p:sldId id="273" r:id="rId6"/>
    <p:sldId id="274" r:id="rId7"/>
    <p:sldId id="275" r:id="rId8"/>
    <p:sldId id="297" r:id="rId9"/>
    <p:sldId id="260" r:id="rId10"/>
    <p:sldId id="261" r:id="rId11"/>
    <p:sldId id="262" r:id="rId12"/>
    <p:sldId id="263" r:id="rId13"/>
    <p:sldId id="266" r:id="rId14"/>
    <p:sldId id="298" r:id="rId15"/>
    <p:sldId id="299" r:id="rId16"/>
    <p:sldId id="300" r:id="rId17"/>
    <p:sldId id="269" r:id="rId18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99CC"/>
    <a:srgbClr val="CCFFFF"/>
    <a:srgbClr val="78BF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2" d="100"/>
          <a:sy n="32" d="100"/>
        </p:scale>
        <p:origin x="561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A34F4-3EEF-43DB-9D69-4F744864D59B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942D26-515D-4DAA-8B15-40F9DE540A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625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678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942D26-515D-4DAA-8B15-40F9DE540A2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461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EB4BDB-835A-47B0-8230-C905277D72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298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405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829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902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987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05F2641-ED2D-44BF-8D69-8EA793C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7F5F253-81BC-4F9F-AA6A-5F9BFDAF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A984BAD-3F23-4E8C-8D55-8272F392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09F039D0-6FA3-4BFF-8132-9465F88BC870}"/>
              </a:ext>
            </a:extLst>
          </p:cNvPr>
          <p:cNvGrpSpPr/>
          <p:nvPr userDrawn="1"/>
        </p:nvGrpSpPr>
        <p:grpSpPr>
          <a:xfrm>
            <a:off x="-133351" y="9242453"/>
            <a:ext cx="18421352" cy="4433888"/>
            <a:chOff x="-7938" y="4144963"/>
            <a:chExt cx="12280901" cy="295592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xmlns="" id="{CE991E0F-F379-42FC-807F-38402ACCE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xmlns="" id="{6CC12EB5-44CF-488D-88A6-0443461B0DF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1" name="AutoShape 15">
              <a:extLst>
                <a:ext uri="{FF2B5EF4-FFF2-40B4-BE49-F238E27FC236}">
                  <a16:creationId xmlns:a16="http://schemas.microsoft.com/office/drawing/2014/main" xmlns="" id="{BF7F0FD9-BE50-4EB2-80A0-A73AA92BA3B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2" name="AutoShape 19">
              <a:extLst>
                <a:ext uri="{FF2B5EF4-FFF2-40B4-BE49-F238E27FC236}">
                  <a16:creationId xmlns:a16="http://schemas.microsoft.com/office/drawing/2014/main" xmlns="" id="{8A8C74F6-8670-41E9-9666-62036CE8F6D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xmlns="" id="{4B794641-93B5-426F-820E-FF98E1A35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xmlns="" id="{4316789D-6B22-4A5F-B33F-57BB8180B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xmlns="" id="{18084F94-052C-41E5-9EE9-13C602336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6478163E-2A5E-435F-9447-CAC05053247F}"/>
              </a:ext>
            </a:extLst>
          </p:cNvPr>
          <p:cNvSpPr/>
          <p:nvPr userDrawn="1"/>
        </p:nvSpPr>
        <p:spPr>
          <a:xfrm>
            <a:off x="-1459230" y="10287000"/>
            <a:ext cx="20078700" cy="191375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E69052AA-BDE0-40CB-A26F-F82BBFDB1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/>
        </p:blipFill>
        <p:spPr>
          <a:xfrm>
            <a:off x="-3568054" y="1"/>
            <a:ext cx="21856055" cy="2114837"/>
          </a:xfrm>
          <a:prstGeom prst="rect">
            <a:avLst/>
          </a:prstGeom>
          <a:effectLst/>
        </p:spPr>
      </p:pic>
      <p:sp>
        <p:nvSpPr>
          <p:cNvPr id="21" name="Freeform 34">
            <a:extLst>
              <a:ext uri="{FF2B5EF4-FFF2-40B4-BE49-F238E27FC236}">
                <a16:creationId xmlns:a16="http://schemas.microsoft.com/office/drawing/2014/main" xmlns="" id="{BE078CCE-5211-4EFA-BE3F-1B44CFFEF5A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2321048" y="9479660"/>
            <a:ext cx="1054878" cy="551571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2" name="Freeform 35">
            <a:extLst>
              <a:ext uri="{FF2B5EF4-FFF2-40B4-BE49-F238E27FC236}">
                <a16:creationId xmlns:a16="http://schemas.microsoft.com/office/drawing/2014/main" xmlns="" id="{CB831C65-A144-4037-9701-BD539CE5B6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081968" y="9624716"/>
            <a:ext cx="1061772" cy="558465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3" name="Freeform 37">
            <a:extLst>
              <a:ext uri="{FF2B5EF4-FFF2-40B4-BE49-F238E27FC236}">
                <a16:creationId xmlns:a16="http://schemas.microsoft.com/office/drawing/2014/main" xmlns="" id="{A79489D7-8C04-42E1-8BAF-32BDA2E7BB6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545024" y="9652026"/>
            <a:ext cx="1054878" cy="551571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" name="Freeform 38">
            <a:extLst>
              <a:ext uri="{FF2B5EF4-FFF2-40B4-BE49-F238E27FC236}">
                <a16:creationId xmlns:a16="http://schemas.microsoft.com/office/drawing/2014/main" xmlns="" id="{3B10762D-3985-4EBD-B820-4A1550B26A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7136047" y="9620274"/>
            <a:ext cx="841145" cy="46194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5" name="Freeform 39">
            <a:extLst>
              <a:ext uri="{FF2B5EF4-FFF2-40B4-BE49-F238E27FC236}">
                <a16:creationId xmlns:a16="http://schemas.microsoft.com/office/drawing/2014/main" xmlns="" id="{2AD8F7B0-EA70-4139-9AAC-1523444274CF}"/>
              </a:ext>
            </a:extLst>
          </p:cNvPr>
          <p:cNvSpPr>
            <a:spLocks/>
          </p:cNvSpPr>
          <p:nvPr userDrawn="1"/>
        </p:nvSpPr>
        <p:spPr bwMode="auto">
          <a:xfrm>
            <a:off x="8479841" y="9775364"/>
            <a:ext cx="848039" cy="434361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16714487" y="-9525"/>
            <a:ext cx="1573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Ph.Uyen</a:t>
            </a:r>
            <a:endParaRPr lang="en-US" sz="2700" dirty="0">
              <a:solidFill>
                <a:srgbClr val="FFFF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700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02.10.98</a:t>
            </a:r>
          </a:p>
        </p:txBody>
      </p:sp>
    </p:spTree>
    <p:extLst>
      <p:ext uri="{BB962C8B-B14F-4D97-AF65-F5344CB8AC3E}">
        <p14:creationId xmlns:p14="http://schemas.microsoft.com/office/powerpoint/2010/main" val="1698617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 userDrawn="1"/>
        </p:nvGrpSpPr>
        <p:grpSpPr>
          <a:xfrm rot="-493640">
            <a:off x="2025203" y="463206"/>
            <a:ext cx="10043619" cy="8970993"/>
            <a:chOff x="1712498" y="767350"/>
            <a:chExt cx="5272441" cy="5604964"/>
          </a:xfrm>
        </p:grpSpPr>
        <p:sp>
          <p:nvSpPr>
            <p:cNvPr id="12" name="Google Shape;12;p2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AF4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" name="Google Shape;19;p2"/>
          <p:cNvGrpSpPr/>
          <p:nvPr/>
        </p:nvGrpSpPr>
        <p:grpSpPr>
          <a:xfrm>
            <a:off x="1" y="689660"/>
            <a:ext cx="1436240" cy="6570905"/>
            <a:chOff x="8286350" y="2240498"/>
            <a:chExt cx="957493" cy="4380603"/>
          </a:xfrm>
        </p:grpSpPr>
        <p:sp>
          <p:nvSpPr>
            <p:cNvPr id="20" name="Google Shape;20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" name="Google Shape;28;p2"/>
          <p:cNvGrpSpPr/>
          <p:nvPr/>
        </p:nvGrpSpPr>
        <p:grpSpPr>
          <a:xfrm rot="672698">
            <a:off x="1203873" y="3643775"/>
            <a:ext cx="1436268" cy="6571037"/>
            <a:chOff x="8286350" y="2240498"/>
            <a:chExt cx="957493" cy="4380603"/>
          </a:xfrm>
        </p:grpSpPr>
        <p:sp>
          <p:nvSpPr>
            <p:cNvPr id="29" name="Google Shape;29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37;p2"/>
          <p:cNvGrpSpPr/>
          <p:nvPr/>
        </p:nvGrpSpPr>
        <p:grpSpPr>
          <a:xfrm rot="-10661423">
            <a:off x="16624283" y="430375"/>
            <a:ext cx="1436258" cy="6570986"/>
            <a:chOff x="8286350" y="2240498"/>
            <a:chExt cx="957493" cy="4380603"/>
          </a:xfrm>
        </p:grpSpPr>
        <p:sp>
          <p:nvSpPr>
            <p:cNvPr id="38" name="Google Shape;38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" name="Google Shape;55;p2"/>
          <p:cNvGrpSpPr/>
          <p:nvPr/>
        </p:nvGrpSpPr>
        <p:grpSpPr>
          <a:xfrm>
            <a:off x="3624945" y="689661"/>
            <a:ext cx="11919903" cy="9129471"/>
            <a:chOff x="1712498" y="767350"/>
            <a:chExt cx="5272441" cy="5604964"/>
          </a:xfrm>
        </p:grpSpPr>
        <p:sp>
          <p:nvSpPr>
            <p:cNvPr id="56" name="Google Shape;56;p2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" name="Google Shape;63;p2"/>
          <p:cNvSpPr txBox="1">
            <a:spLocks noGrp="1"/>
          </p:cNvSpPr>
          <p:nvPr>
            <p:ph type="title"/>
          </p:nvPr>
        </p:nvSpPr>
        <p:spPr>
          <a:xfrm>
            <a:off x="6355538" y="1883475"/>
            <a:ext cx="6282000" cy="64696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135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9pPr>
          </a:lstStyle>
          <a:p>
            <a:endParaRPr dirty="0"/>
          </a:p>
        </p:txBody>
      </p:sp>
      <p:sp>
        <p:nvSpPr>
          <p:cNvPr id="64" name="Google Shape;64;p2"/>
          <p:cNvSpPr txBox="1">
            <a:spLocks noGrp="1"/>
          </p:cNvSpPr>
          <p:nvPr>
            <p:ph type="subTitle" idx="1"/>
          </p:nvPr>
        </p:nvSpPr>
        <p:spPr>
          <a:xfrm>
            <a:off x="1220700" y="8572950"/>
            <a:ext cx="17069850" cy="10768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spcBef>
                <a:spcPts val="3150"/>
              </a:spcBef>
              <a:spcAft>
                <a:spcPts val="3150"/>
              </a:spcAft>
              <a:buSzPts val="1900"/>
              <a:buNone/>
              <a:defRPr/>
            </a:lvl9pPr>
          </a:lstStyle>
          <a:p>
            <a:endParaRPr dirty="0"/>
          </a:p>
        </p:txBody>
      </p:sp>
      <p:sp>
        <p:nvSpPr>
          <p:cNvPr id="65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7352639" y="7605975"/>
            <a:ext cx="1097550" cy="78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95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950">
                <a:solidFill>
                  <a:schemeClr val="dk2"/>
                </a:solidFill>
              </a:defRPr>
            </a:lvl2pPr>
            <a:lvl3pPr lvl="2" algn="r">
              <a:buNone/>
              <a:defRPr sz="1950">
                <a:solidFill>
                  <a:schemeClr val="dk2"/>
                </a:solidFill>
              </a:defRPr>
            </a:lvl3pPr>
            <a:lvl4pPr lvl="3" algn="r">
              <a:buNone/>
              <a:defRPr sz="1950">
                <a:solidFill>
                  <a:schemeClr val="dk2"/>
                </a:solidFill>
              </a:defRPr>
            </a:lvl4pPr>
            <a:lvl5pPr lvl="4" algn="r">
              <a:buNone/>
              <a:defRPr sz="1950">
                <a:solidFill>
                  <a:schemeClr val="dk2"/>
                </a:solidFill>
              </a:defRPr>
            </a:lvl5pPr>
            <a:lvl6pPr lvl="5" algn="r">
              <a:buNone/>
              <a:defRPr sz="1950">
                <a:solidFill>
                  <a:schemeClr val="dk2"/>
                </a:solidFill>
              </a:defRPr>
            </a:lvl6pPr>
            <a:lvl7pPr lvl="6" algn="r">
              <a:buNone/>
              <a:defRPr sz="1950">
                <a:solidFill>
                  <a:schemeClr val="dk2"/>
                </a:solidFill>
              </a:defRPr>
            </a:lvl7pPr>
            <a:lvl8pPr lvl="7" algn="r">
              <a:buNone/>
              <a:defRPr sz="1950">
                <a:solidFill>
                  <a:schemeClr val="dk2"/>
                </a:solidFill>
              </a:defRPr>
            </a:lvl8pPr>
            <a:lvl9pPr lvl="8" algn="r">
              <a:buNone/>
              <a:defRPr sz="195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  <p:grpSp>
        <p:nvGrpSpPr>
          <p:cNvPr id="66" name="Google Shape;46;p2"/>
          <p:cNvGrpSpPr/>
          <p:nvPr userDrawn="1"/>
        </p:nvGrpSpPr>
        <p:grpSpPr>
          <a:xfrm rot="-1341854">
            <a:off x="15622700" y="3879992"/>
            <a:ext cx="1436265" cy="6571020"/>
            <a:chOff x="8286350" y="2240498"/>
            <a:chExt cx="957493" cy="4380603"/>
          </a:xfrm>
        </p:grpSpPr>
        <p:sp>
          <p:nvSpPr>
            <p:cNvPr id="67" name="Google Shape;47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48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49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50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51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52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53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54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35358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"/>
          <p:cNvSpPr/>
          <p:nvPr/>
        </p:nvSpPr>
        <p:spPr>
          <a:xfrm rot="9167139">
            <a:off x="7582230" y="-1027585"/>
            <a:ext cx="10159254" cy="11964947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8" name="Google Shape;78;p4"/>
          <p:cNvGrpSpPr/>
          <p:nvPr/>
        </p:nvGrpSpPr>
        <p:grpSpPr>
          <a:xfrm>
            <a:off x="351382" y="751161"/>
            <a:ext cx="7908662" cy="8407446"/>
            <a:chOff x="1712498" y="767350"/>
            <a:chExt cx="5272441" cy="5604964"/>
          </a:xfrm>
        </p:grpSpPr>
        <p:sp>
          <p:nvSpPr>
            <p:cNvPr id="79" name="Google Shape;79;p4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6" name="Google Shape;86;p4"/>
          <p:cNvSpPr txBox="1">
            <a:spLocks noGrp="1"/>
          </p:cNvSpPr>
          <p:nvPr>
            <p:ph type="title"/>
          </p:nvPr>
        </p:nvSpPr>
        <p:spPr>
          <a:xfrm>
            <a:off x="1754138" y="2127488"/>
            <a:ext cx="5843700" cy="624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10500" b="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7" name="Google Shape;87;p4"/>
          <p:cNvSpPr txBox="1">
            <a:spLocks noGrp="1"/>
          </p:cNvSpPr>
          <p:nvPr>
            <p:ph type="body" idx="1"/>
          </p:nvPr>
        </p:nvSpPr>
        <p:spPr>
          <a:xfrm rot="-721606">
            <a:off x="9918857" y="762605"/>
            <a:ext cx="6144162" cy="875346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685800" lvl="0" indent="-523875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1371600" lvl="1" indent="-523875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2pPr>
            <a:lvl3pPr marL="2057400" lvl="2" indent="-523875">
              <a:spcBef>
                <a:spcPts val="3150"/>
              </a:spcBef>
              <a:spcAft>
                <a:spcPts val="0"/>
              </a:spcAft>
              <a:buSzPts val="1900"/>
              <a:buChar char="■"/>
              <a:defRPr/>
            </a:lvl3pPr>
            <a:lvl4pPr marL="2743200" lvl="3" indent="-523875">
              <a:spcBef>
                <a:spcPts val="3150"/>
              </a:spcBef>
              <a:spcAft>
                <a:spcPts val="0"/>
              </a:spcAft>
              <a:buSzPts val="1900"/>
              <a:buChar char="●"/>
              <a:defRPr/>
            </a:lvl4pPr>
            <a:lvl5pPr marL="3429000" lvl="4" indent="-523875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5pPr>
            <a:lvl6pPr marL="4114800" lvl="5" indent="-523875">
              <a:spcBef>
                <a:spcPts val="3150"/>
              </a:spcBef>
              <a:spcAft>
                <a:spcPts val="0"/>
              </a:spcAft>
              <a:buSzPts val="1900"/>
              <a:buChar char="■"/>
              <a:defRPr/>
            </a:lvl6pPr>
            <a:lvl7pPr marL="4800600" lvl="6" indent="-523875">
              <a:spcBef>
                <a:spcPts val="3150"/>
              </a:spcBef>
              <a:spcAft>
                <a:spcPts val="0"/>
              </a:spcAft>
              <a:buSzPts val="1900"/>
              <a:buChar char="●"/>
              <a:defRPr/>
            </a:lvl7pPr>
            <a:lvl8pPr marL="5486400" lvl="7" indent="-523875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8pPr>
            <a:lvl9pPr marL="6172200" lvl="8" indent="-523875">
              <a:spcBef>
                <a:spcPts val="3150"/>
              </a:spcBef>
              <a:spcAft>
                <a:spcPts val="315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88" name="Google Shape;88;p4"/>
          <p:cNvGrpSpPr/>
          <p:nvPr/>
        </p:nvGrpSpPr>
        <p:grpSpPr>
          <a:xfrm rot="-10661423">
            <a:off x="16719934" y="-1180533"/>
            <a:ext cx="1436258" cy="6570986"/>
            <a:chOff x="8286350" y="2240498"/>
            <a:chExt cx="957493" cy="4380603"/>
          </a:xfrm>
        </p:grpSpPr>
        <p:sp>
          <p:nvSpPr>
            <p:cNvPr id="89" name="Google Shape;89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" name="Google Shape;97;p4"/>
          <p:cNvGrpSpPr/>
          <p:nvPr/>
        </p:nvGrpSpPr>
        <p:grpSpPr>
          <a:xfrm rot="-1341854">
            <a:off x="16003538" y="3689847"/>
            <a:ext cx="1436265" cy="6571020"/>
            <a:chOff x="8286350" y="2240498"/>
            <a:chExt cx="957493" cy="4380603"/>
          </a:xfrm>
        </p:grpSpPr>
        <p:sp>
          <p:nvSpPr>
            <p:cNvPr id="98" name="Google Shape;98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7352639" y="7605975"/>
            <a:ext cx="1097550" cy="78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95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950">
                <a:solidFill>
                  <a:schemeClr val="dk2"/>
                </a:solidFill>
              </a:defRPr>
            </a:lvl2pPr>
            <a:lvl3pPr lvl="2" algn="r">
              <a:buNone/>
              <a:defRPr sz="1950">
                <a:solidFill>
                  <a:schemeClr val="dk2"/>
                </a:solidFill>
              </a:defRPr>
            </a:lvl3pPr>
            <a:lvl4pPr lvl="3" algn="r">
              <a:buNone/>
              <a:defRPr sz="1950">
                <a:solidFill>
                  <a:schemeClr val="dk2"/>
                </a:solidFill>
              </a:defRPr>
            </a:lvl4pPr>
            <a:lvl5pPr lvl="4" algn="r">
              <a:buNone/>
              <a:defRPr sz="1950">
                <a:solidFill>
                  <a:schemeClr val="dk2"/>
                </a:solidFill>
              </a:defRPr>
            </a:lvl5pPr>
            <a:lvl6pPr lvl="5" algn="r">
              <a:buNone/>
              <a:defRPr sz="1950">
                <a:solidFill>
                  <a:schemeClr val="dk2"/>
                </a:solidFill>
              </a:defRPr>
            </a:lvl6pPr>
            <a:lvl7pPr lvl="6" algn="r">
              <a:buNone/>
              <a:defRPr sz="1950">
                <a:solidFill>
                  <a:schemeClr val="dk2"/>
                </a:solidFill>
              </a:defRPr>
            </a:lvl7pPr>
            <a:lvl8pPr lvl="7" algn="r">
              <a:buNone/>
              <a:defRPr sz="1950">
                <a:solidFill>
                  <a:schemeClr val="dk2"/>
                </a:solidFill>
              </a:defRPr>
            </a:lvl8pPr>
            <a:lvl9pPr lvl="8" algn="r">
              <a:buNone/>
              <a:defRPr sz="195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710" y="-3337715"/>
            <a:ext cx="4377690" cy="745236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3425" y="-9052560"/>
            <a:ext cx="4377690" cy="745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9564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/>
          <p:nvPr/>
        </p:nvSpPr>
        <p:spPr>
          <a:xfrm rot="-6455144">
            <a:off x="1621413" y="-2368686"/>
            <a:ext cx="14647152" cy="17250516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 rot="8363066">
            <a:off x="-301767" y="-1233519"/>
            <a:ext cx="1436294" cy="6571152"/>
            <a:chOff x="8286350" y="2240498"/>
            <a:chExt cx="957493" cy="4380603"/>
          </a:xfrm>
        </p:grpSpPr>
        <p:sp>
          <p:nvSpPr>
            <p:cNvPr id="240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8"/>
          <p:cNvGrpSpPr/>
          <p:nvPr/>
        </p:nvGrpSpPr>
        <p:grpSpPr>
          <a:xfrm rot="1393766">
            <a:off x="-348660" y="6944571"/>
            <a:ext cx="1436189" cy="6570669"/>
            <a:chOff x="8286350" y="2240498"/>
            <a:chExt cx="957493" cy="4380603"/>
          </a:xfrm>
        </p:grpSpPr>
        <p:sp>
          <p:nvSpPr>
            <p:cNvPr id="249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8"/>
          <p:cNvGrpSpPr/>
          <p:nvPr/>
        </p:nvGrpSpPr>
        <p:grpSpPr>
          <a:xfrm rot="-2700000">
            <a:off x="16976628" y="6305267"/>
            <a:ext cx="1436226" cy="6570842"/>
            <a:chOff x="8286350" y="2240498"/>
            <a:chExt cx="957493" cy="4380603"/>
          </a:xfrm>
        </p:grpSpPr>
        <p:sp>
          <p:nvSpPr>
            <p:cNvPr id="258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2416313" y="3102413"/>
            <a:ext cx="12920850" cy="4741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9pPr>
          </a:lstStyle>
          <a:p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8252710">
            <a:off x="16203135" y="-2343128"/>
            <a:ext cx="1436220" cy="6570819"/>
            <a:chOff x="8286350" y="2240498"/>
            <a:chExt cx="957493" cy="4380603"/>
          </a:xfrm>
        </p:grpSpPr>
        <p:sp>
          <p:nvSpPr>
            <p:cNvPr id="268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42184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0"/>
          <p:cNvSpPr/>
          <p:nvPr/>
        </p:nvSpPr>
        <p:spPr>
          <a:xfrm rot="9167139">
            <a:off x="1981458" y="-533913"/>
            <a:ext cx="12445101" cy="1285762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9" name="Google Shape;319;p10"/>
          <p:cNvGrpSpPr/>
          <p:nvPr/>
        </p:nvGrpSpPr>
        <p:grpSpPr>
          <a:xfrm>
            <a:off x="460801" y="607685"/>
            <a:ext cx="1436240" cy="6570905"/>
            <a:chOff x="8286350" y="2240498"/>
            <a:chExt cx="957493" cy="4380603"/>
          </a:xfrm>
        </p:grpSpPr>
        <p:sp>
          <p:nvSpPr>
            <p:cNvPr id="320" name="Google Shape;320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 rot="835671">
            <a:off x="1781770" y="3559949"/>
            <a:ext cx="1436240" cy="6570908"/>
            <a:chOff x="8286350" y="2240498"/>
            <a:chExt cx="957493" cy="4380603"/>
          </a:xfrm>
        </p:grpSpPr>
        <p:sp>
          <p:nvSpPr>
            <p:cNvPr id="329" name="Google Shape;329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 rot="-8252710">
            <a:off x="14304135" y="-217103"/>
            <a:ext cx="1436220" cy="6570819"/>
            <a:chOff x="8286350" y="2240498"/>
            <a:chExt cx="957493" cy="4380603"/>
          </a:xfrm>
        </p:grpSpPr>
        <p:sp>
          <p:nvSpPr>
            <p:cNvPr id="338" name="Google Shape;338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6" name="Google Shape;346;p10"/>
          <p:cNvGrpSpPr/>
          <p:nvPr/>
        </p:nvGrpSpPr>
        <p:grpSpPr>
          <a:xfrm>
            <a:off x="15676369" y="3559892"/>
            <a:ext cx="1436240" cy="6570905"/>
            <a:chOff x="8286350" y="2240498"/>
            <a:chExt cx="957493" cy="4380603"/>
          </a:xfrm>
        </p:grpSpPr>
        <p:sp>
          <p:nvSpPr>
            <p:cNvPr id="347" name="Google Shape;347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5" name="Google Shape;355;p10"/>
          <p:cNvSpPr txBox="1">
            <a:spLocks noGrp="1"/>
          </p:cNvSpPr>
          <p:nvPr>
            <p:ph type="title"/>
          </p:nvPr>
        </p:nvSpPr>
        <p:spPr>
          <a:xfrm rot="-723123">
            <a:off x="5318018" y="1070711"/>
            <a:ext cx="6030165" cy="434397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90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 dirty="0"/>
          </a:p>
        </p:txBody>
      </p:sp>
      <p:sp>
        <p:nvSpPr>
          <p:cNvPr id="356" name="Google Shape;356;p10"/>
          <p:cNvSpPr txBox="1">
            <a:spLocks noGrp="1"/>
          </p:cNvSpPr>
          <p:nvPr>
            <p:ph type="body" idx="1"/>
          </p:nvPr>
        </p:nvSpPr>
        <p:spPr>
          <a:xfrm rot="-723130">
            <a:off x="6178394" y="6562068"/>
            <a:ext cx="5749941" cy="271398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685800" lvl="0" indent="-523875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1371600" lvl="1" indent="-523875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2pPr>
            <a:lvl3pPr marL="2057400" lvl="2" indent="-523875">
              <a:spcBef>
                <a:spcPts val="3150"/>
              </a:spcBef>
              <a:spcAft>
                <a:spcPts val="0"/>
              </a:spcAft>
              <a:buSzPts val="1900"/>
              <a:buChar char="■"/>
              <a:defRPr/>
            </a:lvl3pPr>
            <a:lvl4pPr marL="2743200" lvl="3" indent="-523875">
              <a:spcBef>
                <a:spcPts val="3150"/>
              </a:spcBef>
              <a:spcAft>
                <a:spcPts val="0"/>
              </a:spcAft>
              <a:buSzPts val="1900"/>
              <a:buChar char="●"/>
              <a:defRPr/>
            </a:lvl4pPr>
            <a:lvl5pPr marL="3429000" lvl="4" indent="-523875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5pPr>
            <a:lvl6pPr marL="4114800" lvl="5" indent="-523875">
              <a:spcBef>
                <a:spcPts val="3150"/>
              </a:spcBef>
              <a:spcAft>
                <a:spcPts val="0"/>
              </a:spcAft>
              <a:buSzPts val="1900"/>
              <a:buChar char="■"/>
              <a:defRPr/>
            </a:lvl6pPr>
            <a:lvl7pPr marL="4800600" lvl="6" indent="-523875">
              <a:spcBef>
                <a:spcPts val="3150"/>
              </a:spcBef>
              <a:spcAft>
                <a:spcPts val="0"/>
              </a:spcAft>
              <a:buSzPts val="1900"/>
              <a:buChar char="●"/>
              <a:defRPr/>
            </a:lvl7pPr>
            <a:lvl8pPr marL="5486400" lvl="7" indent="-523875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8pPr>
            <a:lvl9pPr marL="6172200" lvl="8" indent="-523875">
              <a:spcBef>
                <a:spcPts val="3150"/>
              </a:spcBef>
              <a:spcAft>
                <a:spcPts val="315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7352639" y="7605975"/>
            <a:ext cx="1097550" cy="78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95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950">
                <a:solidFill>
                  <a:schemeClr val="dk2"/>
                </a:solidFill>
              </a:defRPr>
            </a:lvl2pPr>
            <a:lvl3pPr lvl="2" algn="r">
              <a:buNone/>
              <a:defRPr sz="1950">
                <a:solidFill>
                  <a:schemeClr val="dk2"/>
                </a:solidFill>
              </a:defRPr>
            </a:lvl3pPr>
            <a:lvl4pPr lvl="3" algn="r">
              <a:buNone/>
              <a:defRPr sz="1950">
                <a:solidFill>
                  <a:schemeClr val="dk2"/>
                </a:solidFill>
              </a:defRPr>
            </a:lvl4pPr>
            <a:lvl5pPr lvl="4" algn="r">
              <a:buNone/>
              <a:defRPr sz="1950">
                <a:solidFill>
                  <a:schemeClr val="dk2"/>
                </a:solidFill>
              </a:defRPr>
            </a:lvl5pPr>
            <a:lvl6pPr lvl="5" algn="r">
              <a:buNone/>
              <a:defRPr sz="1950">
                <a:solidFill>
                  <a:schemeClr val="dk2"/>
                </a:solidFill>
              </a:defRPr>
            </a:lvl6pPr>
            <a:lvl7pPr lvl="6" algn="r">
              <a:buNone/>
              <a:defRPr sz="1950">
                <a:solidFill>
                  <a:schemeClr val="dk2"/>
                </a:solidFill>
              </a:defRPr>
            </a:lvl7pPr>
            <a:lvl8pPr lvl="7" algn="r">
              <a:buNone/>
              <a:defRPr sz="1950">
                <a:solidFill>
                  <a:schemeClr val="dk2"/>
                </a:solidFill>
              </a:defRPr>
            </a:lvl8pPr>
            <a:lvl9pPr lvl="8" algn="r">
              <a:buNone/>
              <a:defRPr sz="195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66345" y="-793445"/>
            <a:ext cx="4377690" cy="745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175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7352639" y="7605975"/>
            <a:ext cx="1097550" cy="7870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E61B7351-5DE8-4033-90D8-F1CB796A0E3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768752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F5A50E3-9B0B-DAD2-E541-C69C51E6599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3200" y="190500"/>
            <a:ext cx="2533352" cy="25333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54DB1BD0-9154-45A6-BE1B-F3511BC16D8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116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95682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xmlns="" id="{F76EE249-FD9D-EA27-A939-A395F2AE8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E3730C3-A1AE-35F9-FE7E-6DFB6EDEE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933700"/>
            <a:ext cx="14705055" cy="394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5092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xmlns="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xmlns="" id="{4DA9BE08-1331-543D-6421-3FB6FF8DAF74}"/>
              </a:ext>
            </a:extLst>
          </p:cNvPr>
          <p:cNvSpPr/>
          <p:nvPr/>
        </p:nvSpPr>
        <p:spPr>
          <a:xfrm>
            <a:off x="609600" y="342900"/>
            <a:ext cx="16992600" cy="96012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9" name="Group 30">
            <a:extLst>
              <a:ext uri="{FF2B5EF4-FFF2-40B4-BE49-F238E27FC236}">
                <a16:creationId xmlns:a16="http://schemas.microsoft.com/office/drawing/2014/main" xmlns="" id="{3E95023B-63BE-2117-F97B-359DB02A7AE0}"/>
              </a:ext>
            </a:extLst>
          </p:cNvPr>
          <p:cNvGrpSpPr/>
          <p:nvPr/>
        </p:nvGrpSpPr>
        <p:grpSpPr>
          <a:xfrm>
            <a:off x="11606650" y="1654233"/>
            <a:ext cx="5874504" cy="4259593"/>
            <a:chOff x="1104" y="1296"/>
            <a:chExt cx="1614" cy="1968"/>
          </a:xfrm>
        </p:grpSpPr>
        <p:grpSp>
          <p:nvGrpSpPr>
            <p:cNvPr id="50" name="Group 31">
              <a:extLst>
                <a:ext uri="{FF2B5EF4-FFF2-40B4-BE49-F238E27FC236}">
                  <a16:creationId xmlns:a16="http://schemas.microsoft.com/office/drawing/2014/main" xmlns="" id="{B2998170-962F-B17B-8AFA-565690CBF8EF}"/>
                </a:ext>
              </a:extLst>
            </p:cNvPr>
            <p:cNvGrpSpPr/>
            <p:nvPr/>
          </p:nvGrpSpPr>
          <p:grpSpPr>
            <a:xfrm>
              <a:off x="1104" y="1296"/>
              <a:ext cx="1440" cy="1968"/>
              <a:chOff x="1104" y="1296"/>
              <a:chExt cx="1440" cy="1968"/>
            </a:xfrm>
          </p:grpSpPr>
          <p:sp>
            <p:nvSpPr>
              <p:cNvPr id="53" name="Line 32">
                <a:extLst>
                  <a:ext uri="{FF2B5EF4-FFF2-40B4-BE49-F238E27FC236}">
                    <a16:creationId xmlns:a16="http://schemas.microsoft.com/office/drawing/2014/main" xmlns="" id="{A25CBEDA-AA77-54E3-0341-53DA6A0683C6}"/>
                  </a:ext>
                </a:extLst>
              </p:cNvPr>
              <p:cNvSpPr/>
              <p:nvPr/>
            </p:nvSpPr>
            <p:spPr>
              <a:xfrm>
                <a:off x="1104" y="177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4" name="Line 33">
                <a:extLst>
                  <a:ext uri="{FF2B5EF4-FFF2-40B4-BE49-F238E27FC236}">
                    <a16:creationId xmlns:a16="http://schemas.microsoft.com/office/drawing/2014/main" xmlns="" id="{F3F0EBDF-E85D-7F61-BE63-74F672CDB041}"/>
                  </a:ext>
                </a:extLst>
              </p:cNvPr>
              <p:cNvSpPr/>
              <p:nvPr/>
            </p:nvSpPr>
            <p:spPr>
              <a:xfrm flipV="1">
                <a:off x="1104" y="1296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5" name="Line 34">
                <a:extLst>
                  <a:ext uri="{FF2B5EF4-FFF2-40B4-BE49-F238E27FC236}">
                    <a16:creationId xmlns:a16="http://schemas.microsoft.com/office/drawing/2014/main" xmlns="" id="{24773580-0C44-7A8F-A9CF-BAD2433495F4}"/>
                  </a:ext>
                </a:extLst>
              </p:cNvPr>
              <p:cNvSpPr/>
              <p:nvPr/>
            </p:nvSpPr>
            <p:spPr>
              <a:xfrm>
                <a:off x="1104" y="1776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6" name="Line 35">
                <a:extLst>
                  <a:ext uri="{FF2B5EF4-FFF2-40B4-BE49-F238E27FC236}">
                    <a16:creationId xmlns:a16="http://schemas.microsoft.com/office/drawing/2014/main" xmlns="" id="{E91E070F-3A61-834B-DEA7-5230B11BADAA}"/>
                  </a:ext>
                </a:extLst>
              </p:cNvPr>
              <p:cNvSpPr/>
              <p:nvPr/>
            </p:nvSpPr>
            <p:spPr>
              <a:xfrm flipV="1">
                <a:off x="2160" y="1296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7" name="Line 36">
                <a:extLst>
                  <a:ext uri="{FF2B5EF4-FFF2-40B4-BE49-F238E27FC236}">
                    <a16:creationId xmlns:a16="http://schemas.microsoft.com/office/drawing/2014/main" xmlns="" id="{5701B14F-9260-E72D-BD9A-EF094C6ED8DA}"/>
                  </a:ext>
                </a:extLst>
              </p:cNvPr>
              <p:cNvSpPr/>
              <p:nvPr/>
            </p:nvSpPr>
            <p:spPr>
              <a:xfrm>
                <a:off x="1488" y="1296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8" name="Line 37">
                <a:extLst>
                  <a:ext uri="{FF2B5EF4-FFF2-40B4-BE49-F238E27FC236}">
                    <a16:creationId xmlns:a16="http://schemas.microsoft.com/office/drawing/2014/main" xmlns="" id="{571DEF37-5E77-0562-3D9C-C5CB769D0778}"/>
                  </a:ext>
                </a:extLst>
              </p:cNvPr>
              <p:cNvSpPr/>
              <p:nvPr/>
            </p:nvSpPr>
            <p:spPr>
              <a:xfrm>
                <a:off x="2160" y="177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9" name="Line 38">
                <a:extLst>
                  <a:ext uri="{FF2B5EF4-FFF2-40B4-BE49-F238E27FC236}">
                    <a16:creationId xmlns:a16="http://schemas.microsoft.com/office/drawing/2014/main" xmlns="" id="{43B173A6-9665-0246-A14D-DE51F6DB6C27}"/>
                  </a:ext>
                </a:extLst>
              </p:cNvPr>
              <p:cNvSpPr/>
              <p:nvPr/>
            </p:nvSpPr>
            <p:spPr>
              <a:xfrm>
                <a:off x="1104" y="3264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0" name="Line 39">
                <a:extLst>
                  <a:ext uri="{FF2B5EF4-FFF2-40B4-BE49-F238E27FC236}">
                    <a16:creationId xmlns:a16="http://schemas.microsoft.com/office/drawing/2014/main" xmlns="" id="{5E42B2E8-094A-9563-DE99-2960E38287D3}"/>
                  </a:ext>
                </a:extLst>
              </p:cNvPr>
              <p:cNvSpPr/>
              <p:nvPr/>
            </p:nvSpPr>
            <p:spPr>
              <a:xfrm>
                <a:off x="2544" y="129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1" name="Line 40">
                <a:extLst>
                  <a:ext uri="{FF2B5EF4-FFF2-40B4-BE49-F238E27FC236}">
                    <a16:creationId xmlns:a16="http://schemas.microsoft.com/office/drawing/2014/main" xmlns="" id="{D2851C33-0D7C-AF59-D9F0-F6DB45F68565}"/>
                  </a:ext>
                </a:extLst>
              </p:cNvPr>
              <p:cNvSpPr/>
              <p:nvPr/>
            </p:nvSpPr>
            <p:spPr>
              <a:xfrm flipV="1">
                <a:off x="2160" y="2784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2" name="Line 41">
                <a:extLst>
                  <a:ext uri="{FF2B5EF4-FFF2-40B4-BE49-F238E27FC236}">
                    <a16:creationId xmlns:a16="http://schemas.microsoft.com/office/drawing/2014/main" xmlns="" id="{DCF60C7C-F09B-A96C-608C-8E10E9F12625}"/>
                  </a:ext>
                </a:extLst>
              </p:cNvPr>
              <p:cNvSpPr/>
              <p:nvPr/>
            </p:nvSpPr>
            <p:spPr>
              <a:xfrm>
                <a:off x="1488" y="129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" name="Line 42">
                <a:extLst>
                  <a:ext uri="{FF2B5EF4-FFF2-40B4-BE49-F238E27FC236}">
                    <a16:creationId xmlns:a16="http://schemas.microsoft.com/office/drawing/2014/main" xmlns="" id="{98805D0D-FE0B-7DD3-B9EC-725218E50BDB}"/>
                  </a:ext>
                </a:extLst>
              </p:cNvPr>
              <p:cNvSpPr/>
              <p:nvPr/>
            </p:nvSpPr>
            <p:spPr>
              <a:xfrm flipV="1">
                <a:off x="1104" y="2784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4" name="Line 43">
                <a:extLst>
                  <a:ext uri="{FF2B5EF4-FFF2-40B4-BE49-F238E27FC236}">
                    <a16:creationId xmlns:a16="http://schemas.microsoft.com/office/drawing/2014/main" xmlns="" id="{7BEC7D1B-D15E-7DB4-E9CE-6FA3532684A9}"/>
                  </a:ext>
                </a:extLst>
              </p:cNvPr>
              <p:cNvSpPr/>
              <p:nvPr/>
            </p:nvSpPr>
            <p:spPr>
              <a:xfrm>
                <a:off x="1488" y="2784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51" name="Text Box 45">
              <a:extLst>
                <a:ext uri="{FF2B5EF4-FFF2-40B4-BE49-F238E27FC236}">
                  <a16:creationId xmlns:a16="http://schemas.microsoft.com/office/drawing/2014/main" xmlns="" id="{10A2EAB8-1CF3-F9F8-4DFF-2671AF4AA595}"/>
                </a:ext>
              </a:extLst>
            </p:cNvPr>
            <p:cNvSpPr txBox="1"/>
            <p:nvPr/>
          </p:nvSpPr>
          <p:spPr>
            <a:xfrm>
              <a:off x="2416" y="2853"/>
              <a:ext cx="128" cy="299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>
              <a:spAutoFit/>
            </a:bodyPr>
            <a:lstStyle/>
            <a:p>
              <a:pPr algn="ctr" defTabSz="1371600"/>
              <a:r>
                <a:rPr sz="3600" b="1" dirty="0">
                  <a:solidFill>
                    <a:srgbClr val="CC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52" name="Text Box 46">
              <a:extLst>
                <a:ext uri="{FF2B5EF4-FFF2-40B4-BE49-F238E27FC236}">
                  <a16:creationId xmlns:a16="http://schemas.microsoft.com/office/drawing/2014/main" xmlns="" id="{539D4689-C4D5-DDC0-FCA6-F6D53BD5EB08}"/>
                </a:ext>
              </a:extLst>
            </p:cNvPr>
            <p:cNvSpPr txBox="1"/>
            <p:nvPr/>
          </p:nvSpPr>
          <p:spPr>
            <a:xfrm>
              <a:off x="2608" y="1985"/>
              <a:ext cx="110" cy="299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>
              <a:spAutoFit/>
            </a:bodyPr>
            <a:lstStyle/>
            <a:p>
              <a:pPr algn="ctr" defTabSz="1371600"/>
              <a:r>
                <a:rPr sz="3600" b="1" dirty="0">
                  <a:solidFill>
                    <a:srgbClr val="CC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65" name="Group 47">
            <a:extLst>
              <a:ext uri="{FF2B5EF4-FFF2-40B4-BE49-F238E27FC236}">
                <a16:creationId xmlns:a16="http://schemas.microsoft.com/office/drawing/2014/main" xmlns="" id="{943B317A-66A3-D133-0456-98E21512EE52}"/>
              </a:ext>
            </a:extLst>
          </p:cNvPr>
          <p:cNvGrpSpPr/>
          <p:nvPr/>
        </p:nvGrpSpPr>
        <p:grpSpPr>
          <a:xfrm>
            <a:off x="11606650" y="1654234"/>
            <a:ext cx="5241192" cy="4906757"/>
            <a:chOff x="1104" y="1296"/>
            <a:chExt cx="1440" cy="2267"/>
          </a:xfrm>
        </p:grpSpPr>
        <p:grpSp>
          <p:nvGrpSpPr>
            <p:cNvPr id="66" name="Group 48">
              <a:extLst>
                <a:ext uri="{FF2B5EF4-FFF2-40B4-BE49-F238E27FC236}">
                  <a16:creationId xmlns:a16="http://schemas.microsoft.com/office/drawing/2014/main" xmlns="" id="{5FD88BB6-3F63-74C8-A1F8-FB0170847B6F}"/>
                </a:ext>
              </a:extLst>
            </p:cNvPr>
            <p:cNvGrpSpPr/>
            <p:nvPr/>
          </p:nvGrpSpPr>
          <p:grpSpPr>
            <a:xfrm>
              <a:off x="1104" y="1296"/>
              <a:ext cx="1440" cy="1968"/>
              <a:chOff x="1104" y="1296"/>
              <a:chExt cx="1440" cy="1968"/>
            </a:xfrm>
          </p:grpSpPr>
          <p:sp>
            <p:nvSpPr>
              <p:cNvPr id="69" name="Line 49">
                <a:extLst>
                  <a:ext uri="{FF2B5EF4-FFF2-40B4-BE49-F238E27FC236}">
                    <a16:creationId xmlns:a16="http://schemas.microsoft.com/office/drawing/2014/main" xmlns="" id="{BE050904-585D-22BA-0876-D1D7C80FB9DD}"/>
                  </a:ext>
                </a:extLst>
              </p:cNvPr>
              <p:cNvSpPr/>
              <p:nvPr/>
            </p:nvSpPr>
            <p:spPr>
              <a:xfrm>
                <a:off x="1104" y="177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0" name="Line 50">
                <a:extLst>
                  <a:ext uri="{FF2B5EF4-FFF2-40B4-BE49-F238E27FC236}">
                    <a16:creationId xmlns:a16="http://schemas.microsoft.com/office/drawing/2014/main" xmlns="" id="{24F225E3-F946-6E11-E551-7D8FCC98081C}"/>
                  </a:ext>
                </a:extLst>
              </p:cNvPr>
              <p:cNvSpPr/>
              <p:nvPr/>
            </p:nvSpPr>
            <p:spPr>
              <a:xfrm flipV="1">
                <a:off x="1104" y="1296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1" name="Line 51">
                <a:extLst>
                  <a:ext uri="{FF2B5EF4-FFF2-40B4-BE49-F238E27FC236}">
                    <a16:creationId xmlns:a16="http://schemas.microsoft.com/office/drawing/2014/main" xmlns="" id="{39C531E8-9A38-853C-F325-626ECF026EC6}"/>
                  </a:ext>
                </a:extLst>
              </p:cNvPr>
              <p:cNvSpPr/>
              <p:nvPr/>
            </p:nvSpPr>
            <p:spPr>
              <a:xfrm>
                <a:off x="1104" y="1776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2" name="Line 52">
                <a:extLst>
                  <a:ext uri="{FF2B5EF4-FFF2-40B4-BE49-F238E27FC236}">
                    <a16:creationId xmlns:a16="http://schemas.microsoft.com/office/drawing/2014/main" xmlns="" id="{0B5DFC19-089B-A3D4-34E6-7D56B3793DB1}"/>
                  </a:ext>
                </a:extLst>
              </p:cNvPr>
              <p:cNvSpPr/>
              <p:nvPr/>
            </p:nvSpPr>
            <p:spPr>
              <a:xfrm flipV="1">
                <a:off x="2160" y="1296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3" name="Line 53">
                <a:extLst>
                  <a:ext uri="{FF2B5EF4-FFF2-40B4-BE49-F238E27FC236}">
                    <a16:creationId xmlns:a16="http://schemas.microsoft.com/office/drawing/2014/main" xmlns="" id="{D2040307-5557-F275-1B4B-21ECCD18FADE}"/>
                  </a:ext>
                </a:extLst>
              </p:cNvPr>
              <p:cNvSpPr/>
              <p:nvPr/>
            </p:nvSpPr>
            <p:spPr>
              <a:xfrm>
                <a:off x="1488" y="1296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4" name="Line 54">
                <a:extLst>
                  <a:ext uri="{FF2B5EF4-FFF2-40B4-BE49-F238E27FC236}">
                    <a16:creationId xmlns:a16="http://schemas.microsoft.com/office/drawing/2014/main" xmlns="" id="{D3607442-A540-BB9B-6B97-CE51F4E78905}"/>
                  </a:ext>
                </a:extLst>
              </p:cNvPr>
              <p:cNvSpPr/>
              <p:nvPr/>
            </p:nvSpPr>
            <p:spPr>
              <a:xfrm>
                <a:off x="2160" y="177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5" name="Line 55">
                <a:extLst>
                  <a:ext uri="{FF2B5EF4-FFF2-40B4-BE49-F238E27FC236}">
                    <a16:creationId xmlns:a16="http://schemas.microsoft.com/office/drawing/2014/main" xmlns="" id="{715FF599-FFDF-1BDC-E458-BABBDC6E4807}"/>
                  </a:ext>
                </a:extLst>
              </p:cNvPr>
              <p:cNvSpPr/>
              <p:nvPr/>
            </p:nvSpPr>
            <p:spPr>
              <a:xfrm>
                <a:off x="1104" y="3264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6" name="Line 56">
                <a:extLst>
                  <a:ext uri="{FF2B5EF4-FFF2-40B4-BE49-F238E27FC236}">
                    <a16:creationId xmlns:a16="http://schemas.microsoft.com/office/drawing/2014/main" xmlns="" id="{5A128C77-00BC-C56F-C68C-4AF9A0B3E7B1}"/>
                  </a:ext>
                </a:extLst>
              </p:cNvPr>
              <p:cNvSpPr/>
              <p:nvPr/>
            </p:nvSpPr>
            <p:spPr>
              <a:xfrm>
                <a:off x="2544" y="129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7" name="Line 57">
                <a:extLst>
                  <a:ext uri="{FF2B5EF4-FFF2-40B4-BE49-F238E27FC236}">
                    <a16:creationId xmlns:a16="http://schemas.microsoft.com/office/drawing/2014/main" xmlns="" id="{B119EADE-D832-83E7-DCA2-75536A764E6F}"/>
                  </a:ext>
                </a:extLst>
              </p:cNvPr>
              <p:cNvSpPr/>
              <p:nvPr/>
            </p:nvSpPr>
            <p:spPr>
              <a:xfrm flipV="1">
                <a:off x="2160" y="2784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8" name="Line 58">
                <a:extLst>
                  <a:ext uri="{FF2B5EF4-FFF2-40B4-BE49-F238E27FC236}">
                    <a16:creationId xmlns:a16="http://schemas.microsoft.com/office/drawing/2014/main" xmlns="" id="{438FAE55-2D2E-BAD5-2323-FE1D13688AE4}"/>
                  </a:ext>
                </a:extLst>
              </p:cNvPr>
              <p:cNvSpPr/>
              <p:nvPr/>
            </p:nvSpPr>
            <p:spPr>
              <a:xfrm>
                <a:off x="1488" y="129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" name="Line 59">
                <a:extLst>
                  <a:ext uri="{FF2B5EF4-FFF2-40B4-BE49-F238E27FC236}">
                    <a16:creationId xmlns:a16="http://schemas.microsoft.com/office/drawing/2014/main" xmlns="" id="{DFE7D23C-4ACC-A566-FD66-0447CAC2D4AE}"/>
                  </a:ext>
                </a:extLst>
              </p:cNvPr>
              <p:cNvSpPr/>
              <p:nvPr/>
            </p:nvSpPr>
            <p:spPr>
              <a:xfrm flipV="1">
                <a:off x="1104" y="2784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0" name="Line 60">
                <a:extLst>
                  <a:ext uri="{FF2B5EF4-FFF2-40B4-BE49-F238E27FC236}">
                    <a16:creationId xmlns:a16="http://schemas.microsoft.com/office/drawing/2014/main" xmlns="" id="{2D9C356E-9E61-8D56-32E2-4BCB3B7C29F6}"/>
                  </a:ext>
                </a:extLst>
              </p:cNvPr>
              <p:cNvSpPr/>
              <p:nvPr/>
            </p:nvSpPr>
            <p:spPr>
              <a:xfrm>
                <a:off x="1488" y="2784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67" name="Text Box 61">
              <a:extLst>
                <a:ext uri="{FF2B5EF4-FFF2-40B4-BE49-F238E27FC236}">
                  <a16:creationId xmlns:a16="http://schemas.microsoft.com/office/drawing/2014/main" xmlns="" id="{3456718A-9B03-A0CB-3567-D46FF83F262C}"/>
                </a:ext>
              </a:extLst>
            </p:cNvPr>
            <p:cNvSpPr txBox="1"/>
            <p:nvPr/>
          </p:nvSpPr>
          <p:spPr>
            <a:xfrm>
              <a:off x="1571" y="3264"/>
              <a:ext cx="121" cy="299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>
              <a:spAutoFit/>
            </a:bodyPr>
            <a:lstStyle/>
            <a:p>
              <a:pPr algn="ctr" defTabSz="1371600"/>
              <a:r>
                <a:rPr sz="3600" b="1" dirty="0">
                  <a:solidFill>
                    <a:srgbClr val="CC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68" name="Text Box 62">
              <a:extLst>
                <a:ext uri="{FF2B5EF4-FFF2-40B4-BE49-F238E27FC236}">
                  <a16:creationId xmlns:a16="http://schemas.microsoft.com/office/drawing/2014/main" xmlns="" id="{4A6F7264-97F1-7B48-2645-4C4C7FB86415}"/>
                </a:ext>
              </a:extLst>
            </p:cNvPr>
            <p:cNvSpPr txBox="1"/>
            <p:nvPr/>
          </p:nvSpPr>
          <p:spPr>
            <a:xfrm>
              <a:off x="2416" y="2858"/>
              <a:ext cx="128" cy="299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>
              <a:spAutoFit/>
            </a:bodyPr>
            <a:lstStyle/>
            <a:p>
              <a:pPr algn="ctr" defTabSz="1371600"/>
              <a:r>
                <a:rPr sz="3600" b="1" dirty="0">
                  <a:solidFill>
                    <a:srgbClr val="CC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</a:t>
              </a:r>
            </a:p>
          </p:txBody>
        </p:sp>
      </p:grpSp>
      <p:sp>
        <p:nvSpPr>
          <p:cNvPr id="81" name="Text Box 68">
            <a:extLst>
              <a:ext uri="{FF2B5EF4-FFF2-40B4-BE49-F238E27FC236}">
                <a16:creationId xmlns:a16="http://schemas.microsoft.com/office/drawing/2014/main" xmlns="" id="{65C981FA-3CEB-B961-A6B1-C7380AE813A9}"/>
              </a:ext>
            </a:extLst>
          </p:cNvPr>
          <p:cNvSpPr txBox="1"/>
          <p:nvPr/>
        </p:nvSpPr>
        <p:spPr>
          <a:xfrm>
            <a:off x="1336951" y="4246480"/>
            <a:ext cx="12815451" cy="267765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371600">
              <a:spcBef>
                <a:spcPct val="50000"/>
              </a:spcBef>
            </a:pPr>
            <a:r>
              <a:rPr lang="en-US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a: </a:t>
            </a:r>
            <a:r>
              <a:rPr lang="en-US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endParaRPr lang="en-US" sz="4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defTabSz="1371600">
              <a:spcBef>
                <a:spcPct val="50000"/>
              </a:spcBef>
            </a:pPr>
            <a:r>
              <a:rPr lang="en-US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b: </a:t>
            </a:r>
            <a:r>
              <a:rPr lang="en-US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rộng</a:t>
            </a:r>
            <a:endParaRPr lang="en-US" sz="4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defTabSz="1371600">
              <a:spcBef>
                <a:spcPct val="50000"/>
              </a:spcBef>
            </a:pPr>
            <a:r>
              <a:rPr lang="en-US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c: </a:t>
            </a:r>
            <a:r>
              <a:rPr lang="en-US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cao</a:t>
            </a:r>
            <a:endParaRPr sz="4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2" name="Text Box 10">
            <a:extLst>
              <a:ext uri="{FF2B5EF4-FFF2-40B4-BE49-F238E27FC236}">
                <a16:creationId xmlns:a16="http://schemas.microsoft.com/office/drawing/2014/main" xmlns="" id="{64465958-2ABE-EF76-3146-8EEA20A0805D}"/>
              </a:ext>
            </a:extLst>
          </p:cNvPr>
          <p:cNvSpPr txBox="1"/>
          <p:nvPr/>
        </p:nvSpPr>
        <p:spPr>
          <a:xfrm>
            <a:off x="2953166" y="1033132"/>
            <a:ext cx="6827805" cy="13388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81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 = a x b x c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E6B4055F-55C6-8D0D-C710-9DE996FB5EFE}"/>
              </a:ext>
            </a:extLst>
          </p:cNvPr>
          <p:cNvSpPr/>
          <p:nvPr/>
        </p:nvSpPr>
        <p:spPr>
          <a:xfrm>
            <a:off x="1219200" y="3390900"/>
            <a:ext cx="904809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en-US" sz="42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V: thể tích hình hộp chữ nhật</a:t>
            </a:r>
            <a:endParaRPr lang="en-US" sz="2700" b="1" kern="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4" name="Text Box 80">
            <a:extLst>
              <a:ext uri="{FF2B5EF4-FFF2-40B4-BE49-F238E27FC236}">
                <a16:creationId xmlns:a16="http://schemas.microsoft.com/office/drawing/2014/main" xmlns="" id="{570769B6-8890-FCE6-3CEE-B776AC3D7DD2}"/>
              </a:ext>
            </a:extLst>
          </p:cNvPr>
          <p:cNvSpPr txBox="1"/>
          <p:nvPr/>
        </p:nvSpPr>
        <p:spPr>
          <a:xfrm>
            <a:off x="990600" y="7345761"/>
            <a:ext cx="16002000" cy="255389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99FF99"/>
            </a:solidFill>
          </a:ln>
        </p:spPr>
        <p:txBody>
          <a:bodyPr wrap="square">
            <a:spAutoFit/>
          </a:bodyPr>
          <a:lstStyle/>
          <a:p>
            <a:pPr algn="just" defTabSz="1371600">
              <a:spcBef>
                <a:spcPct val="50000"/>
              </a:spcBef>
            </a:pPr>
            <a:r>
              <a:rPr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</a:t>
            </a:r>
            <a:r>
              <a:rPr sz="48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Muốn tính thể tích hình hộp chữ nhật ta lấy chiều dài nhân với chiều rộng rồi nhân với chiều cao (cùng một đơn vị đo).</a:t>
            </a:r>
          </a:p>
        </p:txBody>
      </p:sp>
    </p:spTree>
    <p:extLst>
      <p:ext uri="{BB962C8B-B14F-4D97-AF65-F5344CB8AC3E}">
        <p14:creationId xmlns:p14="http://schemas.microsoft.com/office/powerpoint/2010/main" val="25761879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81" grpId="1"/>
      <p:bldP spid="82" grpId="0" animBg="1"/>
      <p:bldP spid="82" grpId="1" animBg="1"/>
      <p:bldP spid="83" grpId="0"/>
      <p:bldP spid="8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xmlns="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xmlns="" id="{4DD0521B-EF11-CEEA-60DA-A820F5510A0E}"/>
              </a:ext>
            </a:extLst>
          </p:cNvPr>
          <p:cNvSpPr/>
          <p:nvPr/>
        </p:nvSpPr>
        <p:spPr>
          <a:xfrm>
            <a:off x="3124200" y="952500"/>
            <a:ext cx="11734800" cy="80010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xmlns="" id="{EE90620C-04E4-9381-EA58-ABCF2BD8F52A}"/>
              </a:ext>
            </a:extLst>
          </p:cNvPr>
          <p:cNvSpPr/>
          <p:nvPr/>
        </p:nvSpPr>
        <p:spPr>
          <a:xfrm>
            <a:off x="3262952" y="1333500"/>
            <a:ext cx="11457296" cy="7239000"/>
          </a:xfrm>
          <a:prstGeom prst="cloud">
            <a:avLst/>
          </a:prstGeom>
          <a:solidFill>
            <a:srgbClr val="78BF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05835AC-565E-FC56-31EF-BF98D514B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3314700"/>
            <a:ext cx="11443184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7184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xmlns="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xmlns="" id="{4DA9BE08-1331-543D-6421-3FB6FF8DAF74}"/>
              </a:ext>
            </a:extLst>
          </p:cNvPr>
          <p:cNvSpPr/>
          <p:nvPr/>
        </p:nvSpPr>
        <p:spPr>
          <a:xfrm>
            <a:off x="431298" y="144325"/>
            <a:ext cx="16992600" cy="96012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C1187F89-3160-9A40-FADE-5E18AF288CDE}"/>
              </a:ext>
            </a:extLst>
          </p:cNvPr>
          <p:cNvSpPr/>
          <p:nvPr/>
        </p:nvSpPr>
        <p:spPr>
          <a:xfrm>
            <a:off x="1295400" y="723900"/>
            <a:ext cx="990600" cy="9906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C37FF53-192E-B5EA-C81B-29B46320659C}"/>
              </a:ext>
            </a:extLst>
          </p:cNvPr>
          <p:cNvSpPr txBox="1"/>
          <p:nvPr/>
        </p:nvSpPr>
        <p:spPr>
          <a:xfrm>
            <a:off x="2362200" y="647700"/>
            <a:ext cx="14554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8 cm,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5 cm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6 cm.</a:t>
            </a:r>
          </a:p>
        </p:txBody>
      </p:sp>
      <p:grpSp>
        <p:nvGrpSpPr>
          <p:cNvPr id="20" name="Group 232">
            <a:extLst>
              <a:ext uri="{FF2B5EF4-FFF2-40B4-BE49-F238E27FC236}">
                <a16:creationId xmlns:a16="http://schemas.microsoft.com/office/drawing/2014/main" xmlns="" id="{E9476292-DF52-889F-1F44-88E53D6768FD}"/>
              </a:ext>
            </a:extLst>
          </p:cNvPr>
          <p:cNvGrpSpPr/>
          <p:nvPr/>
        </p:nvGrpSpPr>
        <p:grpSpPr>
          <a:xfrm>
            <a:off x="7086600" y="4152900"/>
            <a:ext cx="5105400" cy="3088539"/>
            <a:chOff x="96" y="960"/>
            <a:chExt cx="2544" cy="1281"/>
          </a:xfrm>
        </p:grpSpPr>
        <p:sp>
          <p:nvSpPr>
            <p:cNvPr id="21" name="Text Box 70">
              <a:extLst>
                <a:ext uri="{FF2B5EF4-FFF2-40B4-BE49-F238E27FC236}">
                  <a16:creationId xmlns:a16="http://schemas.microsoft.com/office/drawing/2014/main" xmlns="" id="{E891BA97-3B9E-ED74-157D-DB7DFCB2C0CF}"/>
                </a:ext>
              </a:extLst>
            </p:cNvPr>
            <p:cNvSpPr txBox="1"/>
            <p:nvPr/>
          </p:nvSpPr>
          <p:spPr>
            <a:xfrm>
              <a:off x="1920" y="1212"/>
              <a:ext cx="720" cy="15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 dirty="0">
                  <a:latin typeface="Arial" panose="020B0604020202020204" pitchFamily="34" charset="0"/>
                </a:rPr>
                <a:t>6 cm</a:t>
              </a:r>
              <a:endParaRPr b="1" dirty="0">
                <a:latin typeface="Arial" panose="020B0604020202020204" pitchFamily="34" charset="0"/>
              </a:endParaRPr>
            </a:p>
          </p:txBody>
        </p:sp>
        <p:sp>
          <p:nvSpPr>
            <p:cNvPr id="22" name="Rectangle 71">
              <a:extLst>
                <a:ext uri="{FF2B5EF4-FFF2-40B4-BE49-F238E27FC236}">
                  <a16:creationId xmlns:a16="http://schemas.microsoft.com/office/drawing/2014/main" xmlns="" id="{1A7DBAD6-9C12-60CE-FD0F-289FC1C82303}"/>
                </a:ext>
              </a:extLst>
            </p:cNvPr>
            <p:cNvSpPr/>
            <p:nvPr/>
          </p:nvSpPr>
          <p:spPr>
            <a:xfrm rot="18962498">
              <a:off x="1650" y="1847"/>
              <a:ext cx="354" cy="15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 dirty="0">
                  <a:latin typeface="Arial" panose="020B0604020202020204" pitchFamily="34" charset="0"/>
                </a:rPr>
                <a:t>5 cm</a:t>
              </a:r>
              <a:endParaRPr b="1" dirty="0">
                <a:latin typeface="Arial" panose="020B0604020202020204" pitchFamily="34" charset="0"/>
              </a:endParaRPr>
            </a:p>
          </p:txBody>
        </p:sp>
        <p:sp>
          <p:nvSpPr>
            <p:cNvPr id="23" name="Text Box 72">
              <a:extLst>
                <a:ext uri="{FF2B5EF4-FFF2-40B4-BE49-F238E27FC236}">
                  <a16:creationId xmlns:a16="http://schemas.microsoft.com/office/drawing/2014/main" xmlns="" id="{50C048F4-DFE9-9EBC-7170-830FD2890C86}"/>
                </a:ext>
              </a:extLst>
            </p:cNvPr>
            <p:cNvSpPr txBox="1"/>
            <p:nvPr/>
          </p:nvSpPr>
          <p:spPr>
            <a:xfrm>
              <a:off x="525" y="2088"/>
              <a:ext cx="720" cy="15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latin typeface="Arial" panose="020B0604020202020204" pitchFamily="34" charset="0"/>
                </a:rPr>
                <a:t>8 cm</a:t>
              </a:r>
              <a:endParaRPr b="1" dirty="0">
                <a:latin typeface="Arial" panose="020B0604020202020204" pitchFamily="34" charset="0"/>
              </a:endParaRPr>
            </a:p>
          </p:txBody>
        </p:sp>
        <p:grpSp>
          <p:nvGrpSpPr>
            <p:cNvPr id="24" name="Group 118">
              <a:extLst>
                <a:ext uri="{FF2B5EF4-FFF2-40B4-BE49-F238E27FC236}">
                  <a16:creationId xmlns:a16="http://schemas.microsoft.com/office/drawing/2014/main" xmlns="" id="{F14CC09C-3184-46CA-75A8-F0AFE5646453}"/>
                </a:ext>
              </a:extLst>
            </p:cNvPr>
            <p:cNvGrpSpPr/>
            <p:nvPr/>
          </p:nvGrpSpPr>
          <p:grpSpPr>
            <a:xfrm>
              <a:off x="96" y="960"/>
              <a:ext cx="2112" cy="1104"/>
              <a:chOff x="288" y="1344"/>
              <a:chExt cx="2247" cy="1200"/>
            </a:xfrm>
          </p:grpSpPr>
          <p:sp>
            <p:nvSpPr>
              <p:cNvPr id="25" name="AutoShape 119">
                <a:extLst>
                  <a:ext uri="{FF2B5EF4-FFF2-40B4-BE49-F238E27FC236}">
                    <a16:creationId xmlns:a16="http://schemas.microsoft.com/office/drawing/2014/main" xmlns="" id="{AE0A238A-9064-CC7A-9AD6-C83916C8DA50}"/>
                  </a:ext>
                </a:extLst>
              </p:cNvPr>
              <p:cNvSpPr/>
              <p:nvPr/>
            </p:nvSpPr>
            <p:spPr>
              <a:xfrm>
                <a:off x="288" y="1344"/>
                <a:ext cx="1952" cy="1152"/>
              </a:xfrm>
              <a:prstGeom prst="cube">
                <a:avLst>
                  <a:gd name="adj" fmla="val 37329"/>
                </a:avLst>
              </a:prstGeom>
              <a:noFill/>
              <a:ln w="28575" cap="flat" cmpd="sng">
                <a:solidFill>
                  <a:srgbClr val="7030A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6" name="Rectangle 120">
                <a:extLst>
                  <a:ext uri="{FF2B5EF4-FFF2-40B4-BE49-F238E27FC236}">
                    <a16:creationId xmlns:a16="http://schemas.microsoft.com/office/drawing/2014/main" xmlns="" id="{0C17F35E-7518-3763-3BE7-0EF6E28FA978}"/>
                  </a:ext>
                </a:extLst>
              </p:cNvPr>
              <p:cNvSpPr/>
              <p:nvPr/>
            </p:nvSpPr>
            <p:spPr>
              <a:xfrm>
                <a:off x="1959" y="2208"/>
                <a:ext cx="576" cy="33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ctr"/>
              <a:lstStyle/>
              <a:p>
                <a:pPr algn="ctr" eaLnBrk="0" hangingPunct="0"/>
                <a:endParaRPr sz="2800" b="1" baseline="30000" dirty="0">
                  <a:solidFill>
                    <a:srgbClr val="FFFF00"/>
                  </a:solidFill>
                  <a:latin typeface=".VnTime" panose="020B7200000000000000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53762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xmlns="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xmlns="" id="{4DA9BE08-1331-543D-6421-3FB6FF8DAF74}"/>
              </a:ext>
            </a:extLst>
          </p:cNvPr>
          <p:cNvSpPr/>
          <p:nvPr/>
        </p:nvSpPr>
        <p:spPr>
          <a:xfrm>
            <a:off x="609600" y="342900"/>
            <a:ext cx="16992600" cy="96012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C1187F89-3160-9A40-FADE-5E18AF288CDE}"/>
              </a:ext>
            </a:extLst>
          </p:cNvPr>
          <p:cNvSpPr/>
          <p:nvPr/>
        </p:nvSpPr>
        <p:spPr>
          <a:xfrm>
            <a:off x="1295400" y="723900"/>
            <a:ext cx="990600" cy="9906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C37FF53-192E-B5EA-C81B-29B46320659C}"/>
              </a:ext>
            </a:extLst>
          </p:cNvPr>
          <p:cNvSpPr txBox="1"/>
          <p:nvPr/>
        </p:nvSpPr>
        <p:spPr>
          <a:xfrm>
            <a:off x="2362200" y="647700"/>
            <a:ext cx="14554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Bố của Mai vừa làm một bể cá dạng hình hộp chữ nhật với kích thước như hình dưới đây.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47FBE19-293F-2418-88D6-39C8D1467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2324100"/>
            <a:ext cx="11176852" cy="472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F0B630D-AB9D-1E6B-F0FE-9DA02689ADA3}"/>
              </a:ext>
            </a:extLst>
          </p:cNvPr>
          <p:cNvSpPr txBox="1"/>
          <p:nvPr/>
        </p:nvSpPr>
        <p:spPr>
          <a:xfrm>
            <a:off x="1066800" y="6896100"/>
            <a:ext cx="1455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thể tích của bể cá đó.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3551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xmlns="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xmlns="" id="{4DA9BE08-1331-543D-6421-3FB6FF8DAF74}"/>
              </a:ext>
            </a:extLst>
          </p:cNvPr>
          <p:cNvSpPr/>
          <p:nvPr/>
        </p:nvSpPr>
        <p:spPr>
          <a:xfrm>
            <a:off x="609600" y="342900"/>
            <a:ext cx="16992600" cy="96012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C1187F89-3160-9A40-FADE-5E18AF288CDE}"/>
              </a:ext>
            </a:extLst>
          </p:cNvPr>
          <p:cNvSpPr/>
          <p:nvPr/>
        </p:nvSpPr>
        <p:spPr>
          <a:xfrm>
            <a:off x="1295400" y="723900"/>
            <a:ext cx="990600" cy="9906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C37FF53-192E-B5EA-C81B-29B46320659C}"/>
              </a:ext>
            </a:extLst>
          </p:cNvPr>
          <p:cNvSpPr txBox="1"/>
          <p:nvPr/>
        </p:nvSpPr>
        <p:spPr>
          <a:xfrm>
            <a:off x="2362200" y="647700"/>
            <a:ext cx="1455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87E50B3-6D3D-0DB7-C53F-E8C478B2374F}"/>
              </a:ext>
            </a:extLst>
          </p:cNvPr>
          <p:cNvSpPr txBox="1"/>
          <p:nvPr/>
        </p:nvSpPr>
        <p:spPr>
          <a:xfrm>
            <a:off x="838200" y="1714500"/>
            <a:ext cx="1623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 tạo một khối hình bằng cách ghép 6 hình hộp chữ nhật như hình dưới đây. Biết mỗi hình hộp chữ nhật có chiều dài 10 cm, chiều rộng 5 cm và chiều cao 2 cm.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FDB91D7-33F9-E867-7E95-02DB21B1C3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9307" y="5409801"/>
            <a:ext cx="4830536" cy="36045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FDA8577-109E-6F3E-EA70-A4B239B48A30}"/>
              </a:ext>
            </a:extLst>
          </p:cNvPr>
          <p:cNvSpPr txBox="1"/>
          <p:nvPr/>
        </p:nvSpPr>
        <p:spPr>
          <a:xfrm>
            <a:off x="838200" y="4152900"/>
            <a:ext cx="1082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cm</a:t>
            </a:r>
            <a:r>
              <a:rPr lang="en-US" sz="48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387A842-3B4C-2616-8197-0622578F9666}"/>
              </a:ext>
            </a:extLst>
          </p:cNvPr>
          <p:cNvSpPr/>
          <p:nvPr/>
        </p:nvSpPr>
        <p:spPr>
          <a:xfrm>
            <a:off x="8839200" y="4152900"/>
            <a:ext cx="1143000" cy="91440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4F9829C-4993-2E77-739A-D064537D3576}"/>
              </a:ext>
            </a:extLst>
          </p:cNvPr>
          <p:cNvSpPr/>
          <p:nvPr/>
        </p:nvSpPr>
        <p:spPr>
          <a:xfrm>
            <a:off x="8763000" y="4076700"/>
            <a:ext cx="1219200" cy="106680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3678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5" grpId="0"/>
      <p:bldP spid="12" grpId="0"/>
      <p:bldP spid="13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xmlns="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xmlns="" id="{4DD0521B-EF11-CEEA-60DA-A820F5510A0E}"/>
              </a:ext>
            </a:extLst>
          </p:cNvPr>
          <p:cNvSpPr/>
          <p:nvPr/>
        </p:nvSpPr>
        <p:spPr>
          <a:xfrm>
            <a:off x="3124200" y="952500"/>
            <a:ext cx="11734800" cy="80010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xmlns="" id="{EE90620C-04E4-9381-EA58-ABCF2BD8F52A}"/>
              </a:ext>
            </a:extLst>
          </p:cNvPr>
          <p:cNvSpPr/>
          <p:nvPr/>
        </p:nvSpPr>
        <p:spPr>
          <a:xfrm>
            <a:off x="3262952" y="1333500"/>
            <a:ext cx="11457296" cy="7239000"/>
          </a:xfrm>
          <a:prstGeom prst="cloud">
            <a:avLst/>
          </a:prstGeom>
          <a:solidFill>
            <a:srgbClr val="78BF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95CDFAD-2FFF-A33D-00F2-6F2ED670B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1866900"/>
            <a:ext cx="11351736" cy="696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3108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Ò CHƠI VẬN ĐỘNG A Ram Sam Sam song for kids">
            <a:hlinkClick r:id="" action="ppaction://media"/>
            <a:extLst>
              <a:ext uri="{FF2B5EF4-FFF2-40B4-BE49-F238E27FC236}">
                <a16:creationId xmlns:a16="http://schemas.microsoft.com/office/drawing/2014/main" xmlns="" id="{1A6FD740-DC52-8A31-C5B0-BDEFBC71FC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15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42871" y="6836851"/>
            <a:ext cx="13277088" cy="138232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>
              <a:defRPr/>
            </a:pPr>
            <a:r>
              <a:rPr lang="vi-VN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; dm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; 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</a:t>
            </a:r>
            <a:endParaRPr lang="vi-VN" sz="6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42871" y="4908471"/>
            <a:ext cx="13277088" cy="141768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;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; cm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0588" y="6940957"/>
            <a:ext cx="1197146" cy="11741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4003" y="5083166"/>
            <a:ext cx="1211334" cy="116752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342871" y="3160216"/>
            <a:ext cx="13277088" cy="137793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A.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; 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; dm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4003" y="3218165"/>
            <a:ext cx="1211334" cy="116752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943100" y="342901"/>
            <a:ext cx="14287500" cy="2215694"/>
          </a:xfrm>
          <a:prstGeom prst="rect">
            <a:avLst/>
          </a:prstGeom>
          <a:solidFill>
            <a:schemeClr val="accent6"/>
          </a:solidFill>
        </p:spPr>
        <p:txBody>
          <a:bodyPr wrap="square" lIns="182588" tIns="91293" rIns="182588" bIns="91293">
            <a:spAutoFit/>
          </a:bodyPr>
          <a:lstStyle/>
          <a:p>
            <a:pPr algn="ctr" defTabSz="1371600"/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Các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đơn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vị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đo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thể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tích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được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viết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theo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thứ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tự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từ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bé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đến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lớn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là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: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4427" y="6744643"/>
            <a:ext cx="4774326" cy="36035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342871" y="8737778"/>
            <a:ext cx="13277088" cy="141768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2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;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2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; 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2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4003" y="8912472"/>
            <a:ext cx="1211334" cy="116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44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1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69947" y="4069295"/>
            <a:ext cx="10972800" cy="138232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>
              <a:defRPr/>
            </a:pPr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</a:t>
            </a:r>
            <a:r>
              <a:rPr lang="vi-VN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1000</a:t>
            </a:r>
            <a:endParaRPr lang="vi-VN" sz="6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69947" y="6027924"/>
            <a:ext cx="10972800" cy="141768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100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133" y="4111829"/>
            <a:ext cx="1197146" cy="11741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132" y="6142161"/>
            <a:ext cx="1211334" cy="116752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469947" y="2068211"/>
            <a:ext cx="10972800" cy="137793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A.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10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7267" y="2183642"/>
            <a:ext cx="1211334" cy="116752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934829" y="342900"/>
            <a:ext cx="14287500" cy="1292365"/>
          </a:xfrm>
          <a:prstGeom prst="rect">
            <a:avLst/>
          </a:prstGeom>
          <a:solidFill>
            <a:schemeClr val="accent6"/>
          </a:solidFill>
        </p:spPr>
        <p:txBody>
          <a:bodyPr wrap="square" lIns="182588" tIns="91293" rIns="182588" bIns="91293">
            <a:spAutoFit/>
          </a:bodyPr>
          <a:lstStyle/>
          <a:p>
            <a:pPr algn="ctr" defTabSz="1371600"/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1m</a:t>
            </a:r>
            <a:r>
              <a:rPr lang="en-US" sz="7200" b="1" baseline="30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 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= ……..dm</a:t>
            </a:r>
            <a:r>
              <a:rPr lang="en-US" sz="7200" b="1" baseline="30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endParaRPr lang="en-US" sz="72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4463" y="6683423"/>
            <a:ext cx="4774326" cy="36035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469947" y="8040212"/>
            <a:ext cx="10972800" cy="141768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10000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132" y="8165289"/>
            <a:ext cx="1211334" cy="116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81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1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43100" y="2964938"/>
            <a:ext cx="14287500" cy="138232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>
              <a:defRPr/>
            </a:pPr>
            <a:r>
              <a:rPr lang="en-US" sz="60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A</a:t>
            </a:r>
            <a:r>
              <a:rPr lang="vi-VN" sz="60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Chiều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dài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chiều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rộng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chiều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cao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endParaRPr lang="vi-VN" sz="6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76634" y="6258032"/>
            <a:ext cx="14287500" cy="141768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C.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Đáy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lớn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đáy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bé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chiều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cao</a:t>
            </a:r>
            <a:endParaRPr lang="en-US" sz="6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3455" y="3069044"/>
            <a:ext cx="1197146" cy="11741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3455" y="6402978"/>
            <a:ext cx="1211334" cy="116752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953960" y="4561628"/>
            <a:ext cx="14287500" cy="137793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B.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Chiều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dài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chiều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rộng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bán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kính</a:t>
            </a:r>
            <a:endParaRPr lang="en-US" sz="6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3455" y="4665737"/>
            <a:ext cx="1211334" cy="116752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943100" y="105554"/>
            <a:ext cx="14287500" cy="2400360"/>
          </a:xfrm>
          <a:prstGeom prst="rect">
            <a:avLst/>
          </a:prstGeom>
          <a:solidFill>
            <a:schemeClr val="accent6"/>
          </a:solidFill>
        </p:spPr>
        <p:txBody>
          <a:bodyPr wrap="square" lIns="182588" tIns="91293" rIns="182588" bIns="91293">
            <a:spAutoFit/>
          </a:bodyPr>
          <a:lstStyle/>
          <a:p>
            <a:pPr algn="ctr" defTabSz="1371600"/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3.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Kích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thước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của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hình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hộp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chữ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nhật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là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:</a:t>
            </a:r>
          </a:p>
        </p:txBody>
      </p:sp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0367" y="6817667"/>
            <a:ext cx="4774326" cy="36035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976634" y="7994187"/>
            <a:ext cx="14287500" cy="141768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D.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Tâm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bán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kính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đường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kính</a:t>
            </a:r>
            <a:endParaRPr lang="en-US" sz="6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3455" y="8139134"/>
            <a:ext cx="1211334" cy="116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27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1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\Desktop\360_F_53680493_wlp9W3lPce3Q85IIgTPIkdkwtAqZWzJJ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3889">
                        <a14:foregroundMark x1="49167" y1="56389" x2="72222" y2="80556"/>
                        <a14:foregroundMark x1="46667" y1="53611" x2="65833" y2="63889"/>
                        <a14:foregroundMark x1="45278" y1="53611" x2="63333" y2="56389"/>
                        <a14:foregroundMark x1="58056" y1="70833" x2="58056" y2="70833"/>
                        <a14:foregroundMark x1="53611" y1="70833" x2="53611" y2="70833"/>
                        <a14:foregroundMark x1="41667" y1="83889" x2="49167" y2="85556"/>
                        <a14:foregroundMark x1="44722" y1="53611" x2="51667" y2="61389"/>
                        <a14:foregroundMark x1="46667" y1="31389" x2="76111" y2="13333"/>
                        <a14:foregroundMark x1="69722" y1="19167" x2="80556" y2="1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9227" y="1"/>
            <a:ext cx="4284617" cy="428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P\Desktop\77-779068_orange-0-orange-fruit-cartoon-p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3" b="99355" l="0" r="98659">
                        <a14:foregroundMark x1="56463" y1="58280" x2="72317" y2="65054"/>
                        <a14:backgroundMark x1="61463" y1="12258" x2="61463" y2="12258"/>
                        <a14:backgroundMark x1="59024" y1="11398" x2="59024" y2="11398"/>
                        <a14:backgroundMark x1="92073" y1="69032" x2="92073" y2="69032"/>
                        <a14:backgroundMark x1="77927" y1="83333" x2="77927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6885" y="1590640"/>
            <a:ext cx="2902272" cy="329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HP\Desktop\peach-5309315_1280-removebg-preview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770" y="6233232"/>
            <a:ext cx="3521666" cy="361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17061F0-3186-ECD2-5FA9-22B8BC1688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3600" y="0"/>
            <a:ext cx="6187976" cy="69744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CB3AC26-D760-E733-58D6-6D9048250F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7600" y="2247900"/>
            <a:ext cx="11582400" cy="595761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xmlns="" id="{F76EE249-FD9D-EA27-A939-A395F2AE8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2C2C35F-F1CC-9C88-3303-F5F8C3BE8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730" y="3009900"/>
            <a:ext cx="15584540" cy="367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8456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xmlns="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xmlns="" id="{4DA9BE08-1331-543D-6421-3FB6FF8DAF74}"/>
              </a:ext>
            </a:extLst>
          </p:cNvPr>
          <p:cNvSpPr/>
          <p:nvPr/>
        </p:nvSpPr>
        <p:spPr>
          <a:xfrm>
            <a:off x="609600" y="342900"/>
            <a:ext cx="16992600" cy="96012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8168B16-7A8D-1C40-DB08-DFEAD5973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800100"/>
            <a:ext cx="14130610" cy="861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014143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xmlns="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xmlns="" id="{4DA9BE08-1331-543D-6421-3FB6FF8DAF74}"/>
              </a:ext>
            </a:extLst>
          </p:cNvPr>
          <p:cNvSpPr/>
          <p:nvPr/>
        </p:nvSpPr>
        <p:spPr>
          <a:xfrm>
            <a:off x="647700" y="342900"/>
            <a:ext cx="16992600" cy="96012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6AE19C0-8407-AEF8-AA0A-567CBB46C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" y="898902"/>
            <a:ext cx="16789849" cy="906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4560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9BC6E"/>
      </a:lt1>
      <a:dk2>
        <a:srgbClr val="171717"/>
      </a:dk2>
      <a:lt2>
        <a:srgbClr val="EEEEEE"/>
      </a:lt2>
      <a:accent1>
        <a:srgbClr val="D44B16"/>
      </a:accent1>
      <a:accent2>
        <a:srgbClr val="30A3CE"/>
      </a:accent2>
      <a:accent3>
        <a:srgbClr val="9BAC22"/>
      </a:accent3>
      <a:accent4>
        <a:srgbClr val="F1C232"/>
      </a:accent4>
      <a:accent5>
        <a:srgbClr val="3C78D8"/>
      </a:accent5>
      <a:accent6>
        <a:srgbClr val="EE7432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1171</TotalTime>
  <Words>291</Words>
  <Application>Microsoft Office PowerPoint</Application>
  <PresentationFormat>Custom</PresentationFormat>
  <Paragraphs>41</Paragraphs>
  <Slides>15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#9Slide03 AmpleSoft Bold</vt:lpstr>
      <vt:lpstr>.VnTime</vt:lpstr>
      <vt:lpstr>Abril Fatface</vt:lpstr>
      <vt:lpstr>Aldrich</vt:lpstr>
      <vt:lpstr>Arial</vt:lpstr>
      <vt:lpstr>Arial-Rounded</vt:lpstr>
      <vt:lpstr>Calibri</vt:lpstr>
      <vt:lpstr>Cambria</vt:lpstr>
      <vt:lpstr>Humanst521 BT</vt:lpstr>
      <vt:lpstr>印品黑体</vt:lpstr>
      <vt:lpstr>字魂59号-创粗黑</vt:lpstr>
      <vt:lpstr>Office Theme</vt:lpstr>
      <vt:lpstr>Office 主题​​</vt:lpstr>
      <vt:lpstr>SlidesMania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PHIẾU HỌC TẬP</dc:title>
  <dc:creator>Huong Thao - 0972115126</dc:creator>
  <cp:lastModifiedBy>TRANG</cp:lastModifiedBy>
  <cp:revision>20</cp:revision>
  <dcterms:created xsi:type="dcterms:W3CDTF">2006-08-16T00:00:00Z</dcterms:created>
  <dcterms:modified xsi:type="dcterms:W3CDTF">2025-03-24T00:47:38Z</dcterms:modified>
  <dc:identifier>DAGNWVmsOs8</dc:identifier>
</cp:coreProperties>
</file>