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1817239695" r:id="rId2"/>
    <p:sldId id="256" r:id="rId3"/>
    <p:sldId id="264" r:id="rId4"/>
    <p:sldId id="257" r:id="rId5"/>
    <p:sldId id="259" r:id="rId6"/>
    <p:sldId id="260" r:id="rId7"/>
    <p:sldId id="261" r:id="rId8"/>
    <p:sldId id="262" r:id="rId9"/>
    <p:sldId id="263" r:id="rId10"/>
    <p:sldId id="1817239694" r:id="rId11"/>
    <p:sldId id="1817239714" r:id="rId12"/>
    <p:sldId id="1817239715" r:id="rId13"/>
    <p:sldId id="1817239716" r:id="rId14"/>
    <p:sldId id="1817239717" r:id="rId15"/>
    <p:sldId id="1817239697" r:id="rId16"/>
    <p:sldId id="1817239718" r:id="rId17"/>
    <p:sldId id="1817239698" r:id="rId18"/>
    <p:sldId id="1817239713" r:id="rId19"/>
    <p:sldId id="1817239720" r:id="rId20"/>
    <p:sldId id="18172397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926"/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48" d="100"/>
          <a:sy n="48" d="100"/>
        </p:scale>
        <p:origin x="51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  <a:t>24/3/2025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08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30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049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272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69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24/3/2025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426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24/3/2025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43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24/3/2025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115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24/3/2025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5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24/3/2025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24/3/2025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6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24/3/2025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4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24/3/2025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304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24/3/2025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13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24/3/2025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064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24/3/2025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xmlns="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968406AC-8E03-E646-7924-79E39D50A1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6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9A8A9D-B445-E6C2-B816-61ECD7F9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60" y="3105425"/>
            <a:ext cx="9741192" cy="233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xmlns="" id="{F5B2743D-3116-8B7D-67CD-14D220AA41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1976C40-580D-D7FA-32C3-272036037E31}"/>
              </a:ext>
            </a:extLst>
          </p:cNvPr>
          <p:cNvSpPr/>
          <p:nvPr/>
        </p:nvSpPr>
        <p:spPr>
          <a:xfrm>
            <a:off x="514351" y="1839691"/>
            <a:ext cx="10969750" cy="350274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B993EB3-DF30-C4C8-7C25-3F3FBB2C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174" y="463112"/>
            <a:ext cx="3505504" cy="1048603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xmlns="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" y="147815"/>
            <a:ext cx="1431773" cy="1431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FEA598-12C4-2153-C12D-B57FAF557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849" y="2128134"/>
            <a:ext cx="8425402" cy="303607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8C04DE1-0137-0AC4-5EAB-8780EEA6D6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F563B6A-1F17-A7F3-EA0E-FCB2A07DBE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124" y="28575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xmlns="" id="{B8B6DC6B-839D-04D5-D9AD-D221839C4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64" y="3340528"/>
            <a:ext cx="8209304" cy="21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63272D5-BB7C-4427-6FDA-2E0D3AF313BB}"/>
              </a:ext>
            </a:extLst>
          </p:cNvPr>
          <p:cNvSpPr/>
          <p:nvPr/>
        </p:nvSpPr>
        <p:spPr>
          <a:xfrm>
            <a:off x="103188" y="148590"/>
            <a:ext cx="11669712" cy="6323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:a16="http://schemas.microsoft.com/office/drawing/2014/main" xmlns="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:a16="http://schemas.microsoft.com/office/drawing/2014/main" xmlns="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:a16="http://schemas.microsoft.com/office/drawing/2014/main" xmlns="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9835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9448601-25CD-3AF2-FA7F-3A10D135BB11}"/>
              </a:ext>
            </a:extLst>
          </p:cNvPr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636DE5-A762-2469-207B-952E8F057497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C24899C-9FB8-35F8-B520-C0CFA83DDD22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6EABAB-C707-A66D-7497-88AB46EFA4B3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8A4A53-F495-5828-5C40-37C2D4205CD6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0E8774-90A0-1A13-E4AD-3CCB14F6ECC6}"/>
              </a:ext>
            </a:extLst>
          </p:cNvPr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xmlns="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3153742"/>
            <a:ext cx="8092440" cy="28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562093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770874-9DAE-21BC-270D-7FCA5DADE5B9}"/>
              </a:ext>
            </a:extLst>
          </p:cNvPr>
          <p:cNvSpPr txBox="1"/>
          <p:nvPr/>
        </p:nvSpPr>
        <p:spPr>
          <a:xfrm>
            <a:off x="3946524" y="485417"/>
            <a:ext cx="238569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xmlns="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5572452A-A453-CD33-EB6B-B8952ACC825F}"/>
              </a:ext>
            </a:extLst>
          </p:cNvPr>
          <p:cNvSpPr/>
          <p:nvPr/>
        </p:nvSpPr>
        <p:spPr>
          <a:xfrm>
            <a:off x="731520" y="1863090"/>
            <a:ext cx="626364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16958C58-C6BC-9926-5B45-605835A25069}"/>
              </a:ext>
            </a:extLst>
          </p:cNvPr>
          <p:cNvSpPr/>
          <p:nvPr/>
        </p:nvSpPr>
        <p:spPr>
          <a:xfrm>
            <a:off x="857250" y="4160520"/>
            <a:ext cx="620649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9F10769-15AB-C4E3-A3DD-F8DBE61716E9}"/>
              </a:ext>
            </a:extLst>
          </p:cNvPr>
          <p:cNvSpPr txBox="1"/>
          <p:nvPr/>
        </p:nvSpPr>
        <p:spPr>
          <a:xfrm>
            <a:off x="7063740" y="1988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16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BD45B2D-1FD0-AC1E-CE1B-22084CC7CAEC}"/>
              </a:ext>
            </a:extLst>
          </p:cNvPr>
          <p:cNvSpPr txBox="1"/>
          <p:nvPr/>
        </p:nvSpPr>
        <p:spPr>
          <a:xfrm>
            <a:off x="7098030" y="4274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38" grpId="0" animBg="1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xmlns="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91CCBE-2FC0-DC75-770A-6090B0514F29}"/>
              </a:ext>
            </a:extLst>
          </p:cNvPr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C6EF140-C779-5004-B6C7-CF87F8D89233}"/>
              </a:ext>
            </a:extLst>
          </p:cNvPr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0F96CE4-42D7-6C9F-D7CD-3030B35C1BD9}"/>
              </a:ext>
            </a:extLst>
          </p:cNvPr>
          <p:cNvSpPr/>
          <p:nvPr/>
        </p:nvSpPr>
        <p:spPr>
          <a:xfrm>
            <a:off x="365112" y="1583752"/>
            <a:ext cx="11442077" cy="49596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FBA2974-E421-04CE-D4DE-4EFAF346A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02" y="2182177"/>
            <a:ext cx="103536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A32462F-7AE5-3BDF-BD5A-A3295AFD5C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48" y="2567041"/>
            <a:ext cx="1098594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xmlns="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7117FB7-0B1A-568B-71E0-99F55284CD7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BF79873-9FC9-57F6-37BC-C2572228719B}"/>
              </a:ext>
            </a:extLst>
          </p:cNvPr>
          <p:cNvSpPr/>
          <p:nvPr/>
        </p:nvSpPr>
        <p:spPr>
          <a:xfrm>
            <a:off x="2939649" y="1535453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xmlns="" id="{96351126-A627-F59E-C8D7-B22CFFE9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226183-6CA2-BDC9-7CAA-4B998256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5" y="1705005"/>
            <a:ext cx="7959428" cy="3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xmlns="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xmlns="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xmlns="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xmlns="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xmlns="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xmlns="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xmlns="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xmlns="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xmlns="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933D4EB-1249-8CF2-24B6-F34A04869C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314</Words>
  <Application>Microsoft Office PowerPoint</Application>
  <PresentationFormat>Widescreen</PresentationFormat>
  <Paragraphs>60</Paragraphs>
  <Slides>20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#9Slide05 Pattaya</vt:lpstr>
      <vt:lpstr>Aptos</vt:lpstr>
      <vt:lpstr>Aptos Display</vt:lpstr>
      <vt:lpstr>Arial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TRANG</cp:lastModifiedBy>
  <cp:revision>72</cp:revision>
  <dcterms:created xsi:type="dcterms:W3CDTF">2024-06-22T08:49:28Z</dcterms:created>
  <dcterms:modified xsi:type="dcterms:W3CDTF">2025-03-24T00:19:32Z</dcterms:modified>
</cp:coreProperties>
</file>