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 id="2147483709" r:id="rId7"/>
  </p:sldMasterIdLst>
  <p:notesMasterIdLst>
    <p:notesMasterId r:id="rId25"/>
  </p:notesMasterIdLst>
  <p:sldIdLst>
    <p:sldId id="267" r:id="rId8"/>
    <p:sldId id="257" r:id="rId9"/>
    <p:sldId id="430" r:id="rId10"/>
    <p:sldId id="429" r:id="rId11"/>
    <p:sldId id="435" r:id="rId12"/>
    <p:sldId id="431" r:id="rId13"/>
    <p:sldId id="415" r:id="rId14"/>
    <p:sldId id="416" r:id="rId15"/>
    <p:sldId id="417" r:id="rId16"/>
    <p:sldId id="374" r:id="rId17"/>
    <p:sldId id="352" r:id="rId18"/>
    <p:sldId id="428" r:id="rId19"/>
    <p:sldId id="432" r:id="rId20"/>
    <p:sldId id="264" r:id="rId21"/>
    <p:sldId id="433" r:id="rId22"/>
    <p:sldId id="434" r:id="rId23"/>
    <p:sldId id="3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CCFFFF"/>
    <a:srgbClr val="FF0066"/>
    <a:srgbClr val="00A200"/>
    <a:srgbClr val="FADD06"/>
    <a:srgbClr val="F6F8FC"/>
    <a:srgbClr val="FFCCFF"/>
    <a:srgbClr val="649B3F"/>
    <a:srgbClr val="C3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showGuides="1">
      <p:cViewPr varScale="1">
        <p:scale>
          <a:sx n="63" d="100"/>
          <a:sy n="63" d="100"/>
        </p:scale>
        <p:origin x="132" y="273"/>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0DA67-801F-48A9-99D7-A9DD4A2AB631}"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AFF8A-F3EF-43B9-ABB7-3AB6964E0897}" type="slidenum">
              <a:rPr lang="en-US" smtClean="0"/>
              <a:t>‹#›</a:t>
            </a:fld>
            <a:endParaRPr lang="en-US"/>
          </a:p>
        </p:txBody>
      </p:sp>
    </p:spTree>
    <p:extLst>
      <p:ext uri="{BB962C8B-B14F-4D97-AF65-F5344CB8AC3E}">
        <p14:creationId xmlns:p14="http://schemas.microsoft.com/office/powerpoint/2010/main" val="36323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6</a:t>
            </a:fld>
            <a:endParaRPr lang="en-US"/>
          </a:p>
        </p:txBody>
      </p:sp>
    </p:spTree>
    <p:extLst>
      <p:ext uri="{BB962C8B-B14F-4D97-AF65-F5344CB8AC3E}">
        <p14:creationId xmlns:p14="http://schemas.microsoft.com/office/powerpoint/2010/main" val="370350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7</a:t>
            </a:fld>
            <a:endParaRPr lang="en-US"/>
          </a:p>
        </p:txBody>
      </p:sp>
    </p:spTree>
    <p:extLst>
      <p:ext uri="{BB962C8B-B14F-4D97-AF65-F5344CB8AC3E}">
        <p14:creationId xmlns:p14="http://schemas.microsoft.com/office/powerpoint/2010/main" val="74667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9AD98-A82B-2165-4BCB-B403FF917B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664063-30BD-896A-821F-D673282420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9C37053-F1AD-00FC-8657-7CA9E50574A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53796BB7-B848-5FA3-1073-694ECCE46F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0AB5A05-0594-4F9B-9B89-5093FCEC64C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1036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CDD2-5023-8A81-ABAB-66729C73BC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B630CB8-631D-9FCE-1E98-811E5C88B0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B2B837-10BD-5BA2-BC82-8AB959D603C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01DDD258-2A46-5CAD-BE92-906095FFC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A786D3E-E390-4A27-CBAA-0C06CD70A0F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93560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77E71D-C376-CE34-D3F3-6DF89E9E30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914CC8E-EB06-9275-3FFF-95873505E4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366248-F074-4AD9-A0FF-FF908231A3D1}"/>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F2CE8D01-46F0-82E1-BD02-D206399B0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91ADC7C-D938-6098-5F2E-B38DFB1B830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4896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9AD98-A82B-2165-4BCB-B403FF917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664063-30BD-896A-821F-D6732824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9C37053-F1AD-00FC-8657-7CA9E50574AB}"/>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53796BB7-B848-5FA3-1073-694ECCE4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AB5A05-0594-4F9B-9B89-5093FCEC64C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30746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B9AD5-8D48-BEC7-0D3E-1BE2FD23D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C4BF0C-DAC4-BD2B-B7EF-6FC78B3C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7B5A67-B562-E751-0EC5-6DA12F6D4629}"/>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2F2ACB76-C29E-3F1F-1763-1DDB5E4FC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4806AA-DE52-A835-6D1A-820B05A1A653}"/>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1471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F6A2E-1779-1392-5EFF-78D3070D3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0E813A-CEA5-E20E-4E55-C71F7A30D3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882A20-7324-70C8-7111-B65DC476F04E}"/>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CF02769F-0B5A-AA16-E197-B0A123D9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3F948E-81BD-23F5-B44E-6921BC638B4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563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98035-1D9B-375C-9290-70AE82463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E8A67C-5F4D-0CB5-3A52-8AF2CB60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1A7206-5BA4-8E97-5C48-471B952F3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A9ADBC-5EC5-6E8F-2AB8-BF358BB6356B}"/>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6" name="Footer Placeholder 5">
            <a:extLst>
              <a:ext uri="{FF2B5EF4-FFF2-40B4-BE49-F238E27FC236}">
                <a16:creationId xmlns:a16="http://schemas.microsoft.com/office/drawing/2014/main" xmlns="" id="{F890129F-2C9E-95AE-7D3D-25534A5E1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FD9730-39D1-D0A9-EC9F-AD5A2F253A9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71361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456FC-2935-02C2-4BFB-D2BC1BE5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87453AA-F7E8-C905-6446-97D60C2DA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0E5A01-A1E8-19D0-C534-7C4C62B84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574153-C9EA-2A9A-4291-41E5DC5D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1F8CA4-594A-52A3-834A-7287FAC6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21E54B-E8ED-37F7-59DF-F879132480C9}"/>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8" name="Footer Placeholder 7">
            <a:extLst>
              <a:ext uri="{FF2B5EF4-FFF2-40B4-BE49-F238E27FC236}">
                <a16:creationId xmlns:a16="http://schemas.microsoft.com/office/drawing/2014/main" xmlns="" id="{E80C47B4-E4AF-B6D1-65A3-FD9031421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2FE69D-DF92-E884-44DA-F163838D867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415600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C2441-B032-2F64-0C6B-CEE21B453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CF265F3-107B-6342-1C12-F8801E639525}"/>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4" name="Footer Placeholder 3">
            <a:extLst>
              <a:ext uri="{FF2B5EF4-FFF2-40B4-BE49-F238E27FC236}">
                <a16:creationId xmlns:a16="http://schemas.microsoft.com/office/drawing/2014/main" xmlns="" id="{F7E28805-9AD4-8911-2DA7-4A961A6B6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22B003-6F66-8373-A7EB-ED72EC0E0247}"/>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5157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6F546D-9D50-BD70-7F1B-3E2D0E14DE28}"/>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3" name="Footer Placeholder 2">
            <a:extLst>
              <a:ext uri="{FF2B5EF4-FFF2-40B4-BE49-F238E27FC236}">
                <a16:creationId xmlns:a16="http://schemas.microsoft.com/office/drawing/2014/main" xmlns="" id="{FE815DCE-3968-C519-7C21-6C50EA4F8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A54A61-B0E2-51D3-CA25-3E4A288DBB9D}"/>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89769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17787-6C99-906A-964A-D2DC46523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F7F85D-71B1-DC7A-3C71-CD9E675D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E3447D-7781-64C4-8142-7B12DAED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D37F9E-5B54-EB12-6718-46FB298D0ACE}"/>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6" name="Footer Placeholder 5">
            <a:extLst>
              <a:ext uri="{FF2B5EF4-FFF2-40B4-BE49-F238E27FC236}">
                <a16:creationId xmlns:a16="http://schemas.microsoft.com/office/drawing/2014/main" xmlns="" id="{9D630CA5-3769-6A6B-36F2-28155EC6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BF0A6A-EE2E-CD8F-8D24-C3B8F76E26F4}"/>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85514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B9AD5-8D48-BEC7-0D3E-1BE2FD23D7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C4BF0C-DAC4-BD2B-B7EF-6FC78B3C70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7B5A67-B562-E751-0EC5-6DA12F6D462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2F2ACB76-C29E-3F1F-1763-1DDB5E4FC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74806AA-DE52-A835-6D1A-820B05A1A653}"/>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62035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6109E-15F9-2A59-4367-B5C60110C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5F4654-0414-136E-3A38-B4F8D22DE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591E3A-FFBC-1CF8-37C2-858D53635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756227-1D21-F709-DB4C-96F6A0AFA390}"/>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6" name="Footer Placeholder 5">
            <a:extLst>
              <a:ext uri="{FF2B5EF4-FFF2-40B4-BE49-F238E27FC236}">
                <a16:creationId xmlns:a16="http://schemas.microsoft.com/office/drawing/2014/main" xmlns="" id="{D29D4607-B8A3-90A4-E35D-16269B74E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950D38-E183-7752-F577-340509C90B9E}"/>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2628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CDD2-5023-8A81-ABAB-66729C73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B630CB8-631D-9FCE-1E98-811E5C88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B2B837-10BD-5BA2-BC82-8AB959D603CB}"/>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01DDD258-2A46-5CAD-BE92-906095FF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786D3E-E390-4A27-CBAA-0C06CD70A0F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827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77E71D-C376-CE34-D3F3-6DF89E9E3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914CC8E-EB06-9275-3FFF-95873505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366248-F074-4AD9-A0FF-FF908231A3D1}"/>
              </a:ext>
            </a:extLst>
          </p:cNvPr>
          <p:cNvSpPr>
            <a:spLocks noGrp="1"/>
          </p:cNvSpPr>
          <p:nvPr>
            <p:ph type="dt" sz="half" idx="10"/>
          </p:nvPr>
        </p:nvSpPr>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F2CE8D01-46F0-82E1-BD02-D206399B0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1ADC7C-D938-6098-5F2E-B38DFB1B830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628050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5" name="Footer Placeholder 4">
            <a:extLst>
              <a:ext uri="{FF2B5EF4-FFF2-40B4-BE49-F238E27FC236}">
                <a16:creationId xmlns:a16="http://schemas.microsoft.com/office/drawing/2014/main" xmlns=""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4713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5" name="Footer Placeholder 4">
            <a:extLst>
              <a:ext uri="{FF2B5EF4-FFF2-40B4-BE49-F238E27FC236}">
                <a16:creationId xmlns:a16="http://schemas.microsoft.com/office/drawing/2014/main" xmlns=""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0658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5" name="Footer Placeholder 4">
            <a:extLst>
              <a:ext uri="{FF2B5EF4-FFF2-40B4-BE49-F238E27FC236}">
                <a16:creationId xmlns:a16="http://schemas.microsoft.com/office/drawing/2014/main" xmlns=""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78927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6" name="Footer Placeholder 5">
            <a:extLst>
              <a:ext uri="{FF2B5EF4-FFF2-40B4-BE49-F238E27FC236}">
                <a16:creationId xmlns:a16="http://schemas.microsoft.com/office/drawing/2014/main" xmlns=""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424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8" name="Footer Placeholder 7">
            <a:extLst>
              <a:ext uri="{FF2B5EF4-FFF2-40B4-BE49-F238E27FC236}">
                <a16:creationId xmlns:a16="http://schemas.microsoft.com/office/drawing/2014/main" xmlns=""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43869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4" name="Footer Placeholder 3">
            <a:extLst>
              <a:ext uri="{FF2B5EF4-FFF2-40B4-BE49-F238E27FC236}">
                <a16:creationId xmlns:a16="http://schemas.microsoft.com/office/drawing/2014/main" xmlns=""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545324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3" name="Footer Placeholder 2">
            <a:extLst>
              <a:ext uri="{FF2B5EF4-FFF2-40B4-BE49-F238E27FC236}">
                <a16:creationId xmlns:a16="http://schemas.microsoft.com/office/drawing/2014/main" xmlns=""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01950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F6A2E-1779-1392-5EFF-78D3070D3B1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0E813A-CEA5-E20E-4E55-C71F7A30D3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882A20-7324-70C8-7111-B65DC476F04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CF02769F-0B5A-AA16-E197-B0A123D96F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F3F948E-81BD-23F5-B44E-6921BC638B4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812305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6" name="Footer Placeholder 5">
            <a:extLst>
              <a:ext uri="{FF2B5EF4-FFF2-40B4-BE49-F238E27FC236}">
                <a16:creationId xmlns:a16="http://schemas.microsoft.com/office/drawing/2014/main" xmlns=""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231697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6" name="Footer Placeholder 5">
            <a:extLst>
              <a:ext uri="{FF2B5EF4-FFF2-40B4-BE49-F238E27FC236}">
                <a16:creationId xmlns:a16="http://schemas.microsoft.com/office/drawing/2014/main" xmlns=""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52745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5" name="Footer Placeholder 4">
            <a:extLst>
              <a:ext uri="{FF2B5EF4-FFF2-40B4-BE49-F238E27FC236}">
                <a16:creationId xmlns:a16="http://schemas.microsoft.com/office/drawing/2014/main" xmlns=""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6720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3/24/2025</a:t>
            </a:fld>
            <a:endParaRPr lang="en-US"/>
          </a:p>
        </p:txBody>
      </p:sp>
      <p:sp>
        <p:nvSpPr>
          <p:cNvPr id="5" name="Footer Placeholder 4">
            <a:extLst>
              <a:ext uri="{FF2B5EF4-FFF2-40B4-BE49-F238E27FC236}">
                <a16:creationId xmlns:a16="http://schemas.microsoft.com/office/drawing/2014/main" xmlns=""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151695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566FE-424D-C3AA-1934-4BE81A1E3BE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758E284-734C-CEC1-6922-943A512DB7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D2D8102-48BF-470C-4CC4-43084941CC21}"/>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5" name="Footer Placeholder 4">
            <a:extLst>
              <a:ext uri="{FF2B5EF4-FFF2-40B4-BE49-F238E27FC236}">
                <a16:creationId xmlns:a16="http://schemas.microsoft.com/office/drawing/2014/main" xmlns="" id="{6196120F-69B0-707C-BE20-541FA511D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59AAF87-EEC1-DC76-B5C6-5B1417CF2437}"/>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981930535"/>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B8174-AC80-F648-EB4B-CA194E4E09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2987A3-E8B4-85F9-995C-772A4D278C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D5049C-60A0-DB92-893E-E8E7DDECECB1}"/>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5" name="Footer Placeholder 4">
            <a:extLst>
              <a:ext uri="{FF2B5EF4-FFF2-40B4-BE49-F238E27FC236}">
                <a16:creationId xmlns:a16="http://schemas.microsoft.com/office/drawing/2014/main" xmlns="" id="{044FEAF4-2446-DD7B-FE1B-B5D2D61BD6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6C19E3E-6336-EC66-2E93-062427E23CA8}"/>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326506167"/>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BDAD8-BEA2-7680-685D-78661F9398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2E4BB3-01BA-7016-BAAD-61C1992AB0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41B15F4-1ECA-FB4C-F5AE-C86F10326A5B}"/>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5" name="Footer Placeholder 4">
            <a:extLst>
              <a:ext uri="{FF2B5EF4-FFF2-40B4-BE49-F238E27FC236}">
                <a16:creationId xmlns:a16="http://schemas.microsoft.com/office/drawing/2014/main" xmlns="" id="{91B1BEA9-F65D-7EBF-F9D9-5A1902EA8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49E08FC-4604-3230-65F6-C820154DE922}"/>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237311792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755C4-0086-2EDE-415D-D1C08B8C01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DECB18-5802-48D3-1C68-31774C46E2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6934BF3-1342-32A4-5311-C3E68EF62EE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71B5B27-5C2B-A0D2-DFA0-CE9CA73F276E}"/>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6" name="Footer Placeholder 5">
            <a:extLst>
              <a:ext uri="{FF2B5EF4-FFF2-40B4-BE49-F238E27FC236}">
                <a16:creationId xmlns:a16="http://schemas.microsoft.com/office/drawing/2014/main" xmlns="" id="{8C6BE377-CA1F-F376-8C99-FD629968D4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2E672EB-F7EC-97AA-7A28-27806DAF7590}"/>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4009913614"/>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88878-A071-DD75-ACA7-ED973DFFEE0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6A094F-9C7C-B0A7-D90C-2123043931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D642B39-9DEF-31C1-70E8-553D122DEC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EC54D8E-658F-081B-3127-2DE0681A97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1DF622C-11B2-2E36-2109-DD25D73788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91615BC-5917-B57E-ECEC-49643075005B}"/>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8" name="Footer Placeholder 7">
            <a:extLst>
              <a:ext uri="{FF2B5EF4-FFF2-40B4-BE49-F238E27FC236}">
                <a16:creationId xmlns:a16="http://schemas.microsoft.com/office/drawing/2014/main" xmlns="" id="{32AB3B15-630F-5E23-759C-20F9A2C31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1E248E79-B45E-E2A9-A55D-8AC7345606E2}"/>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44678715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8C49C-E2D4-4CDC-0B27-D0389E7BF6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B338A0-0CB2-5C2F-4F89-5E6FBE4EA92C}"/>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4" name="Footer Placeholder 3">
            <a:extLst>
              <a:ext uri="{FF2B5EF4-FFF2-40B4-BE49-F238E27FC236}">
                <a16:creationId xmlns:a16="http://schemas.microsoft.com/office/drawing/2014/main" xmlns="" id="{77119B43-C9A5-8C78-500C-8A7A4D415A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4CC9495-3778-5759-1ABD-DE1236E83BDF}"/>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33444372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98035-1D9B-375C-9290-70AE82463B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E8A67C-5F4D-0CB5-3A52-8AF2CB609E8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1A7206-5BA4-8E97-5C48-471B952F37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A9ADBC-5EC5-6E8F-2AB8-BF358BB6356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6" name="Footer Placeholder 5">
            <a:extLst>
              <a:ext uri="{FF2B5EF4-FFF2-40B4-BE49-F238E27FC236}">
                <a16:creationId xmlns:a16="http://schemas.microsoft.com/office/drawing/2014/main" xmlns="" id="{F890129F-2C9E-95AE-7D3D-25534A5E13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6FD9730-39D1-D0A9-EC9F-AD5A2F253A9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740740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CE8E29-4A85-206F-FD99-BEEA6BD2A1E6}"/>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3" name="Footer Placeholder 2">
            <a:extLst>
              <a:ext uri="{FF2B5EF4-FFF2-40B4-BE49-F238E27FC236}">
                <a16:creationId xmlns:a16="http://schemas.microsoft.com/office/drawing/2014/main" xmlns="" id="{37D0421D-05F9-0BF6-2444-C573115B84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D8AF6EB6-CDCD-B275-DF50-F15682657027}"/>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4909505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4E191-30CF-FB84-65D3-A76E169F12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3CF98C-B6C8-2637-571E-A8587C413C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6D20D1-16E5-392C-D19E-D83090C483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CC6316-9874-74E2-B76C-F9A3488A00DF}"/>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6" name="Footer Placeholder 5">
            <a:extLst>
              <a:ext uri="{FF2B5EF4-FFF2-40B4-BE49-F238E27FC236}">
                <a16:creationId xmlns:a16="http://schemas.microsoft.com/office/drawing/2014/main" xmlns="" id="{31D49006-A786-77CF-85E5-62E0D8C55B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A435C4C-114E-0231-B0BC-781C09903574}"/>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48998118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71B6B-425E-EFCF-677D-0968F90E0B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21B03B4-5303-79CD-7CF6-9A57B0322C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2A7DCEC-ACA2-E803-4271-E6C5E1BA0D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A33745-6C43-FB1F-22D7-6A903D8134BC}"/>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6" name="Footer Placeholder 5">
            <a:extLst>
              <a:ext uri="{FF2B5EF4-FFF2-40B4-BE49-F238E27FC236}">
                <a16:creationId xmlns:a16="http://schemas.microsoft.com/office/drawing/2014/main" xmlns="" id="{EABEA8B5-455D-CB9F-B6B1-BC42258588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1D2C317-0F78-2EA5-23A1-378E5B4F4E26}"/>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341767235"/>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E264B-F486-DE23-9D83-82781118F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2B32072-65A9-A1FD-FA8F-7D06598DD9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FA975F-5345-B1B6-D3B8-8F8D19E86675}"/>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5" name="Footer Placeholder 4">
            <a:extLst>
              <a:ext uri="{FF2B5EF4-FFF2-40B4-BE49-F238E27FC236}">
                <a16:creationId xmlns:a16="http://schemas.microsoft.com/office/drawing/2014/main" xmlns="" id="{1B983F22-7519-FC6F-D5CE-C1C460D6F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7D470C5-4671-A3DF-452B-4FBE5C45C90A}"/>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848599022"/>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CEDBCF-69A2-E4C0-B689-8133D99CF01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D2CBA12-E857-98F9-2578-AFAF785FEC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9DE80F-5B54-6787-3C31-AFBD5B1D1398}"/>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3/24/2025</a:t>
            </a:fld>
            <a:endParaRPr lang="en-US"/>
          </a:p>
        </p:txBody>
      </p:sp>
      <p:sp>
        <p:nvSpPr>
          <p:cNvPr id="5" name="Footer Placeholder 4">
            <a:extLst>
              <a:ext uri="{FF2B5EF4-FFF2-40B4-BE49-F238E27FC236}">
                <a16:creationId xmlns:a16="http://schemas.microsoft.com/office/drawing/2014/main" xmlns="" id="{A3E66704-254C-D337-F85D-38B39531BA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C0D4E99-391E-8591-01B6-BE388AABA969}"/>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42377964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456FC-2935-02C2-4BFB-D2BC1BE57C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87453AA-F7E8-C905-6446-97D60C2DA6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0E5A01-A1E8-19D0-C534-7C4C62B845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574153-C9EA-2A9A-4291-41E5DC5D76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1F8CA4-594A-52A3-834A-7287FAC6E6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21E54B-E8ED-37F7-59DF-F879132480C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8" name="Footer Placeholder 7">
            <a:extLst>
              <a:ext uri="{FF2B5EF4-FFF2-40B4-BE49-F238E27FC236}">
                <a16:creationId xmlns:a16="http://schemas.microsoft.com/office/drawing/2014/main" xmlns="" id="{E80C47B4-E4AF-B6D1-65A3-FD90314215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432FE69D-DF92-E884-44DA-F163838D867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2957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C2441-B032-2F64-0C6B-CEE21B4533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CF265F3-107B-6342-1C12-F8801E639525}"/>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4" name="Footer Placeholder 3">
            <a:extLst>
              <a:ext uri="{FF2B5EF4-FFF2-40B4-BE49-F238E27FC236}">
                <a16:creationId xmlns:a16="http://schemas.microsoft.com/office/drawing/2014/main" xmlns="" id="{F7E28805-9AD4-8911-2DA7-4A961A6B6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B422B003-6F66-8373-A7EB-ED72EC0E0247}"/>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2404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6F546D-9D50-BD70-7F1B-3E2D0E14DE28}"/>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3" name="Footer Placeholder 2">
            <a:extLst>
              <a:ext uri="{FF2B5EF4-FFF2-40B4-BE49-F238E27FC236}">
                <a16:creationId xmlns:a16="http://schemas.microsoft.com/office/drawing/2014/main" xmlns="" id="{FE815DCE-3968-C519-7C21-6C50EA4F8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5A54A61-B0E2-51D3-CA25-3E4A288DBB9D}"/>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366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17787-6C99-906A-964A-D2DC465234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F7F85D-71B1-DC7A-3C71-CD9E675D993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E3447D-7781-64C4-8142-7B12DAED6D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D37F9E-5B54-EB12-6718-46FB298D0AC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6" name="Footer Placeholder 5">
            <a:extLst>
              <a:ext uri="{FF2B5EF4-FFF2-40B4-BE49-F238E27FC236}">
                <a16:creationId xmlns:a16="http://schemas.microsoft.com/office/drawing/2014/main" xmlns="" id="{9D630CA5-3769-6A6B-36F2-28155EC6EE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1BF0A6A-EE2E-CD8F-8D24-C3B8F76E26F4}"/>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7775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6109E-15F9-2A59-4367-B5C60110CC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5F4654-0414-136E-3A38-B4F8D22DE9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591E3A-FFBC-1CF8-37C2-858D536351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756227-1D21-F709-DB4C-96F6A0AFA390}"/>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3/24/2025</a:t>
            </a:fld>
            <a:endParaRPr lang="en-US"/>
          </a:p>
        </p:txBody>
      </p:sp>
      <p:sp>
        <p:nvSpPr>
          <p:cNvPr id="6" name="Footer Placeholder 5">
            <a:extLst>
              <a:ext uri="{FF2B5EF4-FFF2-40B4-BE49-F238E27FC236}">
                <a16:creationId xmlns:a16="http://schemas.microsoft.com/office/drawing/2014/main" xmlns="" id="{D29D4607-B8A3-90A4-E35D-16269B74E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F950D38-E183-7752-F577-340509C90B9E}"/>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8756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xmlns=""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xmlns=""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grpSp>
        <p:nvGrpSpPr>
          <p:cNvPr id="13" name="Group 12">
            <a:extLst>
              <a:ext uri="{FF2B5EF4-FFF2-40B4-BE49-F238E27FC236}">
                <a16:creationId xmlns:a16="http://schemas.microsoft.com/office/drawing/2014/main" xmlns=""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xmlns=""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5" name="Freeform 28">
              <a:extLst>
                <a:ext uri="{FF2B5EF4-FFF2-40B4-BE49-F238E27FC236}">
                  <a16:creationId xmlns:a16="http://schemas.microsoft.com/office/drawing/2014/main" xmlns=""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6" name="Freeform 28">
              <a:extLst>
                <a:ext uri="{FF2B5EF4-FFF2-40B4-BE49-F238E27FC236}">
                  <a16:creationId xmlns:a16="http://schemas.microsoft.com/office/drawing/2014/main" xmlns=""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7" name="Freeform 28">
              <a:extLst>
                <a:ext uri="{FF2B5EF4-FFF2-40B4-BE49-F238E27FC236}">
                  <a16:creationId xmlns:a16="http://schemas.microsoft.com/office/drawing/2014/main" xmlns=""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grpSp>
      <p:pic>
        <p:nvPicPr>
          <p:cNvPr id="3" name="Picture 2" descr="A round pink label with white text and a black background&#10;&#10;Description automatically generated">
            <a:extLst>
              <a:ext uri="{FF2B5EF4-FFF2-40B4-BE49-F238E27FC236}">
                <a16:creationId xmlns:a16="http://schemas.microsoft.com/office/drawing/2014/main" xmlns="" id="{E34C6A56-FC6F-52E4-E1BC-6B09BEDD617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51751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AB5289-1D8F-EE0C-0BA0-9EAC1BB1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2567D1-EDAC-D7FE-8AC4-1E4430EE9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8C7ACC-4D28-D012-0EFB-30C9A6690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0E4A27-6937-4CCA-A308-015FDF217709}" type="datetimeFigureOut">
              <a:rPr lang="en-US" smtClean="0"/>
              <a:t>3/24/2025</a:t>
            </a:fld>
            <a:endParaRPr lang="en-US"/>
          </a:p>
        </p:txBody>
      </p:sp>
      <p:sp>
        <p:nvSpPr>
          <p:cNvPr id="5" name="Footer Placeholder 4">
            <a:extLst>
              <a:ext uri="{FF2B5EF4-FFF2-40B4-BE49-F238E27FC236}">
                <a16:creationId xmlns:a16="http://schemas.microsoft.com/office/drawing/2014/main" xmlns="" id="{AD347A7B-3E5A-2C17-F5AE-67B6527B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28F4169-34DA-FF8B-B650-07659277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E8BC8-C552-4A4C-8A7F-A856F6BB77E7}" type="slidenum">
              <a:rPr lang="en-US" smtClean="0"/>
              <a:t>‹#›</a:t>
            </a:fld>
            <a:endParaRPr lang="en-US"/>
          </a:p>
        </p:txBody>
      </p:sp>
      <p:sp>
        <p:nvSpPr>
          <p:cNvPr id="7" name="Freeform 8">
            <a:extLst>
              <a:ext uri="{FF2B5EF4-FFF2-40B4-BE49-F238E27FC236}">
                <a16:creationId xmlns:a16="http://schemas.microsoft.com/office/drawing/2014/main" xmlns=""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xmlns=""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10" name="Freeform 2">
            <a:extLst>
              <a:ext uri="{FF2B5EF4-FFF2-40B4-BE49-F238E27FC236}">
                <a16:creationId xmlns:a16="http://schemas.microsoft.com/office/drawing/2014/main" xmlns="" id="{40F91B95-43A7-EC76-EA94-5DD7892BE8BA}"/>
              </a:ext>
            </a:extLst>
          </p:cNvPr>
          <p:cNvSpPr/>
          <p:nvPr userDrawn="1"/>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16"/>
            <a:stretch>
              <a:fillRect/>
            </a:stretch>
          </a:blipFill>
        </p:spPr>
        <p:txBody>
          <a:bodyPr/>
          <a:lstStyle/>
          <a:p>
            <a:endParaRPr lang="en-US"/>
          </a:p>
        </p:txBody>
      </p:sp>
      <p:grpSp>
        <p:nvGrpSpPr>
          <p:cNvPr id="13" name="Group 12">
            <a:extLst>
              <a:ext uri="{FF2B5EF4-FFF2-40B4-BE49-F238E27FC236}">
                <a16:creationId xmlns:a16="http://schemas.microsoft.com/office/drawing/2014/main" xmlns=""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xmlns=""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5" name="Freeform 28">
              <a:extLst>
                <a:ext uri="{FF2B5EF4-FFF2-40B4-BE49-F238E27FC236}">
                  <a16:creationId xmlns:a16="http://schemas.microsoft.com/office/drawing/2014/main" xmlns=""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6" name="Freeform 28">
              <a:extLst>
                <a:ext uri="{FF2B5EF4-FFF2-40B4-BE49-F238E27FC236}">
                  <a16:creationId xmlns:a16="http://schemas.microsoft.com/office/drawing/2014/main" xmlns=""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7" name="Freeform 28">
              <a:extLst>
                <a:ext uri="{FF2B5EF4-FFF2-40B4-BE49-F238E27FC236}">
                  <a16:creationId xmlns:a16="http://schemas.microsoft.com/office/drawing/2014/main" xmlns=""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xmlns="" id="{4845303B-88FE-80BA-2989-CAD2A4D839A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36919856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55C48F70-EBE7-41FF-89D2-922387F7AFD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12888195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xmlns="" id="{913A7194-6689-2CA8-CB83-A84E0AF22A1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309395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69.sv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41.svg"/><Relationship Id="rId4" Type="http://schemas.openxmlformats.org/officeDocument/2006/relationships/image" Target="../media/image29.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56B88A71-0672-44AF-9452-972245EA5768}"/>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pic>
        <p:nvPicPr>
          <p:cNvPr id="14" name="Picture 13" descr="A rainbow colored circle&#10;&#10;Description automatically generated">
            <a:extLst>
              <a:ext uri="{FF2B5EF4-FFF2-40B4-BE49-F238E27FC236}">
                <a16:creationId xmlns:a16="http://schemas.microsoft.com/office/drawing/2014/main" xmlns="" id="{A18689CE-77D7-433F-A901-97446D8A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5" name="Freeform 2">
            <a:extLst>
              <a:ext uri="{FF2B5EF4-FFF2-40B4-BE49-F238E27FC236}">
                <a16:creationId xmlns:a16="http://schemas.microsoft.com/office/drawing/2014/main" xmlns=""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endParaRPr lang="en-US"/>
          </a:p>
        </p:txBody>
      </p:sp>
      <p:grpSp>
        <p:nvGrpSpPr>
          <p:cNvPr id="13" name="Group 12">
            <a:extLst>
              <a:ext uri="{FF2B5EF4-FFF2-40B4-BE49-F238E27FC236}">
                <a16:creationId xmlns:a16="http://schemas.microsoft.com/office/drawing/2014/main" xmlns="" id="{AAD84ACE-08DD-47C4-8614-6562DB462538}"/>
              </a:ext>
            </a:extLst>
          </p:cNvPr>
          <p:cNvGrpSpPr/>
          <p:nvPr/>
        </p:nvGrpSpPr>
        <p:grpSpPr>
          <a:xfrm>
            <a:off x="0" y="5834926"/>
            <a:ext cx="12168784" cy="1023074"/>
            <a:chOff x="0" y="5834926"/>
            <a:chExt cx="12168784" cy="1023074"/>
          </a:xfrm>
        </p:grpSpPr>
        <p:sp>
          <p:nvSpPr>
            <p:cNvPr id="9" name="Freeform 28">
              <a:extLst>
                <a:ext uri="{FF2B5EF4-FFF2-40B4-BE49-F238E27FC236}">
                  <a16:creationId xmlns:a16="http://schemas.microsoft.com/office/drawing/2014/main" xmlns="" id="{2185ED04-ED2D-4EEA-9737-21DEBA87690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0" name="Freeform 28">
              <a:extLst>
                <a:ext uri="{FF2B5EF4-FFF2-40B4-BE49-F238E27FC236}">
                  <a16:creationId xmlns:a16="http://schemas.microsoft.com/office/drawing/2014/main" xmlns="" id="{55EAEBAC-C693-4A52-B594-D2E627B3CC1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1" name="Freeform 28">
              <a:extLst>
                <a:ext uri="{FF2B5EF4-FFF2-40B4-BE49-F238E27FC236}">
                  <a16:creationId xmlns:a16="http://schemas.microsoft.com/office/drawing/2014/main" xmlns="" id="{7EC4F775-FE0B-4F6C-8BA1-E8DDA5C38A4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2" name="Freeform 28">
              <a:extLst>
                <a:ext uri="{FF2B5EF4-FFF2-40B4-BE49-F238E27FC236}">
                  <a16:creationId xmlns:a16="http://schemas.microsoft.com/office/drawing/2014/main" xmlns="" id="{AED2B444-5C0D-49C9-80EC-E1656603C114}"/>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grpSp>
      <p:sp>
        <p:nvSpPr>
          <p:cNvPr id="4" name="Freeform 5">
            <a:extLst>
              <a:ext uri="{FF2B5EF4-FFF2-40B4-BE49-F238E27FC236}">
                <a16:creationId xmlns:a16="http://schemas.microsoft.com/office/drawing/2014/main" xmlns="" id="{4B19CCED-4EB3-4B38-874F-1E54723861C4}"/>
              </a:ext>
            </a:extLst>
          </p:cNvPr>
          <p:cNvSpPr/>
          <p:nvPr/>
        </p:nvSpPr>
        <p:spPr>
          <a:xfrm>
            <a:off x="3964646" y="2158524"/>
            <a:ext cx="3823855" cy="4675909"/>
          </a:xfrm>
          <a:custGeom>
            <a:avLst/>
            <a:gdLst/>
            <a:ahLst/>
            <a:cxnLst/>
            <a:rect l="l" t="t" r="r" b="b"/>
            <a:pathLst>
              <a:path w="2367392" h="2781077">
                <a:moveTo>
                  <a:pt x="0" y="0"/>
                </a:moveTo>
                <a:lnTo>
                  <a:pt x="2367392" y="0"/>
                </a:lnTo>
                <a:lnTo>
                  <a:pt x="2367392" y="2781077"/>
                </a:lnTo>
                <a:lnTo>
                  <a:pt x="0" y="2781077"/>
                </a:lnTo>
                <a:lnTo>
                  <a:pt x="0" y="0"/>
                </a:lnTo>
                <a:close/>
              </a:path>
            </a:pathLst>
          </a:custGeom>
          <a:blipFill>
            <a:blip r:embed="rId7"/>
            <a:stretch>
              <a:fillRect/>
            </a:stretch>
          </a:blipFill>
        </p:spPr>
        <p:txBody>
          <a:bodyPr/>
          <a:lstStyle/>
          <a:p>
            <a:endParaRPr lang="en-US"/>
          </a:p>
        </p:txBody>
      </p:sp>
      <p:pic>
        <p:nvPicPr>
          <p:cNvPr id="6" name="Picture 5">
            <a:extLst>
              <a:ext uri="{FF2B5EF4-FFF2-40B4-BE49-F238E27FC236}">
                <a16:creationId xmlns:a16="http://schemas.microsoft.com/office/drawing/2014/main" xmlns="" id="{874008E6-0ED4-87F8-710B-2CA8461F558C}"/>
              </a:ext>
            </a:extLst>
          </p:cNvPr>
          <p:cNvPicPr>
            <a:picLocks noChangeAspect="1"/>
          </p:cNvPicPr>
          <p:nvPr/>
        </p:nvPicPr>
        <p:blipFill>
          <a:blip r:embed="rId8"/>
          <a:stretch>
            <a:fillRect/>
          </a:stretch>
        </p:blipFill>
        <p:spPr>
          <a:xfrm>
            <a:off x="594901" y="658231"/>
            <a:ext cx="10961558" cy="3164098"/>
          </a:xfrm>
          <a:prstGeom prst="rect">
            <a:avLst/>
          </a:prstGeom>
        </p:spPr>
      </p:pic>
    </p:spTree>
    <p:extLst>
      <p:ext uri="{BB962C8B-B14F-4D97-AF65-F5344CB8AC3E}">
        <p14:creationId xmlns:p14="http://schemas.microsoft.com/office/powerpoint/2010/main" val="51356986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3000">
              <a:srgbClr val="FADD06"/>
            </a:gs>
            <a:gs pos="100000">
              <a:srgbClr val="CCFFFF"/>
            </a:gs>
          </a:gsLst>
          <a:path path="circle">
            <a:fillToRect l="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96219231-1A3B-480D-9345-EAC67A7323A6}"/>
              </a:ext>
            </a:extLst>
          </p:cNvPr>
          <p:cNvGrpSpPr/>
          <p:nvPr/>
        </p:nvGrpSpPr>
        <p:grpSpPr>
          <a:xfrm>
            <a:off x="230817" y="566309"/>
            <a:ext cx="11540269" cy="2129399"/>
            <a:chOff x="230817" y="566309"/>
            <a:chExt cx="11540269" cy="2129399"/>
          </a:xfrm>
        </p:grpSpPr>
        <p:sp>
          <p:nvSpPr>
            <p:cNvPr id="5" name="TextBox 4">
              <a:extLst>
                <a:ext uri="{FF2B5EF4-FFF2-40B4-BE49-F238E27FC236}">
                  <a16:creationId xmlns:a16="http://schemas.microsoft.com/office/drawing/2014/main" xmlns="" id="{045D98AE-00D6-6FCD-D5EE-DD78936440A9}"/>
                </a:ext>
              </a:extLst>
            </p:cNvPr>
            <p:cNvSpPr txBox="1"/>
            <p:nvPr/>
          </p:nvSpPr>
          <p:spPr>
            <a:xfrm>
              <a:off x="629802" y="566309"/>
              <a:ext cx="10932395" cy="1123712"/>
            </a:xfrm>
            <a:prstGeom prst="roundRect">
              <a:avLst/>
            </a:prstGeom>
            <a:solidFill>
              <a:srgbClr val="E7E7FF"/>
            </a:solidFill>
            <a:ln w="57150">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lang="en-US" sz="6000" b="1" dirty="0" err="1">
                  <a:solidFill>
                    <a:prstClr val="black"/>
                  </a:solidFill>
                  <a:latin typeface="Calibri" panose="020F0502020204030204"/>
                  <a:ea typeface="Roboto" panose="02000000000000000000" pitchFamily="2" charset="0"/>
                </a:rPr>
                <a:t>Nội</a:t>
              </a:r>
              <a:r>
                <a:rPr lang="en-US" sz="6000" b="1" dirty="0">
                  <a:solidFill>
                    <a:prstClr val="black"/>
                  </a:solidFill>
                  <a:latin typeface="Calibri" panose="020F0502020204030204"/>
                  <a:ea typeface="Roboto" panose="02000000000000000000" pitchFamily="2" charset="0"/>
                </a:rPr>
                <a:t> dung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bài</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đọc</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gì</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8" name="Picture 7" descr="A question mark in a speech bubble&#10;&#10;Description automatically generated">
              <a:extLst>
                <a:ext uri="{FF2B5EF4-FFF2-40B4-BE49-F238E27FC236}">
                  <a16:creationId xmlns:a16="http://schemas.microsoft.com/office/drawing/2014/main" xmlns="" id="{E2C6F1DA-EC52-48AB-8950-E81F1D982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17" y="577820"/>
              <a:ext cx="1112201" cy="1112201"/>
            </a:xfrm>
            <a:prstGeom prst="rect">
              <a:avLst/>
            </a:prstGeom>
          </p:spPr>
        </p:pic>
        <p:pic>
          <p:nvPicPr>
            <p:cNvPr id="9" name="Picture 8" descr="A pink folder with a letter inside&#10;&#10;Description automatically generated">
              <a:extLst>
                <a:ext uri="{FF2B5EF4-FFF2-40B4-BE49-F238E27FC236}">
                  <a16:creationId xmlns:a16="http://schemas.microsoft.com/office/drawing/2014/main" xmlns="" id="{9D32FA21-2E46-4138-B786-CAFF2F045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43" y="1128165"/>
              <a:ext cx="1567543" cy="1567543"/>
            </a:xfrm>
            <a:prstGeom prst="rect">
              <a:avLst/>
            </a:prstGeom>
          </p:spPr>
        </p:pic>
      </p:grpSp>
      <p:sp>
        <p:nvSpPr>
          <p:cNvPr id="19" name="Rectangle: Rounded Corners 18">
            <a:extLst>
              <a:ext uri="{FF2B5EF4-FFF2-40B4-BE49-F238E27FC236}">
                <a16:creationId xmlns:a16="http://schemas.microsoft.com/office/drawing/2014/main" xmlns="" id="{68B75186-682E-D5D6-C462-97E53ED68B6A}"/>
              </a:ext>
            </a:extLst>
          </p:cNvPr>
          <p:cNvSpPr/>
          <p:nvPr/>
        </p:nvSpPr>
        <p:spPr>
          <a:xfrm>
            <a:off x="471767" y="2251877"/>
            <a:ext cx="11248465" cy="4161481"/>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Cốm là một đặc sản tiêu biểu của Hà Nội, là một thức quà ngon. Cốm được làm từ những tinh tuý của đất trời và bàn tay khéo léo của người làm cốm.</a:t>
            </a:r>
          </a:p>
        </p:txBody>
      </p:sp>
      <p:sp>
        <p:nvSpPr>
          <p:cNvPr id="30" name="Freeform 8">
            <a:extLst>
              <a:ext uri="{FF2B5EF4-FFF2-40B4-BE49-F238E27FC236}">
                <a16:creationId xmlns:a16="http://schemas.microsoft.com/office/drawing/2014/main" xmlns="" id="{DCF5940D-ADDB-4F3D-ADF8-7FA8F8B2273D}"/>
              </a:ext>
            </a:extLst>
          </p:cNvPr>
          <p:cNvSpPr/>
          <p:nvPr/>
        </p:nvSpPr>
        <p:spPr>
          <a:xfrm>
            <a:off x="7661934" y="5846398"/>
            <a:ext cx="3657600" cy="822960"/>
          </a:xfrm>
          <a:custGeom>
            <a:avLst/>
            <a:gdLst/>
            <a:ahLst/>
            <a:cxnLst/>
            <a:rect l="l" t="t" r="r" b="b"/>
            <a:pathLst>
              <a:path w="3657600" h="822960">
                <a:moveTo>
                  <a:pt x="0" y="0"/>
                </a:moveTo>
                <a:lnTo>
                  <a:pt x="3657600" y="0"/>
                </a:lnTo>
                <a:lnTo>
                  <a:pt x="3657600" y="822960"/>
                </a:lnTo>
                <a:lnTo>
                  <a:pt x="0" y="82296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144558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xmlns="" id="{CCFB159E-0138-47BC-887B-C7BDFCF5B8E0}"/>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xmlns="" id="{80B16209-238E-4CBC-8E5C-20D4363B7EFF}"/>
              </a:ext>
            </a:extLst>
          </p:cNvPr>
          <p:cNvSpPr/>
          <p:nvPr/>
        </p:nvSpPr>
        <p:spPr>
          <a:xfrm rot="20638178" flipH="1">
            <a:off x="215482" y="-14553"/>
            <a:ext cx="3941721" cy="2833965"/>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xmlns="" id="{1C2CA549-EF95-41A2-FBC2-2E24AB278A68}"/>
              </a:ext>
            </a:extLst>
          </p:cNvPr>
          <p:cNvPicPr>
            <a:picLocks noChangeAspect="1"/>
          </p:cNvPicPr>
          <p:nvPr/>
        </p:nvPicPr>
        <p:blipFill>
          <a:blip r:embed="rId5"/>
          <a:stretch>
            <a:fillRect/>
          </a:stretch>
        </p:blipFill>
        <p:spPr>
          <a:xfrm>
            <a:off x="1283678" y="1458968"/>
            <a:ext cx="9254530" cy="3548180"/>
          </a:xfrm>
          <a:prstGeom prst="rect">
            <a:avLst/>
          </a:prstGeom>
        </p:spPr>
      </p:pic>
    </p:spTree>
    <p:extLst>
      <p:ext uri="{BB962C8B-B14F-4D97-AF65-F5344CB8AC3E}">
        <p14:creationId xmlns:p14="http://schemas.microsoft.com/office/powerpoint/2010/main" val="417193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xmlns="" id="{77B9A3AC-F167-48C1-9B6D-F7AB66842043}"/>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3">
            <a:extLst>
              <a:ext uri="{FF2B5EF4-FFF2-40B4-BE49-F238E27FC236}">
                <a16:creationId xmlns:a16="http://schemas.microsoft.com/office/drawing/2014/main" xmlns="" id="{A56BBF09-4E54-426C-895E-1B09AE0F9BE6}"/>
              </a:ext>
            </a:extLst>
          </p:cNvPr>
          <p:cNvSpPr/>
          <p:nvPr/>
        </p:nvSpPr>
        <p:spPr>
          <a:xfrm>
            <a:off x="263817" y="746944"/>
            <a:ext cx="3142860" cy="2554545"/>
          </a:xfrm>
          <a:custGeom>
            <a:avLst/>
            <a:gdLst/>
            <a:ahLst/>
            <a:cxnLst/>
            <a:rect l="l" t="t" r="r" b="b"/>
            <a:pathLst>
              <a:path w="2347960" h="2057400">
                <a:moveTo>
                  <a:pt x="0" y="0"/>
                </a:moveTo>
                <a:lnTo>
                  <a:pt x="2347960" y="0"/>
                </a:lnTo>
                <a:lnTo>
                  <a:pt x="2347960"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Picture 7" descr="Cartoon cupcake holding a megaphone&#10;&#10;Description automatically generated">
            <a:extLst>
              <a:ext uri="{FF2B5EF4-FFF2-40B4-BE49-F238E27FC236}">
                <a16:creationId xmlns:a16="http://schemas.microsoft.com/office/drawing/2014/main" xmlns="" id="{98165735-E13F-43E0-B25A-8D0CE2097EB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19950" y1="56900" x2="19950" y2="56900"/>
                        <a14:foregroundMark x1="19350" y1="56150" x2="19350" y2="56150"/>
                        <a14:foregroundMark x1="21400" y1="58050" x2="21400" y2="58050"/>
                        <a14:foregroundMark x1="16500" y1="63250" x2="16500" y2="63250"/>
                        <a14:foregroundMark x1="16500" y1="63850" x2="16500" y2="63850"/>
                        <a14:foregroundMark x1="19350" y1="71550" x2="19350" y2="71550"/>
                        <a14:foregroundMark x1="22000" y1="71250" x2="22000" y2="71250"/>
                      </a14:backgroundRemoval>
                    </a14:imgEffect>
                  </a14:imgLayer>
                </a14:imgProps>
              </a:ext>
              <a:ext uri="{28A0092B-C50C-407E-A947-70E740481C1C}">
                <a14:useLocalDpi xmlns:a14="http://schemas.microsoft.com/office/drawing/2010/main" val="0"/>
              </a:ext>
            </a:extLst>
          </a:blip>
          <a:stretch>
            <a:fillRect/>
          </a:stretch>
        </p:blipFill>
        <p:spPr>
          <a:xfrm>
            <a:off x="10804511" y="1064595"/>
            <a:ext cx="1468120" cy="1468120"/>
          </a:xfrm>
          <a:prstGeom prst="rect">
            <a:avLst/>
          </a:prstGeom>
        </p:spPr>
      </p:pic>
      <p:pic>
        <p:nvPicPr>
          <p:cNvPr id="9" name="Picture 8" descr="A heart in a white speech bubble&#10;&#10;Description automatically generated">
            <a:extLst>
              <a:ext uri="{FF2B5EF4-FFF2-40B4-BE49-F238E27FC236}">
                <a16:creationId xmlns:a16="http://schemas.microsoft.com/office/drawing/2014/main" xmlns="" id="{BBC05E4C-E682-4455-96B8-C9427B9F67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92" y="293170"/>
            <a:ext cx="822225" cy="822225"/>
          </a:xfrm>
          <a:prstGeom prst="rect">
            <a:avLst/>
          </a:prstGeom>
        </p:spPr>
      </p:pic>
      <p:grpSp>
        <p:nvGrpSpPr>
          <p:cNvPr id="10" name="Group 9">
            <a:extLst>
              <a:ext uri="{FF2B5EF4-FFF2-40B4-BE49-F238E27FC236}">
                <a16:creationId xmlns:a16="http://schemas.microsoft.com/office/drawing/2014/main" xmlns="" id="{882B9691-480D-459B-AD3E-DB0CA8837F72}"/>
              </a:ext>
            </a:extLst>
          </p:cNvPr>
          <p:cNvGrpSpPr/>
          <p:nvPr/>
        </p:nvGrpSpPr>
        <p:grpSpPr>
          <a:xfrm>
            <a:off x="788151" y="2387633"/>
            <a:ext cx="10615697" cy="3058574"/>
            <a:chOff x="788151" y="2387633"/>
            <a:chExt cx="10615697" cy="3058574"/>
          </a:xfrm>
        </p:grpSpPr>
        <p:sp>
          <p:nvSpPr>
            <p:cNvPr id="5" name="Rectangle: Rounded Corners 4">
              <a:extLst>
                <a:ext uri="{FF2B5EF4-FFF2-40B4-BE49-F238E27FC236}">
                  <a16:creationId xmlns:a16="http://schemas.microsoft.com/office/drawing/2014/main" xmlns="" id="{F2245311-1200-43E5-912F-5DD3A90916FF}"/>
                </a:ext>
              </a:extLst>
            </p:cNvPr>
            <p:cNvSpPr/>
            <p:nvPr/>
          </p:nvSpPr>
          <p:spPr>
            <a:xfrm>
              <a:off x="788151" y="2387633"/>
              <a:ext cx="10615697" cy="3058574"/>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C7C3137-362E-49BD-9188-E91BB18E8035}"/>
                </a:ext>
              </a:extLst>
            </p:cNvPr>
            <p:cNvSpPr txBox="1"/>
            <p:nvPr/>
          </p:nvSpPr>
          <p:spPr>
            <a:xfrm>
              <a:off x="2257098" y="2712188"/>
              <a:ext cx="8743249"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effectLst/>
                  <a:latin typeface="Cambria" panose="02040503050406030204" pitchFamily="18" charset="0"/>
                  <a:ea typeface="Cambria" panose="02040503050406030204" pitchFamily="18" charset="0"/>
                </a:rPr>
                <a:t>Đọc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đúng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điệu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Gợi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vẻ</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nhiên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ngàng</a:t>
              </a:r>
              <a:r>
                <a:rPr lang="en-US" sz="3600" dirty="0">
                  <a:effectLst/>
                  <a:latin typeface="Cambria" panose="02040503050406030204" pitchFamily="18" charset="0"/>
                  <a:ea typeface="Cambria" panose="02040503050406030204" pitchFamily="18" charset="0"/>
                </a:rPr>
                <a:t> ở </a:t>
              </a:r>
              <a:r>
                <a:rPr lang="en-US" sz="3600" dirty="0" err="1">
                  <a:effectLst/>
                  <a:latin typeface="Cambria" panose="02040503050406030204" pitchFamily="18" charset="0"/>
                  <a:ea typeface="Cambria" panose="02040503050406030204" pitchFamily="18" charset="0"/>
                </a:rPr>
                <a:t>khổ</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mở</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đầu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với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giọng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tình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cảm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tâm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tình</a:t>
              </a:r>
              <a:r>
                <a:rPr lang="en-US" sz="3600" dirty="0">
                  <a:effectLst/>
                  <a:latin typeface="Cambria" panose="02040503050406030204" pitchFamily="18" charset="0"/>
                  <a:ea typeface="Cambria" panose="02040503050406030204" pitchFamily="18" charset="0"/>
                </a:rPr>
                <a:t> ở </a:t>
              </a:r>
              <a:r>
                <a:rPr lang="en-US" sz="3600" dirty="0" err="1">
                  <a:effectLst/>
                  <a:latin typeface="Cambria" panose="02040503050406030204" pitchFamily="18" charset="0"/>
                  <a:ea typeface="Cambria" panose="02040503050406030204" pitchFamily="18" charset="0"/>
                </a:rPr>
                <a:t>các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khổ</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tiếp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theo</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khi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kể</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về</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quá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trình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làm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ra</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hạt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cốm</a:t>
              </a:r>
              <a:r>
                <a:rPr lang="en-US" sz="3600" dirty="0">
                  <a:effectLst/>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4" name="Picture 13" descr="A cartoon of a child with purple hair&#10;&#10;Description automatically generated">
              <a:extLst>
                <a:ext uri="{FF2B5EF4-FFF2-40B4-BE49-F238E27FC236}">
                  <a16:creationId xmlns:a16="http://schemas.microsoft.com/office/drawing/2014/main" xmlns="" id="{4A700819-82FC-442B-9DB3-DB1173E04F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503" y="2868956"/>
              <a:ext cx="1182595" cy="1182595"/>
            </a:xfrm>
            <a:prstGeom prst="rect">
              <a:avLst/>
            </a:prstGeom>
          </p:spPr>
        </p:pic>
      </p:grpSp>
      <p:grpSp>
        <p:nvGrpSpPr>
          <p:cNvPr id="7" name="Group 6">
            <a:extLst>
              <a:ext uri="{FF2B5EF4-FFF2-40B4-BE49-F238E27FC236}">
                <a16:creationId xmlns:a16="http://schemas.microsoft.com/office/drawing/2014/main" xmlns="" id="{E41CEEBF-C24C-40C7-BB12-3689C0083128}"/>
              </a:ext>
            </a:extLst>
          </p:cNvPr>
          <p:cNvGrpSpPr/>
          <p:nvPr/>
        </p:nvGrpSpPr>
        <p:grpSpPr>
          <a:xfrm>
            <a:off x="-266890" y="5423340"/>
            <a:ext cx="12926139" cy="1463736"/>
            <a:chOff x="-266890" y="5423340"/>
            <a:chExt cx="12926139" cy="1463736"/>
          </a:xfrm>
        </p:grpSpPr>
        <p:sp>
          <p:nvSpPr>
            <p:cNvPr id="11" name="Freeform 21">
              <a:extLst>
                <a:ext uri="{FF2B5EF4-FFF2-40B4-BE49-F238E27FC236}">
                  <a16:creationId xmlns:a16="http://schemas.microsoft.com/office/drawing/2014/main" xmlns="" id="{E1C57F59-6A41-4F3C-91C1-D8A96CEF4D84}"/>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Freeform 21">
              <a:extLst>
                <a:ext uri="{FF2B5EF4-FFF2-40B4-BE49-F238E27FC236}">
                  <a16:creationId xmlns:a16="http://schemas.microsoft.com/office/drawing/2014/main" xmlns="" id="{AFCC2FD6-23F4-4B89-A91D-CFF04BAF556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21">
              <a:extLst>
                <a:ext uri="{FF2B5EF4-FFF2-40B4-BE49-F238E27FC236}">
                  <a16:creationId xmlns:a16="http://schemas.microsoft.com/office/drawing/2014/main" xmlns="" id="{EF061804-A5AD-45DD-9C3C-3A5A14ED8C73}"/>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21">
              <a:extLst>
                <a:ext uri="{FF2B5EF4-FFF2-40B4-BE49-F238E27FC236}">
                  <a16:creationId xmlns:a16="http://schemas.microsoft.com/office/drawing/2014/main" xmlns="" id="{AB9AE00E-CCDA-4791-83B8-81F1C2350136}"/>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8" name="Freeform 17">
            <a:extLst>
              <a:ext uri="{FF2B5EF4-FFF2-40B4-BE49-F238E27FC236}">
                <a16:creationId xmlns:a16="http://schemas.microsoft.com/office/drawing/2014/main" xmlns="" id="{BCCA86D0-42E2-49C4-BE5A-7ADE5BE7DB21}"/>
              </a:ext>
            </a:extLst>
          </p:cNvPr>
          <p:cNvSpPr/>
          <p:nvPr/>
        </p:nvSpPr>
        <p:spPr>
          <a:xfrm>
            <a:off x="10900679" y="2406576"/>
            <a:ext cx="1695954" cy="2107357"/>
          </a:xfrm>
          <a:custGeom>
            <a:avLst/>
            <a:gdLst/>
            <a:ahLst/>
            <a:cxnLst/>
            <a:rect l="l" t="t" r="r" b="b"/>
            <a:pathLst>
              <a:path w="1144983" h="1472647">
                <a:moveTo>
                  <a:pt x="0" y="0"/>
                </a:moveTo>
                <a:lnTo>
                  <a:pt x="1144983" y="0"/>
                </a:lnTo>
                <a:lnTo>
                  <a:pt x="1144983" y="1472647"/>
                </a:lnTo>
                <a:lnTo>
                  <a:pt x="0" y="14726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xmlns="" id="{13BA03DB-599D-97D6-3EB8-B80BB3F8469C}"/>
              </a:ext>
            </a:extLst>
          </p:cNvPr>
          <p:cNvPicPr>
            <a:picLocks noChangeAspect="1"/>
          </p:cNvPicPr>
          <p:nvPr/>
        </p:nvPicPr>
        <p:blipFill>
          <a:blip r:embed="rId13"/>
          <a:stretch>
            <a:fillRect/>
          </a:stretch>
        </p:blipFill>
        <p:spPr>
          <a:xfrm>
            <a:off x="1490609" y="450187"/>
            <a:ext cx="11083489" cy="1511939"/>
          </a:xfrm>
          <a:prstGeom prst="rect">
            <a:avLst/>
          </a:prstGeom>
        </p:spPr>
      </p:pic>
    </p:spTree>
    <p:extLst>
      <p:ext uri="{BB962C8B-B14F-4D97-AF65-F5344CB8AC3E}">
        <p14:creationId xmlns:p14="http://schemas.microsoft.com/office/powerpoint/2010/main" val="285340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7" name="TextBox 6">
            <a:extLst>
              <a:ext uri="{FF2B5EF4-FFF2-40B4-BE49-F238E27FC236}">
                <a16:creationId xmlns:a16="http://schemas.microsoft.com/office/drawing/2014/main" xmlns="" id="{C7B0BBFD-6D14-732F-0CB3-A773D0F645B9}"/>
              </a:ext>
            </a:extLst>
          </p:cNvPr>
          <p:cNvSpPr txBox="1"/>
          <p:nvPr/>
        </p:nvSpPr>
        <p:spPr>
          <a:xfrm>
            <a:off x="457200" y="1330960"/>
            <a:ext cx="442976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heo may về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Dắt theo hương cốm vào thu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nay xôn xao ô cửa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thơm vừa ghé – ô kìa!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xmlns="" id="{9257F965-4608-FA75-EC71-8AA6922BB0FB}"/>
              </a:ext>
            </a:extLst>
          </p:cNvPr>
          <p:cNvSpPr txBox="1"/>
          <p:nvPr/>
        </p:nvSpPr>
        <p:spPr>
          <a:xfrm>
            <a:off x="447040" y="3230880"/>
            <a:ext cx="434848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kể: Ngày xưa hạt thóc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Trời đem gieo tặng nhà nông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khuya mồ hôi đổ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Đợi mùa cây lúa trĩu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Hạt lúa tròn căng hơi sữa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Thảo thơm dâng tặng cho đời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me, tay ba sàng sẩy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Cốm mang hồn đất, hồn người.</a:t>
            </a:r>
          </a:p>
        </p:txBody>
      </p:sp>
      <p:sp>
        <p:nvSpPr>
          <p:cNvPr id="9" name="TextBox 8">
            <a:extLst>
              <a:ext uri="{FF2B5EF4-FFF2-40B4-BE49-F238E27FC236}">
                <a16:creationId xmlns:a16="http://schemas.microsoft.com/office/drawing/2014/main" xmlns="" id="{C11A316E-DC46-77B9-7540-4BFDBA65FEBD}"/>
              </a:ext>
            </a:extLst>
          </p:cNvPr>
          <p:cNvSpPr txBox="1"/>
          <p:nvPr/>
        </p:nvSpPr>
        <p:spPr>
          <a:xfrm>
            <a:off x="5151120" y="1371600"/>
            <a:ext cx="3870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nâu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Ủ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hạt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cốm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ngời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xmlns="" id="{D4CCE0B2-FB1A-A657-090E-7D3D7B878C9B}"/>
              </a:ext>
            </a:extLst>
          </p:cNvPr>
          <p:cNvSpPr txBox="1"/>
          <p:nvPr/>
        </p:nvSpPr>
        <p:spPr>
          <a:xfrm>
            <a:off x="5100320" y="3352800"/>
            <a:ext cx="419608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bước chân ra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lùa từng ngón gió thơm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Gươm chớp đôi mắt biếc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Nhắc mùa hương cốm vừa lên!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(Bảo Ngọc)</a:t>
            </a:r>
          </a:p>
        </p:txBody>
      </p:sp>
      <p:sp>
        <p:nvSpPr>
          <p:cNvPr id="13" name="文本框 18">
            <a:extLst>
              <a:ext uri="{FF2B5EF4-FFF2-40B4-BE49-F238E27FC236}">
                <a16:creationId xmlns:a16="http://schemas.microsoft.com/office/drawing/2014/main" xmlns=""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5" name="Picture 14">
            <a:extLst>
              <a:ext uri="{FF2B5EF4-FFF2-40B4-BE49-F238E27FC236}">
                <a16:creationId xmlns:a16="http://schemas.microsoft.com/office/drawing/2014/main" xmlns=""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7220521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olorful flowers and a circle&#10;&#10;Description automatically generated">
            <a:extLst>
              <a:ext uri="{FF2B5EF4-FFF2-40B4-BE49-F238E27FC236}">
                <a16:creationId xmlns:a16="http://schemas.microsoft.com/office/drawing/2014/main" xmlns="" id="{1D756DB1-81C0-C3FA-BD22-03BAD37E1C9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644" b="10865"/>
          <a:stretch/>
        </p:blipFill>
        <p:spPr>
          <a:xfrm>
            <a:off x="20" y="1282"/>
            <a:ext cx="12191980" cy="6856718"/>
          </a:xfrm>
          <a:prstGeom prst="rect">
            <a:avLst/>
          </a:prstGeom>
        </p:spPr>
      </p:pic>
      <p:sp>
        <p:nvSpPr>
          <p:cNvPr id="7" name="Freeform 25">
            <a:extLst>
              <a:ext uri="{FF2B5EF4-FFF2-40B4-BE49-F238E27FC236}">
                <a16:creationId xmlns:a16="http://schemas.microsoft.com/office/drawing/2014/main" xmlns="" id="{3868CA0E-1957-1545-C6F6-F27C7003D960}"/>
              </a:ext>
            </a:extLst>
          </p:cNvPr>
          <p:cNvSpPr/>
          <p:nvPr/>
        </p:nvSpPr>
        <p:spPr>
          <a:xfrm rot="1196410">
            <a:off x="-150398" y="1605438"/>
            <a:ext cx="3615145" cy="6167724"/>
          </a:xfrm>
          <a:custGeom>
            <a:avLst/>
            <a:gdLst/>
            <a:ahLst/>
            <a:cxnLst/>
            <a:rect l="l" t="t" r="r" b="b"/>
            <a:pathLst>
              <a:path w="1652405" h="2838778">
                <a:moveTo>
                  <a:pt x="0" y="0"/>
                </a:moveTo>
                <a:lnTo>
                  <a:pt x="1652405" y="0"/>
                </a:lnTo>
                <a:lnTo>
                  <a:pt x="1652405" y="2838778"/>
                </a:lnTo>
                <a:lnTo>
                  <a:pt x="0" y="283877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1B6DCAEA-F588-75EB-2BFC-F62B8F6FFC52}"/>
              </a:ext>
            </a:extLst>
          </p:cNvPr>
          <p:cNvSpPr txBox="1"/>
          <p:nvPr/>
        </p:nvSpPr>
        <p:spPr>
          <a:xfrm>
            <a:off x="2873828" y="1535355"/>
            <a:ext cx="7219495"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thuộc</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lòng</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thơ</a:t>
            </a:r>
            <a:endPar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6584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56B88A71-0672-44AF-9452-972245EA5768}"/>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4" name="Picture 13" descr="A rainbow colored circle&#10;&#10;Description automatically generated">
            <a:extLst>
              <a:ext uri="{FF2B5EF4-FFF2-40B4-BE49-F238E27FC236}">
                <a16:creationId xmlns:a16="http://schemas.microsoft.com/office/drawing/2014/main" xmlns="" id="{A18689CE-77D7-433F-A901-97446D8A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5" name="Freeform 2">
            <a:extLst>
              <a:ext uri="{FF2B5EF4-FFF2-40B4-BE49-F238E27FC236}">
                <a16:creationId xmlns:a16="http://schemas.microsoft.com/office/drawing/2014/main" xmlns=""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xmlns="" id="{AAD84ACE-08DD-47C4-8614-6562DB462538}"/>
              </a:ext>
            </a:extLst>
          </p:cNvPr>
          <p:cNvGrpSpPr/>
          <p:nvPr/>
        </p:nvGrpSpPr>
        <p:grpSpPr>
          <a:xfrm>
            <a:off x="0" y="5834926"/>
            <a:ext cx="12168784" cy="1023074"/>
            <a:chOff x="0" y="5834926"/>
            <a:chExt cx="12168784" cy="1023074"/>
          </a:xfrm>
        </p:grpSpPr>
        <p:sp>
          <p:nvSpPr>
            <p:cNvPr id="9" name="Freeform 28">
              <a:extLst>
                <a:ext uri="{FF2B5EF4-FFF2-40B4-BE49-F238E27FC236}">
                  <a16:creationId xmlns:a16="http://schemas.microsoft.com/office/drawing/2014/main" xmlns="" id="{2185ED04-ED2D-4EEA-9737-21DEBA87690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8">
              <a:extLst>
                <a:ext uri="{FF2B5EF4-FFF2-40B4-BE49-F238E27FC236}">
                  <a16:creationId xmlns:a16="http://schemas.microsoft.com/office/drawing/2014/main" xmlns="" id="{55EAEBAC-C693-4A52-B594-D2E627B3CC1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28">
              <a:extLst>
                <a:ext uri="{FF2B5EF4-FFF2-40B4-BE49-F238E27FC236}">
                  <a16:creationId xmlns:a16="http://schemas.microsoft.com/office/drawing/2014/main" xmlns="" id="{7EC4F775-FE0B-4F6C-8BA1-E8DDA5C38A4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28">
              <a:extLst>
                <a:ext uri="{FF2B5EF4-FFF2-40B4-BE49-F238E27FC236}">
                  <a16:creationId xmlns:a16="http://schemas.microsoft.com/office/drawing/2014/main" xmlns="" id="{AED2B444-5C0D-49C9-80EC-E1656603C114}"/>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 name="Freeform 5">
            <a:extLst>
              <a:ext uri="{FF2B5EF4-FFF2-40B4-BE49-F238E27FC236}">
                <a16:creationId xmlns:a16="http://schemas.microsoft.com/office/drawing/2014/main" xmlns="" id="{4B19CCED-4EB3-4B38-874F-1E54723861C4}"/>
              </a:ext>
            </a:extLst>
          </p:cNvPr>
          <p:cNvSpPr/>
          <p:nvPr/>
        </p:nvSpPr>
        <p:spPr>
          <a:xfrm>
            <a:off x="3964646" y="2158524"/>
            <a:ext cx="3823855" cy="4675909"/>
          </a:xfrm>
          <a:custGeom>
            <a:avLst/>
            <a:gdLst/>
            <a:ahLst/>
            <a:cxnLst/>
            <a:rect l="l" t="t" r="r" b="b"/>
            <a:pathLst>
              <a:path w="2367392" h="2781077">
                <a:moveTo>
                  <a:pt x="0" y="0"/>
                </a:moveTo>
                <a:lnTo>
                  <a:pt x="2367392" y="0"/>
                </a:lnTo>
                <a:lnTo>
                  <a:pt x="2367392" y="2781077"/>
                </a:lnTo>
                <a:lnTo>
                  <a:pt x="0" y="278107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 name="Picture 6" descr="A close up of a black background&#10;&#10;Description automatically generated">
            <a:extLst>
              <a:ext uri="{FF2B5EF4-FFF2-40B4-BE49-F238E27FC236}">
                <a16:creationId xmlns:a16="http://schemas.microsoft.com/office/drawing/2014/main" xmlns="" id="{8DD8A138-7EBC-0A54-FEA6-34D9C933BE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20504"/>
            <a:ext cx="12192000" cy="2940592"/>
          </a:xfrm>
          <a:prstGeom prst="rect">
            <a:avLst/>
          </a:prstGeom>
        </p:spPr>
      </p:pic>
    </p:spTree>
    <p:extLst>
      <p:ext uri="{BB962C8B-B14F-4D97-AF65-F5344CB8AC3E}">
        <p14:creationId xmlns:p14="http://schemas.microsoft.com/office/powerpoint/2010/main" val="41024737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DB98BB7F-E25B-3B09-9FCF-B32CBD5BCC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8" b="92905" l="9929" r="89894">
                        <a14:foregroundMark x1="47163" y1="92905" x2="47163" y2="92905"/>
                        <a14:foregroundMark x1="48227" y1="11530" x2="48227" y2="11530"/>
                      </a14:backgroundRemoval>
                    </a14:imgEffect>
                  </a14:imgLayer>
                </a14:imgProps>
              </a:ext>
              <a:ext uri="{28A0092B-C50C-407E-A947-70E740481C1C}">
                <a14:useLocalDpi xmlns:a14="http://schemas.microsoft.com/office/drawing/2010/main" val="0"/>
              </a:ext>
            </a:extLst>
          </a:blip>
          <a:srcRect/>
          <a:stretch>
            <a:fillRect/>
          </a:stretch>
        </p:blipFill>
        <p:spPr bwMode="auto">
          <a:xfrm>
            <a:off x="-1608194" y="717161"/>
            <a:ext cx="7728028" cy="6179682"/>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xmlns="" id="{4633EE68-BB0A-74FB-0382-724A2A09F215}"/>
              </a:ext>
            </a:extLst>
          </p:cNvPr>
          <p:cNvSpPr/>
          <p:nvPr/>
        </p:nvSpPr>
        <p:spPr>
          <a:xfrm>
            <a:off x="5502058" y="1093108"/>
            <a:ext cx="6210971" cy="5162917"/>
          </a:xfrm>
          <a:prstGeom prst="wedgeEllipseCallout">
            <a:avLst>
              <a:gd name="adj1" fmla="val -63192"/>
              <a:gd name="adj2" fmla="val -2205"/>
            </a:avLst>
          </a:prstGeom>
          <a:solidFill>
            <a:srgbClr val="DCEEFC"/>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800" dirty="0">
                <a:solidFill>
                  <a:schemeClr val="tx1"/>
                </a:solidFill>
              </a:rPr>
              <a:t>N</a:t>
            </a:r>
            <a:r>
              <a:rPr lang="vi-VN" sz="4800" dirty="0">
                <a:solidFill>
                  <a:schemeClr val="tx1"/>
                </a:solidFill>
              </a:rPr>
              <a:t>êu cảm xúc, suy nghĩ của mình sau khi đọc bài thơ.</a:t>
            </a:r>
            <a:endParaRPr lang="en-US" sz="4800" dirty="0">
              <a:solidFill>
                <a:schemeClr val="tx1"/>
              </a:solidFill>
            </a:endParaRPr>
          </a:p>
        </p:txBody>
      </p:sp>
    </p:spTree>
    <p:extLst>
      <p:ext uri="{BB962C8B-B14F-4D97-AF65-F5344CB8AC3E}">
        <p14:creationId xmlns:p14="http://schemas.microsoft.com/office/powerpoint/2010/main" val="218186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D0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DA09E52-1C4C-8154-00C0-7432BADB0585}"/>
              </a:ext>
            </a:extLst>
          </p:cNvPr>
          <p:cNvPicPr>
            <a:picLocks noChangeAspect="1"/>
          </p:cNvPicPr>
          <p:nvPr/>
        </p:nvPicPr>
        <p:blipFill>
          <a:blip r:embed="rId3"/>
          <a:stretch>
            <a:fillRect/>
          </a:stretch>
        </p:blipFill>
        <p:spPr>
          <a:xfrm>
            <a:off x="2114256" y="1143002"/>
            <a:ext cx="7725162" cy="3566130"/>
          </a:xfrm>
          <a:prstGeom prst="rect">
            <a:avLst/>
          </a:prstGeom>
        </p:spPr>
      </p:pic>
    </p:spTree>
    <p:extLst>
      <p:ext uri="{BB962C8B-B14F-4D97-AF65-F5344CB8AC3E}">
        <p14:creationId xmlns:p14="http://schemas.microsoft.com/office/powerpoint/2010/main" val="14400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500"/>
                            </p:stCondLst>
                            <p:childTnLst>
                              <p:par>
                                <p:cTn id="10" presetID="32" presetClass="emph" presetSubtype="0" repeatCount="indefinite" fill="hold" nodeType="afterEffect">
                                  <p:stCondLst>
                                    <p:cond delay="0"/>
                                  </p:stCondLst>
                                  <p:childTnLst>
                                    <p:animRot by="120000">
                                      <p:cBhvr>
                                        <p:cTn id="11" dur="300" fill="hold">
                                          <p:stCondLst>
                                            <p:cond delay="0"/>
                                          </p:stCondLst>
                                        </p:cTn>
                                        <p:tgtEl>
                                          <p:spTgt spid="2"/>
                                        </p:tgtEl>
                                        <p:attrNameLst>
                                          <p:attrName>r</p:attrName>
                                        </p:attrNameLst>
                                      </p:cBhvr>
                                    </p:animRot>
                                    <p:animRot by="-240000">
                                      <p:cBhvr>
                                        <p:cTn id="12" dur="600" fill="hold">
                                          <p:stCondLst>
                                            <p:cond delay="600"/>
                                          </p:stCondLst>
                                        </p:cTn>
                                        <p:tgtEl>
                                          <p:spTgt spid="2"/>
                                        </p:tgtEl>
                                        <p:attrNameLst>
                                          <p:attrName>r</p:attrName>
                                        </p:attrNameLst>
                                      </p:cBhvr>
                                    </p:animRot>
                                    <p:animRot by="240000">
                                      <p:cBhvr>
                                        <p:cTn id="13" dur="600" fill="hold">
                                          <p:stCondLst>
                                            <p:cond delay="1200"/>
                                          </p:stCondLst>
                                        </p:cTn>
                                        <p:tgtEl>
                                          <p:spTgt spid="2"/>
                                        </p:tgtEl>
                                        <p:attrNameLst>
                                          <p:attrName>r</p:attrName>
                                        </p:attrNameLst>
                                      </p:cBhvr>
                                    </p:animRot>
                                    <p:animRot by="-240000">
                                      <p:cBhvr>
                                        <p:cTn id="14" dur="600" fill="hold">
                                          <p:stCondLst>
                                            <p:cond delay="1800"/>
                                          </p:stCondLst>
                                        </p:cTn>
                                        <p:tgtEl>
                                          <p:spTgt spid="2"/>
                                        </p:tgtEl>
                                        <p:attrNameLst>
                                          <p:attrName>r</p:attrName>
                                        </p:attrNameLst>
                                      </p:cBhvr>
                                    </p:animRot>
                                    <p:animRot by="120000">
                                      <p:cBhvr>
                                        <p:cTn id="15"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35D19F8-A0F8-F1C8-3B3E-836C804D33E4}"/>
              </a:ext>
            </a:extLst>
          </p:cNvPr>
          <p:cNvPicPr>
            <a:picLocks noChangeAspect="1"/>
          </p:cNvPicPr>
          <p:nvPr/>
        </p:nvPicPr>
        <p:blipFill>
          <a:blip r:embed="rId3"/>
          <a:stretch>
            <a:fillRect/>
          </a:stretch>
        </p:blipFill>
        <p:spPr>
          <a:xfrm>
            <a:off x="1574419" y="-176965"/>
            <a:ext cx="8779001" cy="4163929"/>
          </a:xfrm>
          <a:prstGeom prst="rect">
            <a:avLst/>
          </a:prstGeom>
        </p:spPr>
      </p:pic>
    </p:spTree>
    <p:extLst>
      <p:ext uri="{BB962C8B-B14F-4D97-AF65-F5344CB8AC3E}">
        <p14:creationId xmlns:p14="http://schemas.microsoft.com/office/powerpoint/2010/main" val="2621373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8E66815-4D19-46EB-A93B-2CFFA2CE4808}"/>
              </a:ext>
            </a:extLst>
          </p:cNvPr>
          <p:cNvSpPr/>
          <p:nvPr/>
        </p:nvSpPr>
        <p:spPr>
          <a:xfrm>
            <a:off x="218876" y="310896"/>
            <a:ext cx="11754248" cy="6236208"/>
          </a:xfrm>
          <a:prstGeom prst="roundRect">
            <a:avLst>
              <a:gd name="adj" fmla="val 12502"/>
            </a:avLst>
          </a:prstGeom>
          <a:solidFill>
            <a:srgbClr val="FFFFFF"/>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ách nấu cơm bằng nồi cơm điện tử Toshiba mềm deo thơm ngon khó cưỡng">
            <a:extLst>
              <a:ext uri="{FF2B5EF4-FFF2-40B4-BE49-F238E27FC236}">
                <a16:creationId xmlns:a16="http://schemas.microsoft.com/office/drawing/2014/main" xmlns="" id="{0B88B53F-3819-9BB1-B503-CE00BD9E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3" y="810260"/>
            <a:ext cx="4187507" cy="2352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làm bún tươi truyền thống tại nhà đơn giản, không cần dùng máy">
            <a:extLst>
              <a:ext uri="{FF2B5EF4-FFF2-40B4-BE49-F238E27FC236}">
                <a16:creationId xmlns:a16="http://schemas.microsoft.com/office/drawing/2014/main" xmlns="" id="{89D46622-465A-DC4B-04B6-D90DB38DF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708006"/>
            <a:ext cx="5214619" cy="2518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h nấu phở thơm ngon, chuẩn vị đậm đà cho những người thân yêu">
            <a:extLst>
              <a:ext uri="{FF2B5EF4-FFF2-40B4-BE49-F238E27FC236}">
                <a16:creationId xmlns:a16="http://schemas.microsoft.com/office/drawing/2014/main" xmlns="" id="{3D102F19-C04E-9735-6FAE-27658DB460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840" y="3407820"/>
            <a:ext cx="4157028" cy="28913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ch nấu bánh canh thịt băm ngon hấp dẫn nhanh gọn cho bữa sáng">
            <a:extLst>
              <a:ext uri="{FF2B5EF4-FFF2-40B4-BE49-F238E27FC236}">
                <a16:creationId xmlns:a16="http://schemas.microsoft.com/office/drawing/2014/main" xmlns="" id="{DA9A0936-DBBE-831E-C46C-50C383A77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670" y="3444240"/>
            <a:ext cx="5273130" cy="29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97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wipe(down)">
                                      <p:cBhvr>
                                        <p:cTn id="12" dur="500"/>
                                        <p:tgtEl>
                                          <p:spTgt spid="1032"/>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par>
                                <p:cTn id="19" presetID="22" presetClass="entr" presetSubtype="4"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ipe(down)">
                                      <p:cBhvr>
                                        <p:cTn id="2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2ACEEFC2-6824-21FA-8E3E-B4796D246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8147647-100D-7EC2-1445-D2CAD94295F7}"/>
              </a:ext>
            </a:extLst>
          </p:cNvPr>
          <p:cNvSpPr txBox="1"/>
          <p:nvPr/>
        </p:nvSpPr>
        <p:spPr>
          <a:xfrm>
            <a:off x="3382682" y="207582"/>
            <a:ext cx="580195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Thứ</a:t>
            </a: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ngày</a:t>
            </a: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tháng</a:t>
            </a: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năm</a:t>
            </a: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058E7B24-1153-A0BD-CF95-64706E71BAF5}"/>
              </a:ext>
            </a:extLst>
          </p:cNvPr>
          <p:cNvPicPr>
            <a:picLocks noChangeAspect="1"/>
          </p:cNvPicPr>
          <p:nvPr/>
        </p:nvPicPr>
        <p:blipFill>
          <a:blip r:embed="rId3"/>
          <a:stretch>
            <a:fillRect/>
          </a:stretch>
        </p:blipFill>
        <p:spPr>
          <a:xfrm>
            <a:off x="-577357" y="1387630"/>
            <a:ext cx="6194073" cy="5200339"/>
          </a:xfrm>
          <a:prstGeom prst="rect">
            <a:avLst/>
          </a:prstGeom>
        </p:spPr>
      </p:pic>
      <p:pic>
        <p:nvPicPr>
          <p:cNvPr id="7" name="Picture 6" descr="A yellow circles with red lines&#10;&#10;Description automatically generated">
            <a:extLst>
              <a:ext uri="{FF2B5EF4-FFF2-40B4-BE49-F238E27FC236}">
                <a16:creationId xmlns:a16="http://schemas.microsoft.com/office/drawing/2014/main" xmlns="" id="{A56CD925-0BA0-EF3A-0C52-41BCBCDD0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0080" y="660400"/>
            <a:ext cx="2492232" cy="1491932"/>
          </a:xfrm>
          <a:prstGeom prst="rect">
            <a:avLst/>
          </a:prstGeom>
        </p:spPr>
      </p:pic>
    </p:spTree>
    <p:extLst>
      <p:ext uri="{BB962C8B-B14F-4D97-AF65-F5344CB8AC3E}">
        <p14:creationId xmlns:p14="http://schemas.microsoft.com/office/powerpoint/2010/main" val="28248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89413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a:extLst>
              <a:ext uri="{FF2B5EF4-FFF2-40B4-BE49-F238E27FC236}">
                <a16:creationId xmlns:a16="http://schemas.microsoft.com/office/drawing/2014/main" xmlns="" id="{90769201-5994-0D10-D253-51C2C4BFF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56" y="2058370"/>
            <a:ext cx="3941203" cy="262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BF65638-6109-4984-8929-9E91CD658C0E}"/>
              </a:ext>
            </a:extLst>
          </p:cNvPr>
          <p:cNvSpPr txBox="1"/>
          <p:nvPr/>
        </p:nvSpPr>
        <p:spPr>
          <a:xfrm>
            <a:off x="4589575" y="269542"/>
            <a:ext cx="7386042" cy="6231493"/>
          </a:xfrm>
          <a:prstGeom prst="roundRect">
            <a:avLst/>
          </a:prstGeom>
          <a:solidFill>
            <a:srgbClr val="CCFFCC"/>
          </a:solidFill>
          <a:ln w="38100">
            <a:solidFill>
              <a:schemeClr val="accent5">
                <a:lumMod val="50000"/>
              </a:schemeClr>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Hạt cốm là thành quả của một quá trình dài, từ gieo hạt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(Gió kể: Ngày xưa hạt thóc, Trời đem gieo tặng nhà nông),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lớn dần tới khi thành lúa chín trĩu bông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(mùa cây lúa trĩu bông)</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được người sàng sảy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(Tay mẹ, tay bà sàng sảy),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và qua nhiều công đoạn mới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Từ những hạt lúa, người nông dân gieo trồng, cày cấy, vất vả sớm hôm để hạt lúa trở cây lúa trĩu bông. Người nông dân thu hoạch những hạt lúa tròn căng hơi sữa, sàng sảy để chế biến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lvl="0" indent="-457200" algn="just">
              <a:buFont typeface="Arial" panose="020B0604020202020204" pitchFamily="34" charset="0"/>
              <a:buChar char="•"/>
              <a:defRPr/>
            </a:pPr>
            <a:r>
              <a:rPr lang="vi-VN" sz="2400" dirty="0">
                <a:solidFill>
                  <a:prstClr val="black"/>
                </a:solidFill>
                <a:latin typeface="Calibri" panose="020F0502020204030204"/>
                <a:ea typeface="Roboto" panose="02000000000000000000" pitchFamily="2" charset="0"/>
              </a:rPr>
              <a:t>Việc trồng và chăm sóc cây lúa, chế biến thành cốm, gạo,... của người nông dân rất vất vả, một nắng hai sương,... Vì vậy, chúng ta cần biết trân trọng công sức lao động của họ.</a:t>
            </a:r>
            <a:endPar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Tree>
    <p:extLst>
      <p:ext uri="{BB962C8B-B14F-4D97-AF65-F5344CB8AC3E}">
        <p14:creationId xmlns:p14="http://schemas.microsoft.com/office/powerpoint/2010/main" val="231676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79BC6666-AAAB-4F01-ACF0-283AD7F669C0}"/>
              </a:ext>
            </a:extLst>
          </p:cNvPr>
          <p:cNvGrpSpPr/>
          <p:nvPr/>
        </p:nvGrpSpPr>
        <p:grpSpPr>
          <a:xfrm>
            <a:off x="117699" y="0"/>
            <a:ext cx="11557618" cy="1936373"/>
            <a:chOff x="142581" y="23327"/>
            <a:chExt cx="11557618" cy="1936373"/>
          </a:xfrm>
        </p:grpSpPr>
        <p:sp>
          <p:nvSpPr>
            <p:cNvPr id="9" name="TextBox 8">
              <a:extLst>
                <a:ext uri="{FF2B5EF4-FFF2-40B4-BE49-F238E27FC236}">
                  <a16:creationId xmlns:a16="http://schemas.microsoft.com/office/drawing/2014/main" xmlns="" id="{26D9F4D0-8D2F-B27C-2C18-C00FCD56603A}"/>
                </a:ext>
              </a:extLst>
            </p:cNvPr>
            <p:cNvSpPr txBox="1"/>
            <p:nvPr/>
          </p:nvSpPr>
          <p:spPr>
            <a:xfrm>
              <a:off x="666237" y="767884"/>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Cách tả màu sắc của hạt cốm cho thấy bạn nhỏ cảm nhận thế nào về món quà kì diệu của mùa thu?</a:t>
              </a:r>
            </a:p>
          </p:txBody>
        </p:sp>
        <p:pic>
          <p:nvPicPr>
            <p:cNvPr id="4" name="Picture 3" descr="A question mark in a speech bubble&#10;&#10;Description automatically generated">
              <a:extLst>
                <a:ext uri="{FF2B5EF4-FFF2-40B4-BE49-F238E27FC236}">
                  <a16:creationId xmlns:a16="http://schemas.microsoft.com/office/drawing/2014/main" xmlns="" id="{562E7616-D61F-4CE8-9FF7-50D2441AE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xmlns="" id="{D403D0BD-0749-E06F-B6F0-116EF06B5097}"/>
              </a:ext>
            </a:extLst>
          </p:cNvPr>
          <p:cNvGrpSpPr/>
          <p:nvPr/>
        </p:nvGrpSpPr>
        <p:grpSpPr>
          <a:xfrm>
            <a:off x="245817" y="2141619"/>
            <a:ext cx="10822538" cy="3851239"/>
            <a:chOff x="268248" y="2149663"/>
            <a:chExt cx="10822538" cy="3851239"/>
          </a:xfrm>
        </p:grpSpPr>
        <p:sp>
          <p:nvSpPr>
            <p:cNvPr id="6" name="TextBox 5">
              <a:extLst>
                <a:ext uri="{FF2B5EF4-FFF2-40B4-BE49-F238E27FC236}">
                  <a16:creationId xmlns:a16="http://schemas.microsoft.com/office/drawing/2014/main" xmlns="" id="{E080EEE9-3AFA-B0DD-5A13-888349540C0D}"/>
                </a:ext>
              </a:extLst>
            </p:cNvPr>
            <p:cNvSpPr txBox="1"/>
            <p:nvPr/>
          </p:nvSpPr>
          <p:spPr>
            <a:xfrm>
              <a:off x="962633" y="2561663"/>
              <a:ext cx="10128153" cy="3439239"/>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Cách tả sắc màu của hạt cốm cho thấy bạn nhỏ cảm nhận được: </a:t>
              </a:r>
              <a:r>
                <a:rPr kumimoji="0" lang="vi-VN" sz="28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để làm ra hạt cốm cần rất nhiều sự góp sức của thiên nhiên và con người. Đó là đất để người nông dân trồng cấy bông lúa (màu nâu), là nắng gió để nuôi lớn bông lúa (màu vàng), và ấp ủ lúa là cả bầu trời xanh rộng (màu xanh). Cũng có thể hiểu màu nắng vàng, màu trời xanh này là không gian mùa thu, mùa mà lúa được thu hoạch và chế biến thành cốm thành phẩm.</a:t>
              </a:r>
            </a:p>
          </p:txBody>
        </p:sp>
        <p:pic>
          <p:nvPicPr>
            <p:cNvPr id="7" name="Picture 6" descr="A light bulb with stars and dots&#10;&#10;Description automatically generated">
              <a:extLst>
                <a:ext uri="{FF2B5EF4-FFF2-40B4-BE49-F238E27FC236}">
                  <a16:creationId xmlns:a16="http://schemas.microsoft.com/office/drawing/2014/main" xmlns="" id="{24646ADF-827F-6AA6-79AF-A0CD93AB6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248" y="2149663"/>
              <a:ext cx="1007003" cy="1007003"/>
            </a:xfrm>
            <a:prstGeom prst="rect">
              <a:avLst/>
            </a:prstGeom>
          </p:spPr>
        </p:pic>
      </p:grpSp>
    </p:spTree>
    <p:extLst>
      <p:ext uri="{BB962C8B-B14F-4D97-AF65-F5344CB8AC3E}">
        <p14:creationId xmlns:p14="http://schemas.microsoft.com/office/powerpoint/2010/main" val="4463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79BC6666-AAAB-4F01-ACF0-283AD7F669C0}"/>
              </a:ext>
            </a:extLst>
          </p:cNvPr>
          <p:cNvGrpSpPr/>
          <p:nvPr/>
        </p:nvGrpSpPr>
        <p:grpSpPr>
          <a:xfrm>
            <a:off x="117699" y="0"/>
            <a:ext cx="11557618" cy="2208788"/>
            <a:chOff x="142581" y="23327"/>
            <a:chExt cx="11557618" cy="2208788"/>
          </a:xfrm>
        </p:grpSpPr>
        <p:sp>
          <p:nvSpPr>
            <p:cNvPr id="9" name="TextBox 8">
              <a:extLst>
                <a:ext uri="{FF2B5EF4-FFF2-40B4-BE49-F238E27FC236}">
                  <a16:creationId xmlns:a16="http://schemas.microsoft.com/office/drawing/2014/main" xmlns="" id="{26D9F4D0-8D2F-B27C-2C18-C00FCD56603A}"/>
                </a:ext>
              </a:extLst>
            </p:cNvPr>
            <p:cNvSpPr txBox="1"/>
            <p:nvPr/>
          </p:nvSpPr>
          <p:spPr>
            <a:xfrm>
              <a:off x="666237" y="767884"/>
              <a:ext cx="11033962" cy="1464231"/>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a:ea typeface="Roboto" panose="02000000000000000000" pitchFamily="2" charset="0"/>
                </a:rPr>
                <a:t>4. Ch</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 tiết nào cho thấy cốm là thức quà đặc trưng của Hà Nội?</a:t>
              </a:r>
            </a:p>
          </p:txBody>
        </p:sp>
        <p:pic>
          <p:nvPicPr>
            <p:cNvPr id="4" name="Picture 3" descr="A question mark in a speech bubble&#10;&#10;Description automatically generated">
              <a:extLst>
                <a:ext uri="{FF2B5EF4-FFF2-40B4-BE49-F238E27FC236}">
                  <a16:creationId xmlns:a16="http://schemas.microsoft.com/office/drawing/2014/main" xmlns=""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xmlns="" id="{D403D0BD-0749-E06F-B6F0-116EF06B5097}"/>
              </a:ext>
            </a:extLst>
          </p:cNvPr>
          <p:cNvGrpSpPr/>
          <p:nvPr/>
        </p:nvGrpSpPr>
        <p:grpSpPr>
          <a:xfrm>
            <a:off x="309465" y="2307710"/>
            <a:ext cx="10860845" cy="4010845"/>
            <a:chOff x="229941" y="2058161"/>
            <a:chExt cx="10860845" cy="4010845"/>
          </a:xfrm>
        </p:grpSpPr>
        <p:sp>
          <p:nvSpPr>
            <p:cNvPr id="6" name="TextBox 5">
              <a:extLst>
                <a:ext uri="{FF2B5EF4-FFF2-40B4-BE49-F238E27FC236}">
                  <a16:creationId xmlns:a16="http://schemas.microsoft.com/office/drawing/2014/main" xmlns="" id="{E080EEE9-3AFA-B0DD-5A13-888349540C0D}"/>
                </a:ext>
              </a:extLst>
            </p:cNvPr>
            <p:cNvSpPr txBox="1"/>
            <p:nvPr/>
          </p:nvSpPr>
          <p:spPr>
            <a:xfrm>
              <a:off x="962633" y="2561663"/>
              <a:ext cx="10128153" cy="3507343"/>
            </a:xfrm>
            <a:prstGeom prst="roundRect">
              <a:avLst/>
            </a:prstGeom>
            <a:solidFill>
              <a:srgbClr val="CCFFCC"/>
            </a:solidFill>
            <a:ln w="38100">
              <a:solidFill>
                <a:schemeClr val="accent5">
                  <a:lumMod val="50000"/>
                </a:schemeClr>
              </a:solidFill>
            </a:ln>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Cốm là thức quả đặc trưng của Hà Nội,vì ở khổ thơ cuối có nhắc đến Hồ Gươm. Ngoài ra, tranh minh hoạ cũng vẽ cảnh Hồ Gươm với Tháp rùa rất đặc trưng, giúp cho việc nhận biết nơi làm ra cốm (thủ đô Hà Nội).</a:t>
              </a:r>
              <a:endParaRPr kumimoji="0" lang="en-US" sz="40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7" name="Picture 6" descr="A light bulb with stars and dots&#10;&#10;Description automatically generated">
              <a:extLst>
                <a:ext uri="{FF2B5EF4-FFF2-40B4-BE49-F238E27FC236}">
                  <a16:creationId xmlns:a16="http://schemas.microsoft.com/office/drawing/2014/main" xmlns=""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41" y="2058161"/>
              <a:ext cx="1007003" cy="1007003"/>
            </a:xfrm>
            <a:prstGeom prst="rect">
              <a:avLst/>
            </a:prstGeom>
          </p:spPr>
        </p:pic>
      </p:grpSp>
    </p:spTree>
    <p:extLst>
      <p:ext uri="{BB962C8B-B14F-4D97-AF65-F5344CB8AC3E}">
        <p14:creationId xmlns:p14="http://schemas.microsoft.com/office/powerpoint/2010/main" val="11338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79BC6666-AAAB-4F01-ACF0-283AD7F669C0}"/>
              </a:ext>
            </a:extLst>
          </p:cNvPr>
          <p:cNvGrpSpPr/>
          <p:nvPr/>
        </p:nvGrpSpPr>
        <p:grpSpPr>
          <a:xfrm>
            <a:off x="117699" y="0"/>
            <a:ext cx="11568504" cy="1680695"/>
            <a:chOff x="142581" y="23327"/>
            <a:chExt cx="11568504" cy="1680695"/>
          </a:xfrm>
        </p:grpSpPr>
        <p:sp>
          <p:nvSpPr>
            <p:cNvPr id="9" name="TextBox 8">
              <a:extLst>
                <a:ext uri="{FF2B5EF4-FFF2-40B4-BE49-F238E27FC236}">
                  <a16:creationId xmlns:a16="http://schemas.microsoft.com/office/drawing/2014/main" xmlns="" id="{26D9F4D0-8D2F-B27C-2C18-C00FCD56603A}"/>
                </a:ext>
              </a:extLst>
            </p:cNvPr>
            <p:cNvSpPr txBox="1"/>
            <p:nvPr/>
          </p:nvSpPr>
          <p:spPr>
            <a:xfrm>
              <a:off x="677123" y="375999"/>
              <a:ext cx="11033962" cy="1328023"/>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5.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Em cảm nhận được điều gì về tình cảm của tác giả đối với hương cốm trong mùa thu Hà Nội?</a:t>
              </a:r>
            </a:p>
          </p:txBody>
        </p:sp>
        <p:pic>
          <p:nvPicPr>
            <p:cNvPr id="4" name="Picture 3" descr="A question mark in a speech bubble&#10;&#10;Description automatically generated">
              <a:extLst>
                <a:ext uri="{FF2B5EF4-FFF2-40B4-BE49-F238E27FC236}">
                  <a16:creationId xmlns:a16="http://schemas.microsoft.com/office/drawing/2014/main" xmlns=""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xmlns="" id="{D403D0BD-0749-E06F-B6F0-116EF06B5097}"/>
              </a:ext>
            </a:extLst>
          </p:cNvPr>
          <p:cNvGrpSpPr/>
          <p:nvPr/>
        </p:nvGrpSpPr>
        <p:grpSpPr>
          <a:xfrm>
            <a:off x="270651" y="1757968"/>
            <a:ext cx="10733653" cy="4847929"/>
            <a:chOff x="357133" y="2106426"/>
            <a:chExt cx="10733653" cy="4847929"/>
          </a:xfrm>
        </p:grpSpPr>
        <p:sp>
          <p:nvSpPr>
            <p:cNvPr id="6" name="TextBox 5">
              <a:extLst>
                <a:ext uri="{FF2B5EF4-FFF2-40B4-BE49-F238E27FC236}">
                  <a16:creationId xmlns:a16="http://schemas.microsoft.com/office/drawing/2014/main" xmlns="" id="{E080EEE9-3AFA-B0DD-5A13-888349540C0D}"/>
                </a:ext>
              </a:extLst>
            </p:cNvPr>
            <p:cNvSpPr txBox="1"/>
            <p:nvPr/>
          </p:nvSpPr>
          <p:spPr>
            <a:xfrm>
              <a:off x="962633" y="2561663"/>
              <a:ext cx="10128153" cy="4392692"/>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Tác giả rất yêu hương cốm trong mùa thu Hà Nội. Tác giả thể hiện sự mừng vui, ngỡ ngàng khi nhận ra mùa cốm đã về, tác giả thể hiện sự biết ơn đối với trời đất, thiên nhiên đã ấp ủ nuôi dưỡng lúa, với những người vất vả làm ra hạt cốm, thể hiện sự tự hào khi nhắc đến vùng đất quê hương nổi tiếng với quà thơm dẻo, ngon ngọt.</a:t>
              </a:r>
              <a:endParaRPr kumimoji="0" lang="en-US" sz="36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7" name="Picture 6" descr="A light bulb with stars and dots&#10;&#10;Description automatically generated">
              <a:extLst>
                <a:ext uri="{FF2B5EF4-FFF2-40B4-BE49-F238E27FC236}">
                  <a16:creationId xmlns:a16="http://schemas.microsoft.com/office/drawing/2014/main" xmlns=""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33" y="2106426"/>
              <a:ext cx="1007003" cy="1007003"/>
            </a:xfrm>
            <a:prstGeom prst="rect">
              <a:avLst/>
            </a:prstGeom>
          </p:spPr>
        </p:pic>
      </p:grpSp>
    </p:spTree>
    <p:extLst>
      <p:ext uri="{BB962C8B-B14F-4D97-AF65-F5344CB8AC3E}">
        <p14:creationId xmlns:p14="http://schemas.microsoft.com/office/powerpoint/2010/main" val="10840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Props1.xml><?xml version="1.0" encoding="utf-8"?>
<ds:datastoreItem xmlns:ds="http://schemas.openxmlformats.org/officeDocument/2006/customXml" ds:itemID="{93ED9EF5-CF86-4AC8-B414-1A03C4613B46}">
  <ds:schemaRefs>
    <ds:schemaRef ds:uri="http://schemas.microsoft.com/sharepoint/v3/contenttype/forms"/>
  </ds:schemaRefs>
</ds:datastoreItem>
</file>

<file path=customXml/itemProps2.xml><?xml version="1.0" encoding="utf-8"?>
<ds:datastoreItem xmlns:ds="http://schemas.openxmlformats.org/officeDocument/2006/customXml" ds:itemID="{386F1997-58C0-48A7-8DE7-DA983B7E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7383A-52EE-4670-BBCF-32741AFB336D}">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e3474fc8-c587-4375-aa46-28eda414bf22"/>
    <ds:schemaRef ds:uri="ef9fbb00-3a11-451f-a0e3-723ec126c7e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9Slide.vn</Template>
  <TotalTime>878</TotalTime>
  <Words>722</Words>
  <Application>Microsoft Office PowerPoint</Application>
  <PresentationFormat>Widescreen</PresentationFormat>
  <Paragraphs>38</Paragraphs>
  <Slides>17</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Aptos</vt:lpstr>
      <vt:lpstr>Aptos Display</vt:lpstr>
      <vt:lpstr>Arial</vt:lpstr>
      <vt:lpstr>Calibri</vt:lpstr>
      <vt:lpstr>Calibri Light</vt:lpstr>
      <vt:lpstr>Cambria</vt:lpstr>
      <vt:lpstr>等线</vt:lpstr>
      <vt:lpstr>Roboto</vt:lpstr>
      <vt:lpstr>UTM Mother</vt:lpstr>
      <vt:lpstr>Wingdings</vt:lpstr>
      <vt:lpstr>1_Custom Design</vt:lpstr>
      <vt:lpstr>2_Custom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TRANG</cp:lastModifiedBy>
  <cp:revision>30</cp:revision>
  <dcterms:created xsi:type="dcterms:W3CDTF">2023-07-30T15:19:28Z</dcterms:created>
  <dcterms:modified xsi:type="dcterms:W3CDTF">2025-03-24T00:29:07Z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