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20"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2" d="100"/>
          <a:sy n="52" d="100"/>
        </p:scale>
        <p:origin x="63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24/03/2025</a:t>
            </a:fld>
            <a:endParaRPr lang="vi-VN"/>
          </a:p>
        </p:txBody>
      </p:sp>
      <p:sp>
        <p:nvSpPr>
          <p:cNvPr id="5" name="Chỗ dành sẵn cho Chân trang 4">
            <a:extLst>
              <a:ext uri="{FF2B5EF4-FFF2-40B4-BE49-F238E27FC236}">
                <a16:creationId xmlns:a16="http://schemas.microsoft.com/office/drawing/2014/main" xmlns=""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FA38DCFE-5778-0F38-C989-21AD21AEDE4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jp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45.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46.sv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44.sv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12.png"/><Relationship Id="rId4" Type="http://schemas.openxmlformats.org/officeDocument/2006/relationships/image" Target="../media/image44.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21" Type="http://schemas.openxmlformats.org/officeDocument/2006/relationships/image" Target="../media/image27.png"/><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23" Type="http://schemas.openxmlformats.org/officeDocument/2006/relationships/image" Target="../media/image28.png"/><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xmlns=""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xmlns=""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xmlns=""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6F47C77A-2C84-EFDF-5400-2B085794DFA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5016DBEF-3D8B-9F0D-6CBA-8DD983C243D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A862F16E-704B-D58D-7EC7-6402850AD16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xmlns="" id="{B3B2AA96-7AF7-5D1F-596A-8AF32BA6B6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xmlns=""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79AED849-9DA4-2FE5-AB4E-30658D6CE34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5B12A90E-4BC7-FE1C-68E6-A091622F5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92098A1E-5763-924E-1FCE-27067C9BC18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E3BFBC84-B214-A68D-0524-DF811FBAF8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xmlns="" id="{FFCFB1DE-8C43-951A-A04F-A19F355588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xmlns=""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xmlns=""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xmlns=""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xmlns="" id="{6F784640-A296-94AC-E20D-D7D4A1F41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xmlns=""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xmlns=""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xmlns=""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xmlns="" id="{9C064C04-0377-0F78-7529-DD6C2CFF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xmlns=""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xmlns=""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xmlns=""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xmlns="" id="{A140359F-2008-B95C-3AA6-DD4478039B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xmlns=""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xmlns="" id="{98ECCC14-9E9C-A61B-553C-56A9E2FF51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xmlns="" id="{0666C1DA-6B0C-EE74-90DE-7AF58337C7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xmlns=""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xmlns=""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xmlns=""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xmlns=""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xmlns=""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xmlns=""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xmlns=""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xmlns=""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xmlns=""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xmlns=""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xmlns=""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xmlns=""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xmlns=""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xmlns=""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xmlns=""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xmlns=""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xmlns=""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xmlns=""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xmlns=""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xmlns=""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xmlns=""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xmlns=""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26" name="组合 69">
            <a:extLst>
              <a:ext uri="{FF2B5EF4-FFF2-40B4-BE49-F238E27FC236}">
                <a16:creationId xmlns:a16="http://schemas.microsoft.com/office/drawing/2014/main" xmlns=""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xmlns=""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xmlns=""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xmlns=""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xmlns=""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63D2EFBF-F199-9A49-F1AD-91AFE5679D2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60A2F928-8C01-7507-89B8-6D3BA7A249A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xmlns=""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xmlns=""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xmlns=""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xmlns=""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xmlns=""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xmlns=""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xmlns=""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xmlns=""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xmlns=""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xmlns=""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xmlns=""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xmlns=""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xmlns=""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xmlns=""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xmlns=""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xmlns=""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xmlns=""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xmlns=""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394</TotalTime>
  <Words>430</Words>
  <Application>Microsoft Office PowerPoint</Application>
  <PresentationFormat>Widescreen</PresentationFormat>
  <Paragraphs>43</Paragraphs>
  <Slides>23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Arial-Rounded-Bold</vt:lpstr>
      <vt:lpstr>Calibri</vt:lpstr>
      <vt:lpstr>Cambria</vt:lpstr>
      <vt:lpstr>等线</vt:lpstr>
      <vt:lpstr>Times New Roman</vt:lpstr>
      <vt:lpstr>UTM Cookies</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TRANG</cp:lastModifiedBy>
  <cp:revision>55</cp:revision>
  <dcterms:created xsi:type="dcterms:W3CDTF">2023-07-25T03:49:14Z</dcterms:created>
  <dcterms:modified xsi:type="dcterms:W3CDTF">2025-03-24T00:31:04Z</dcterms:modified>
  <cp:category>9Slide.vn</cp:category>
</cp:coreProperties>
</file>