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09" r:id="rId4"/>
    <p:sldMasterId id="2147483711" r:id="rId5"/>
  </p:sldMasterIdLst>
  <p:notesMasterIdLst>
    <p:notesMasterId r:id="rId33"/>
  </p:notesMasterIdLst>
  <p:sldIdLst>
    <p:sldId id="283" r:id="rId6"/>
    <p:sldId id="291" r:id="rId7"/>
    <p:sldId id="271" r:id="rId8"/>
    <p:sldId id="294" r:id="rId9"/>
    <p:sldId id="257" r:id="rId10"/>
    <p:sldId id="258" r:id="rId11"/>
    <p:sldId id="292" r:id="rId12"/>
    <p:sldId id="293" r:id="rId13"/>
    <p:sldId id="269" r:id="rId14"/>
    <p:sldId id="295" r:id="rId15"/>
    <p:sldId id="296" r:id="rId16"/>
    <p:sldId id="282" r:id="rId17"/>
    <p:sldId id="285" r:id="rId18"/>
    <p:sldId id="297" r:id="rId19"/>
    <p:sldId id="298" r:id="rId20"/>
    <p:sldId id="299" r:id="rId21"/>
    <p:sldId id="300" r:id="rId22"/>
    <p:sldId id="270" r:id="rId23"/>
    <p:sldId id="301" r:id="rId24"/>
    <p:sldId id="303" r:id="rId25"/>
    <p:sldId id="304" r:id="rId26"/>
    <p:sldId id="275" r:id="rId27"/>
    <p:sldId id="468" r:id="rId28"/>
    <p:sldId id="305" r:id="rId29"/>
    <p:sldId id="347" r:id="rId30"/>
    <p:sldId id="346"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40" d="100"/>
          <a:sy n="40" d="100"/>
        </p:scale>
        <p:origin x="888"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4</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5</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18" Type="http://schemas.openxmlformats.org/officeDocument/2006/relationships/image" Target="../media/image17.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14.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5.svg"/><Relationship Id="rId24" Type="http://schemas.openxmlformats.org/officeDocument/2006/relationships/image" Target="../media/image19.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13.png"/><Relationship Id="rId19" Type="http://schemas.openxmlformats.org/officeDocument/2006/relationships/image" Target="../media/image33.sv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 Id="rId2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8/21/2024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8/21/2024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37692331"/>
      </p:ext>
    </p:extLst>
  </p:cSld>
  <p:clrMapOvr>
    <a:masterClrMapping/>
  </p:clrMapOvr>
  <p:transition spd="slow">
    <p:pull/>
  </p:transition>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2.xml"/><Relationship Id="rId12"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2.png"/><Relationship Id="rId5" Type="http://schemas.openxmlformats.org/officeDocument/2006/relationships/slideLayout" Target="../slideLayouts/slideLayout18.xml"/><Relationship Id="rId10" Type="http://schemas.openxmlformats.org/officeDocument/2006/relationships/image" Target="../media/image21.png"/><Relationship Id="rId4" Type="http://schemas.openxmlformats.org/officeDocument/2006/relationships/slideLayout" Target="../slideLayouts/slideLayout17.xml"/><Relationship Id="rId9" Type="http://schemas.openxmlformats.org/officeDocument/2006/relationships/image" Target="../media/image2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8/21/2024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224892576"/>
      </p:ext>
    </p:extLst>
  </p:cSld>
  <p:clrMap bg1="lt1" tx1="dk1" bg2="lt2" tx2="dk2" accent1="accent1" accent2="accent2" accent3="accent3" accent4="accent4" accent5="accent5" accent6="accent6" hlink="hlink" folHlink="folHlink"/>
  <p:sldLayoutIdLst>
    <p:sldLayoutId id="2147483710"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64.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71.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68.png"/><Relationship Id="rId12" Type="http://schemas.openxmlformats.org/officeDocument/2006/relationships/image" Target="../media/image97.svg"/><Relationship Id="rId17" Type="http://schemas.openxmlformats.org/officeDocument/2006/relationships/image" Target="../media/image73.png"/><Relationship Id="rId25" Type="http://schemas.openxmlformats.org/officeDocument/2006/relationships/image" Target="../media/image74.png"/><Relationship Id="rId2" Type="http://schemas.openxmlformats.org/officeDocument/2006/relationships/image" Target="../media/image66.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70.png"/><Relationship Id="rId24" Type="http://schemas.openxmlformats.org/officeDocument/2006/relationships/image" Target="../media/image9.svg"/><Relationship Id="rId5" Type="http://schemas.openxmlformats.org/officeDocument/2006/relationships/image" Target="../media/image67.png"/><Relationship Id="rId15" Type="http://schemas.openxmlformats.org/officeDocument/2006/relationships/image" Target="../media/image72.png"/><Relationship Id="rId23" Type="http://schemas.openxmlformats.org/officeDocument/2006/relationships/image" Target="../media/image5.png"/><Relationship Id="rId28" Type="http://schemas.openxmlformats.org/officeDocument/2006/relationships/image" Target="../media/image76.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78.jpeg"/><Relationship Id="rId4" Type="http://schemas.openxmlformats.org/officeDocument/2006/relationships/image" Target="../media/image89.svg"/><Relationship Id="rId9" Type="http://schemas.openxmlformats.org/officeDocument/2006/relationships/image" Target="../media/image69.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75.png"/><Relationship Id="rId30"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71.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68.png"/><Relationship Id="rId12" Type="http://schemas.openxmlformats.org/officeDocument/2006/relationships/image" Target="../media/image97.svg"/><Relationship Id="rId17" Type="http://schemas.openxmlformats.org/officeDocument/2006/relationships/image" Target="../media/image73.png"/><Relationship Id="rId25" Type="http://schemas.openxmlformats.org/officeDocument/2006/relationships/image" Target="../media/image74.png"/><Relationship Id="rId2" Type="http://schemas.openxmlformats.org/officeDocument/2006/relationships/image" Target="../media/image66.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70.png"/><Relationship Id="rId24" Type="http://schemas.openxmlformats.org/officeDocument/2006/relationships/image" Target="../media/image9.svg"/><Relationship Id="rId5" Type="http://schemas.openxmlformats.org/officeDocument/2006/relationships/image" Target="../media/image67.png"/><Relationship Id="rId15" Type="http://schemas.openxmlformats.org/officeDocument/2006/relationships/image" Target="../media/image72.png"/><Relationship Id="rId23" Type="http://schemas.openxmlformats.org/officeDocument/2006/relationships/image" Target="../media/image5.png"/><Relationship Id="rId28" Type="http://schemas.openxmlformats.org/officeDocument/2006/relationships/image" Target="../media/image76.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79.jpeg"/><Relationship Id="rId4" Type="http://schemas.openxmlformats.org/officeDocument/2006/relationships/image" Target="../media/image89.svg"/><Relationship Id="rId9" Type="http://schemas.openxmlformats.org/officeDocument/2006/relationships/image" Target="../media/image69.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75.png"/><Relationship Id="rId30"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13.svg"/><Relationship Id="rId4" Type="http://schemas.openxmlformats.org/officeDocument/2006/relationships/image" Target="../media/image81.png"/><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13.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8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5" Type="http://schemas.openxmlformats.org/officeDocument/2006/relationships/image" Target="../media/image90.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25.png"/><Relationship Id="rId1" Type="http://schemas.openxmlformats.org/officeDocument/2006/relationships/slideLayout" Target="../slideLayouts/slideLayout40.xml"/><Relationship Id="rId6" Type="http://schemas.openxmlformats.org/officeDocument/2006/relationships/image" Target="../media/image127.svg"/><Relationship Id="rId5" Type="http://schemas.openxmlformats.org/officeDocument/2006/relationships/image" Target="../media/image94.png"/><Relationship Id="rId10" Type="http://schemas.openxmlformats.org/officeDocument/2006/relationships/image" Target="../media/image97.png"/><Relationship Id="rId4" Type="http://schemas.microsoft.com/office/2007/relationships/hdphoto" Target="../media/hdphoto8.wdp"/><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9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9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54.sv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id="{7B923A86-5CCF-A525-315F-5243CF431C7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id="{407D1886-4E67-6D50-4B4E-D3C5CFB7C10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id="{C40606F7-68D7-9082-2C52-916082F7F497}"/>
                </a:ext>
              </a:extLst>
            </p:cNvPr>
            <p:cNvSpPr/>
            <p:nvPr/>
          </p:nvSpPr>
          <p:spPr>
            <a:xfrm>
              <a:off x="1451869" y="2768585"/>
              <a:ext cx="279435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id="{6179D833-C537-FDBD-E5C8-F4410307B8C3}"/>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id="{12BD7B6C-09B2-B4F4-DF5E-327A52FA698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3E36B3-4282-D34F-7A44-733FBE9E0BE5}"/>
              </a:ext>
            </a:extLst>
          </p:cNvPr>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id="{EE5D5619-4BE4-BF0B-59E9-89D9DAAB77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924C56BC-79A7-4C15-D3C0-118D0393C026}"/>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id="{A8B5D1B0-2BD1-D6C5-A437-E00E6AF05C9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id="{B653F2B7-1009-1CCA-7795-E01F9E8F4A2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26" name="Freeform 3">
            <a:extLst>
              <a:ext uri="{FF2B5EF4-FFF2-40B4-BE49-F238E27FC236}">
                <a16:creationId xmlns:a16="http://schemas.microsoft.com/office/drawing/2014/main" id="{0862FCDD-8086-7D98-F065-300A33D88D85}"/>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id="{04D4CF72-85A9-F573-8F3C-4F552BE5C9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297845DB-D17E-AB88-A4ED-7E25ACE0DA69}"/>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a16="http://schemas.microsoft.com/office/drawing/2014/main"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riển lãm Hóa thạch  hành trình khám phá nguồn gốc của sự sống trên trái đất_1080p">
            <a:hlinkClick r:id="" action="ppaction://media"/>
            <a:extLst>
              <a:ext uri="{FF2B5EF4-FFF2-40B4-BE49-F238E27FC236}">
                <a16:creationId xmlns:a16="http://schemas.microsoft.com/office/drawing/2014/main" id="{12A59C20-EFB5-AEE2-C0BD-A1459DBEBE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66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 một buổi học dịp gần Tết, thầy Dương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Sắp nghỉ Tết, thấy muốn lớp có một hoạt động vui và ý nghĩa. Mỗi bạn sẽ sưu tầm một món đồ. Ra Tết, chúng ta tổ chức triển lãm.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ồ lên. Long cười rất “oách” vì cậu ấy là “vua” tem trong lớp. Khánh cùng đắc ý vì cậu ấy chuyên sưu tầm kẹp sách. Còn Loan hơi lo vì chưa biết sưu tầm gì. Thầy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Quan trọng là ý nghĩa chứ đừng chú trọng giá trị vật chất của món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nói một câu chúc lớp mình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gì được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Gì cũng được. Chúng mình sắp chuyển cấp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mỗi bạn một câu. Trong vài ngày, Loan đã ghi âm xong.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triển lãm, lớp học như một cửa hiệu tạp hoá vui nhộn. Đến lượt mình, Loan trịnh trọng cắm máy ghi âm vào loa rồi hồi hộp bật lên. Cả lớp tò mò nhìn chiếc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tình bạn của chúng mình thật lâu bền!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Phượng giật mình. Chính là giọng của bạn ấy. Giọng Phượng mềm mại như phát thanh viên. Cả lớp vỗ tay như pháo ran. Vài bạn chồm hẳn người lên. Ai cũng háo hức chờ đến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ai có tật thì sửa, không có thì bỏ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Độc đáo quá, ý nghĩa qu</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Trường Chi Lộ, Ngọc Khánh </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4173222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7" name="TextBox1" r:id="rId2" imgW="5689440" imgH="1149480"/>
        </mc:Choice>
        <mc:Fallback>
          <p:control name="TextBox1" r:id="rId2"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id="{B4ED49BA-140C-BD96-AAC1-878A966FB6BE}"/>
              </a:ext>
            </a:extLst>
          </p:cNvPr>
          <p:cNvSpPr txBox="1"/>
          <p:nvPr/>
        </p:nvSpPr>
        <p:spPr>
          <a:xfrm>
            <a:off x="7195457" y="97971"/>
            <a:ext cx="4593772" cy="369332"/>
          </a:xfrm>
          <a:prstGeom prst="rect">
            <a:avLst/>
          </a:prstGeom>
          <a:no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a16="http://schemas.microsoft.com/office/drawing/2014/main"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a:extLst>
              <a:ext uri="{FF2B5EF4-FFF2-40B4-BE49-F238E27FC236}">
                <a16:creationId xmlns:a16="http://schemas.microsoft.com/office/drawing/2014/main" id="{639F5BF7-AF94-7F58-53A7-6D973667DE2C}"/>
              </a:ext>
            </a:extLst>
          </p:cNvPr>
          <p:cNvPicPr>
            <a:picLocks noChangeAspect="1"/>
          </p:cNvPicPr>
          <p:nvPr/>
        </p:nvPicPr>
        <p:blipFill>
          <a:blip r:embed="rId7"/>
          <a:stretch>
            <a:fillRect/>
          </a:stretch>
        </p:blipFill>
        <p:spPr>
          <a:xfrm>
            <a:off x="193396" y="369068"/>
            <a:ext cx="3499407" cy="2786113"/>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theme/_rels/theme5.xml.rels><?xml version="1.0" encoding="UTF-8" standalone="yes"?>
<Relationships xmlns="http://schemas.openxmlformats.org/package/2006/relationships"><Relationship Id="rId1" Type="http://schemas.openxmlformats.org/officeDocument/2006/relationships/image" Target="../media/image25.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spPr>
      <a:bodyPr/>
      <a:lstStyle>
        <a:defPPr marL="0" marR="0" indent="0" algn="l" defTabSz="1219170" rtl="0" eaLnBrk="1" fontAlgn="auto" latinLnBrk="0" hangingPunct="1">
          <a:lnSpc>
            <a:spcPct val="100000"/>
          </a:lnSpc>
          <a:spcBef>
            <a:spcPts val="0"/>
          </a:spcBef>
          <a:spcAft>
            <a:spcPts val="0"/>
          </a:spcAft>
          <a:buClr>
            <a:srgbClr val="000000"/>
          </a:buClr>
          <a:buSzTx/>
          <a:buFontTx/>
          <a:buNone/>
          <a:tabLst/>
          <a:defRPr kumimoji="0" sz="1867" b="0" i="0" u="none" strike="noStrike" kern="0" cap="none" spc="0" normalizeH="0" baseline="0" noProof="0">
            <a:ln>
              <a:noFill/>
            </a:ln>
            <a:solidFill>
              <a:srgbClr val="000000"/>
            </a:solidFill>
            <a:effectLst/>
            <a:uLnTx/>
            <a:uFillTx/>
            <a:latin typeface="Arial"/>
            <a:ea typeface="+mn-ea"/>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2015</Words>
  <Application>Microsoft Office PowerPoint</Application>
  <PresentationFormat>Widescreen</PresentationFormat>
  <Paragraphs>101</Paragraphs>
  <Slides>27</Slides>
  <Notes>8</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27</vt:i4>
      </vt:variant>
    </vt:vector>
  </HeadingPairs>
  <TitlesOfParts>
    <vt:vector size="48" baseType="lpstr">
      <vt:lpstr>맑은 고딕</vt:lpstr>
      <vt:lpstr>#9Slide07 HoneyCream</vt:lpstr>
      <vt:lpstr>Arial</vt:lpstr>
      <vt:lpstr>Calibri</vt:lpstr>
      <vt:lpstr>Calibri Light</vt:lpstr>
      <vt:lpstr>Cambria</vt:lpstr>
      <vt:lpstr>等线</vt:lpstr>
      <vt:lpstr>Lato Hairline</vt:lpstr>
      <vt:lpstr>Lato Light</vt:lpstr>
      <vt:lpstr>Lato Regular</vt:lpstr>
      <vt:lpstr>Montserrat Black</vt:lpstr>
      <vt:lpstr>Montserrat Light</vt:lpstr>
      <vt:lpstr>Open Sans</vt:lpstr>
      <vt:lpstr>Roboto</vt:lpstr>
      <vt:lpstr>Segoe UI Historic</vt:lpstr>
      <vt:lpstr>字魂131号-酷乐潮玩体</vt:lpstr>
      <vt:lpstr>1_Office Theme</vt:lpstr>
      <vt:lpstr>2_Office Theme</vt:lpstr>
      <vt:lpstr>Custom Design</vt:lpstr>
      <vt:lpstr>9_Office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2024-07-01T13:40:57Z</dcterms:created>
  <dcterms:modified xsi:type="dcterms:W3CDTF">2024-08-21T13:08:26Z</dcterms:modified>
</cp:coreProperties>
</file>