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6"/>
  </p:notesMasterIdLst>
  <p:sldIdLst>
    <p:sldId id="281" r:id="rId11"/>
    <p:sldId id="259" r:id="rId12"/>
    <p:sldId id="323" r:id="rId13"/>
    <p:sldId id="322" r:id="rId14"/>
    <p:sldId id="294" r:id="rId15"/>
    <p:sldId id="274" r:id="rId16"/>
    <p:sldId id="317" r:id="rId17"/>
    <p:sldId id="539" r:id="rId18"/>
    <p:sldId id="315" r:id="rId19"/>
    <p:sldId id="316" r:id="rId20"/>
    <p:sldId id="326" r:id="rId21"/>
    <p:sldId id="264" r:id="rId22"/>
    <p:sldId id="327" r:id="rId23"/>
    <p:sldId id="328" r:id="rId24"/>
    <p:sldId id="318" r:id="rId25"/>
    <p:sldId id="319" r:id="rId26"/>
    <p:sldId id="320" r:id="rId27"/>
    <p:sldId id="528" r:id="rId28"/>
    <p:sldId id="530" r:id="rId29"/>
    <p:sldId id="321" r:id="rId30"/>
    <p:sldId id="324" r:id="rId31"/>
    <p:sldId id="531" r:id="rId32"/>
    <p:sldId id="325" r:id="rId33"/>
    <p:sldId id="532" r:id="rId34"/>
    <p:sldId id="533" r:id="rId35"/>
    <p:sldId id="534" r:id="rId36"/>
    <p:sldId id="468" r:id="rId37"/>
    <p:sldId id="469" r:id="rId38"/>
    <p:sldId id="535" r:id="rId39"/>
    <p:sldId id="346" r:id="rId40"/>
    <p:sldId id="536" r:id="rId41"/>
    <p:sldId id="537" r:id="rId42"/>
    <p:sldId id="538" r:id="rId43"/>
    <p:sldId id="304" r:id="rId44"/>
    <p:sldId id="3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2318" y="8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8/11/2024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8/11/2024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8/11/2024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8/11/2024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jp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jp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60.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87.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8.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66.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9.pn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2.wdp"/><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8.svg"/><Relationship Id="rId2" Type="http://schemas.openxmlformats.org/officeDocument/2006/relationships/image" Target="../media/image54.png"/><Relationship Id="rId1" Type="http://schemas.openxmlformats.org/officeDocument/2006/relationships/slideLayout" Target="../slideLayouts/slideLayout87.xml"/><Relationship Id="rId6" Type="http://schemas.openxmlformats.org/officeDocument/2006/relationships/image" Target="../media/image67.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6.wmf"/><Relationship Id="rId2" Type="http://schemas.openxmlformats.org/officeDocument/2006/relationships/slideLayout" Target="../slideLayouts/slideLayout105.xml"/><Relationship Id="rId1" Type="http://schemas.openxmlformats.org/officeDocument/2006/relationships/control" Target="../activeX/activeX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87.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Layout" Target="../slideLayouts/slideLayout82.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7.xml"/><Relationship Id="rId5" Type="http://schemas.openxmlformats.org/officeDocument/2006/relationships/image" Target="../media/image94.sv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079EDD74-684E-8CA6-349F-BA3C37FF5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5854" y="510304"/>
                  <a:pt x="248841" y="-60994"/>
                  <a:pt x="749065" y="0"/>
                </a:cubicBezTo>
                <a:cubicBezTo>
                  <a:pt x="3233977" y="140589"/>
                  <a:pt x="7640757" y="-777492"/>
                  <a:pt x="10027149" y="0"/>
                </a:cubicBezTo>
                <a:cubicBezTo>
                  <a:pt x="10563802" y="38594"/>
                  <a:pt x="10649341" y="267941"/>
                  <a:pt x="10776215" y="850225"/>
                </a:cubicBezTo>
                <a:cubicBezTo>
                  <a:pt x="10934936" y="1719813"/>
                  <a:pt x="10831607" y="2111508"/>
                  <a:pt x="10776215" y="2631308"/>
                </a:cubicBezTo>
                <a:cubicBezTo>
                  <a:pt x="10859953" y="3037048"/>
                  <a:pt x="10518213" y="3396187"/>
                  <a:pt x="10027149" y="3481534"/>
                </a:cubicBezTo>
                <a:cubicBezTo>
                  <a:pt x="8542011" y="3584434"/>
                  <a:pt x="2136314" y="3238114"/>
                  <a:pt x="749065" y="3481534"/>
                </a:cubicBezTo>
                <a:cubicBezTo>
                  <a:pt x="206363" y="3444203"/>
                  <a:pt x="-234869" y="3097511"/>
                  <a:pt x="0" y="2631308"/>
                </a:cubicBezTo>
                <a:cubicBezTo>
                  <a:pt x="1440" y="2112094"/>
                  <a:pt x="42263" y="1578507"/>
                  <a:pt x="0" y="850225"/>
                </a:cubicBezTo>
                <a:close/>
              </a:path>
              <a:path w="10776215" h="3481534" stroke="0" extrusionOk="0">
                <a:moveTo>
                  <a:pt x="0" y="850225"/>
                </a:moveTo>
                <a:cubicBezTo>
                  <a:pt x="-148988" y="283585"/>
                  <a:pt x="241697" y="30714"/>
                  <a:pt x="749065" y="0"/>
                </a:cubicBezTo>
                <a:cubicBezTo>
                  <a:pt x="4725333" y="-316387"/>
                  <a:pt x="5517428" y="194435"/>
                  <a:pt x="10027149" y="0"/>
                </a:cubicBezTo>
                <a:cubicBezTo>
                  <a:pt x="10428810" y="-131094"/>
                  <a:pt x="10646564" y="354702"/>
                  <a:pt x="10776215" y="850225"/>
                </a:cubicBezTo>
                <a:cubicBezTo>
                  <a:pt x="10656928" y="1303595"/>
                  <a:pt x="10917482" y="2267043"/>
                  <a:pt x="10776215" y="2631308"/>
                </a:cubicBezTo>
                <a:cubicBezTo>
                  <a:pt x="10826576" y="2976394"/>
                  <a:pt x="10454165" y="3424709"/>
                  <a:pt x="10027149" y="3481534"/>
                </a:cubicBezTo>
                <a:cubicBezTo>
                  <a:pt x="6758234" y="3418775"/>
                  <a:pt x="4487217" y="3511250"/>
                  <a:pt x="749065" y="3481534"/>
                </a:cubicBezTo>
                <a:cubicBezTo>
                  <a:pt x="374106" y="3547799"/>
                  <a:pt x="-67008" y="3231423"/>
                  <a:pt x="0" y="2631308"/>
                </a:cubicBezTo>
                <a:cubicBezTo>
                  <a:pt x="-57594" y="1813172"/>
                  <a:pt x="83093" y="1701934"/>
                  <a:pt x="0" y="850225"/>
                </a:cubicBezTo>
                <a:close/>
              </a:path>
              <a:path w="10776215" h="3481534" fill="none" stroke="0" extrusionOk="0">
                <a:moveTo>
                  <a:pt x="0" y="850225"/>
                </a:moveTo>
                <a:cubicBezTo>
                  <a:pt x="-44471" y="300010"/>
                  <a:pt x="282614" y="-17496"/>
                  <a:pt x="749065" y="0"/>
                </a:cubicBezTo>
                <a:cubicBezTo>
                  <a:pt x="4350634" y="-10457"/>
                  <a:pt x="7578800" y="90722"/>
                  <a:pt x="10027149" y="0"/>
                </a:cubicBezTo>
                <a:cubicBezTo>
                  <a:pt x="10442758" y="-30640"/>
                  <a:pt x="10614669" y="332821"/>
                  <a:pt x="10776215" y="850225"/>
                </a:cubicBezTo>
                <a:cubicBezTo>
                  <a:pt x="10850953" y="1728460"/>
                  <a:pt x="10857693" y="2006063"/>
                  <a:pt x="10776215" y="2631308"/>
                </a:cubicBezTo>
                <a:cubicBezTo>
                  <a:pt x="10727479" y="3091208"/>
                  <a:pt x="10443219" y="3449320"/>
                  <a:pt x="10027149" y="3481534"/>
                </a:cubicBezTo>
                <a:cubicBezTo>
                  <a:pt x="8876321" y="3681514"/>
                  <a:pt x="2105306" y="3455980"/>
                  <a:pt x="749065" y="3481534"/>
                </a:cubicBezTo>
                <a:cubicBezTo>
                  <a:pt x="266150" y="3493762"/>
                  <a:pt x="-92867" y="3192299"/>
                  <a:pt x="0" y="2631308"/>
                </a:cubicBezTo>
                <a:cubicBezTo>
                  <a:pt x="-6497" y="2366809"/>
                  <a:pt x="48407" y="1650947"/>
                  <a:pt x="0" y="850225"/>
                </a:cubicBezTo>
                <a:close/>
              </a:path>
              <a:path w="10776215" h="3481534" fill="none" stroke="0" extrusionOk="0">
                <a:moveTo>
                  <a:pt x="0" y="850225"/>
                </a:moveTo>
                <a:cubicBezTo>
                  <a:pt x="-42371" y="448493"/>
                  <a:pt x="223251" y="-22297"/>
                  <a:pt x="749065" y="0"/>
                </a:cubicBezTo>
                <a:cubicBezTo>
                  <a:pt x="3690012" y="188514"/>
                  <a:pt x="7951736" y="-461471"/>
                  <a:pt x="10027149" y="0"/>
                </a:cubicBezTo>
                <a:cubicBezTo>
                  <a:pt x="10471164" y="-6555"/>
                  <a:pt x="10652523" y="272036"/>
                  <a:pt x="10776215" y="850225"/>
                </a:cubicBezTo>
                <a:cubicBezTo>
                  <a:pt x="10916534" y="1730864"/>
                  <a:pt x="10854042" y="2013335"/>
                  <a:pt x="10776215" y="2631308"/>
                </a:cubicBezTo>
                <a:cubicBezTo>
                  <a:pt x="10856189" y="3027058"/>
                  <a:pt x="10458416" y="3436696"/>
                  <a:pt x="10027149" y="3481534"/>
                </a:cubicBezTo>
                <a:cubicBezTo>
                  <a:pt x="8593431" y="3721884"/>
                  <a:pt x="2149745" y="3323657"/>
                  <a:pt x="749065" y="3481534"/>
                </a:cubicBezTo>
                <a:cubicBezTo>
                  <a:pt x="153943" y="3471344"/>
                  <a:pt x="-209217" y="3147684"/>
                  <a:pt x="0" y="2631308"/>
                </a:cubicBezTo>
                <a:cubicBezTo>
                  <a:pt x="-14263" y="2230547"/>
                  <a:pt x="11143" y="1587449"/>
                  <a:pt x="0" y="85022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F98B9D7-0508-4B95-383D-01D8C6652B3D}"/>
              </a:ext>
            </a:extLst>
          </p:cNvPr>
          <p:cNvSpPr txBox="1"/>
          <p:nvPr/>
        </p:nvSpPr>
        <p:spPr>
          <a:xfrm>
            <a:off x="3686389" y="12205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rPr>
              <a:t>Thứ</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ngày</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tháng</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năm</a:t>
            </a:r>
            <a:r>
              <a:rPr kumimoji="0" lang="en-US" sz="3600" b="1" i="0" u="none" strike="noStrike" kern="1200" cap="none" spc="0" normalizeH="0" baseline="0" noProof="0" dirty="0">
                <a:ln>
                  <a:noFill/>
                </a:ln>
                <a:solidFill>
                  <a:srgbClr val="002060"/>
                </a:solidFill>
                <a:effectLst/>
                <a:uLnTx/>
                <a:uFillTx/>
              </a:rPr>
              <a:t> …</a:t>
            </a: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TotalTime>
  <Words>1884</Words>
  <Application>Microsoft Office PowerPoint</Application>
  <PresentationFormat>Widescreen</PresentationFormat>
  <Paragraphs>147</Paragraphs>
  <Slides>35</Slides>
  <Notes>25</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35</vt:i4>
      </vt:variant>
    </vt:vector>
  </HeadingPairs>
  <TitlesOfParts>
    <vt:vector size="59" baseType="lpstr">
      <vt:lpstr>等线</vt:lpstr>
      <vt:lpstr>#9Slide05 SVNKitten</vt:lpstr>
      <vt:lpstr>Arial</vt:lpstr>
      <vt:lpstr>Calibri</vt:lpstr>
      <vt:lpstr>Calibri Light</vt:lpstr>
      <vt:lpstr>Cambria</vt:lpstr>
      <vt:lpstr>Coming Soon</vt:lpstr>
      <vt:lpstr>Itim</vt:lpstr>
      <vt:lpstr>Livvic</vt:lpstr>
      <vt:lpstr>Manjari</vt:lpstr>
      <vt:lpstr>Nunito Light</vt:lpstr>
      <vt:lpstr>Roboto Condensed Light</vt:lpstr>
      <vt:lpstr>Segoe UI Historic</vt:lpstr>
      <vt:lpstr>SVN-Poky's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2024-05-24T02:46:29Z</dcterms:created>
  <dcterms:modified xsi:type="dcterms:W3CDTF">2024-08-11T02:30:12Z</dcterms:modified>
</cp:coreProperties>
</file>