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21"/>
  </p:notesMasterIdLst>
  <p:sldIdLst>
    <p:sldId id="4411" r:id="rId4"/>
    <p:sldId id="321" r:id="rId5"/>
    <p:sldId id="327" r:id="rId6"/>
    <p:sldId id="322" r:id="rId7"/>
    <p:sldId id="328" r:id="rId8"/>
    <p:sldId id="324" r:id="rId9"/>
    <p:sldId id="325" r:id="rId10"/>
    <p:sldId id="326" r:id="rId11"/>
    <p:sldId id="257" r:id="rId12"/>
    <p:sldId id="258" r:id="rId13"/>
    <p:sldId id="265" r:id="rId14"/>
    <p:sldId id="329" r:id="rId15"/>
    <p:sldId id="330" r:id="rId16"/>
    <p:sldId id="331" r:id="rId17"/>
    <p:sldId id="332" r:id="rId18"/>
    <p:sldId id="333"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98" autoAdjust="0"/>
    <p:restoredTop sz="94660"/>
  </p:normalViewPr>
  <p:slideViewPr>
    <p:cSldViewPr snapToGrid="0">
      <p:cViewPr>
        <p:scale>
          <a:sx n="40" d="100"/>
          <a:sy n="40" d="100"/>
        </p:scale>
        <p:origin x="540"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t>‹#›</a:t>
            </a:fld>
            <a:endParaRPr lang="en-US"/>
          </a:p>
        </p:txBody>
      </p:sp>
    </p:spTree>
    <p:extLst>
      <p:ext uri="{BB962C8B-B14F-4D97-AF65-F5344CB8AC3E}">
        <p14:creationId xmlns:p14="http://schemas.microsoft.com/office/powerpoint/2010/main"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32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293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9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769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93261078"/>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24267864"/>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92283441"/>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61829676"/>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89081915"/>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9369527"/>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97191488"/>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72515939"/>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503259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36040828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2024/8/21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14795954"/>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85572"/>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31095627"/>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9874677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7883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58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215392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4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8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06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722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367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45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91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587738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jfif"/><Relationship Id="rId10" Type="http://schemas.openxmlformats.org/officeDocument/2006/relationships/image" Target="../media/image15.emf"/><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26.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5AECE229-32B0-EECA-BCCF-C4E2682DC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4" name="Picture 3">
            <a:extLst>
              <a:ext uri="{FF2B5EF4-FFF2-40B4-BE49-F238E27FC236}">
                <a16:creationId xmlns:a16="http://schemas.microsoft.com/office/drawing/2014/main" id="{B697148D-7A4E-32A7-45C3-F073951E5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 y="-44831"/>
            <a:ext cx="9139463" cy="6902831"/>
          </a:xfrm>
          <a:prstGeom prst="rect">
            <a:avLst/>
          </a:prstGeom>
        </p:spPr>
      </p:pic>
      <p:pic>
        <p:nvPicPr>
          <p:cNvPr id="13" name="图片 2" descr="763c1674daee8b8daecedbe0c84ba00a">
            <a:extLst>
              <a:ext uri="{FF2B5EF4-FFF2-40B4-BE49-F238E27FC236}">
                <a16:creationId xmlns:a16="http://schemas.microsoft.com/office/drawing/2014/main" id="{1C0CD915-BCC2-B7C2-E28B-EDE88A7693C5}"/>
              </a:ext>
            </a:extLst>
          </p:cNvPr>
          <p:cNvPicPr>
            <a:picLocks noChangeAspect="1"/>
          </p:cNvPicPr>
          <p:nvPr/>
        </p:nvPicPr>
        <p:blipFill>
          <a:blip r:embed="rId8"/>
          <a:stretch>
            <a:fillRect/>
          </a:stretch>
        </p:blipFill>
        <p:spPr>
          <a:xfrm>
            <a:off x="-72559" y="4062560"/>
            <a:ext cx="2958000" cy="2958000"/>
          </a:xfrm>
          <a:prstGeom prst="rect">
            <a:avLst/>
          </a:prstGeom>
        </p:spPr>
      </p:pic>
      <p:pic>
        <p:nvPicPr>
          <p:cNvPr id="12" name="Picture 11" descr="A red and green text on a black background&#10;&#10;Description automatically generated">
            <a:extLst>
              <a:ext uri="{FF2B5EF4-FFF2-40B4-BE49-F238E27FC236}">
                <a16:creationId xmlns:a16="http://schemas.microsoft.com/office/drawing/2014/main" id="{0763E7E0-F3C7-9A42-1AB0-6D7DEC4D21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050" y="807479"/>
            <a:ext cx="7200000" cy="5547841"/>
          </a:xfrm>
          <a:prstGeom prst="rect">
            <a:avLst/>
          </a:prstGeom>
        </p:spPr>
      </p:pic>
    </p:spTree>
    <p:extLst>
      <p:ext uri="{BB962C8B-B14F-4D97-AF65-F5344CB8AC3E}">
        <p14:creationId xmlns:p14="http://schemas.microsoft.com/office/powerpoint/2010/main" val="1481443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xmlns=""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38818"/>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4" name="Picture 3">
            <a:extLst>
              <a:ext uri="{FF2B5EF4-FFF2-40B4-BE49-F238E27FC236}">
                <a16:creationId xmlns:a16="http://schemas.microsoft.com/office/drawing/2014/main" id="{7A778FED-1345-3506-7B43-66CDFE4B6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375" y="1326658"/>
            <a:ext cx="7158207" cy="553134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2282628" y="141908"/>
            <a:ext cx="7232847" cy="724867"/>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3333750" y="16192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790575" y="923925"/>
            <a:ext cx="10648950" cy="83099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Chọn các từ dùng để xưng hô (</a:t>
            </a:r>
            <a:r>
              <a:rPr lang="vi-VN" sz="2400" b="0" i="1" dirty="0">
                <a:solidFill>
                  <a:srgbClr val="000000"/>
                </a:solidFill>
                <a:effectLst/>
                <a:latin typeface="Cambria" panose="02040503050406030204" pitchFamily="18" charset="0"/>
                <a:ea typeface="Cambria" panose="02040503050406030204" pitchFamily="18" charset="0"/>
              </a:rPr>
              <a:t>tôi, anh, chúng ta</a:t>
            </a:r>
            <a:r>
              <a:rPr lang="vi-VN" sz="2400" b="0" i="0" dirty="0">
                <a:solidFill>
                  <a:srgbClr val="000000"/>
                </a:solidFill>
                <a:effectLst/>
                <a:latin typeface="Cambria" panose="02040503050406030204" pitchFamily="18" charset="0"/>
                <a:ea typeface="Cambria" panose="02040503050406030204" pitchFamily="18" charset="0"/>
              </a:rPr>
              <a:t>) thích hợp với mỗi bông hoa để hoàn chỉnh câu chuyện vui dưới dây:</a:t>
            </a:r>
            <a:endParaRPr lang="en-US" sz="2400" dirty="0">
              <a:latin typeface="Cambria" panose="02040503050406030204" pitchFamily="18" charset="0"/>
              <a:ea typeface="Cambria" panose="02040503050406030204" pitchFamily="18" charset="0"/>
            </a:endParaRPr>
          </a:p>
        </p:txBody>
      </p:sp>
      <p:grpSp>
        <p:nvGrpSpPr>
          <p:cNvPr id="1042" name="Group 1041">
            <a:extLst>
              <a:ext uri="{FF2B5EF4-FFF2-40B4-BE49-F238E27FC236}">
                <a16:creationId xmlns:a16="http://schemas.microsoft.com/office/drawing/2014/main" id="{EAAEA61B-ECF3-6730-E122-043A0472E239}"/>
              </a:ext>
            </a:extLst>
          </p:cNvPr>
          <p:cNvGrpSpPr/>
          <p:nvPr/>
        </p:nvGrpSpPr>
        <p:grpSpPr>
          <a:xfrm>
            <a:off x="800100" y="1838325"/>
            <a:ext cx="10648950" cy="3785652"/>
            <a:chOff x="800100" y="1838325"/>
            <a:chExt cx="10648950" cy="3785652"/>
          </a:xfrm>
        </p:grpSpPr>
        <p:sp>
          <p:nvSpPr>
            <p:cNvPr id="17" name="TextBox 16">
              <a:extLst>
                <a:ext uri="{FF2B5EF4-FFF2-40B4-BE49-F238E27FC236}">
                  <a16:creationId xmlns:a16="http://schemas.microsoft.com/office/drawing/2014/main" id="{1E65266C-2EB9-624C-E689-1A5295978E76}"/>
                </a:ext>
              </a:extLst>
            </p:cNvPr>
            <p:cNvSpPr txBox="1"/>
            <p:nvPr/>
          </p:nvSpPr>
          <p:spPr>
            <a:xfrm>
              <a:off x="800100" y="1838325"/>
              <a:ext cx="10648950"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(1) Sơ-lốc Hôm và bác sĩ Oát-xơn đi cắm trại.</a:t>
              </a:r>
            </a:p>
            <a:p>
              <a:pPr algn="just"/>
              <a:r>
                <a:rPr lang="vi-VN" sz="2400" dirty="0">
                  <a:latin typeface="Cambria" panose="02040503050406030204" pitchFamily="18" charset="0"/>
                  <a:ea typeface="Cambria" panose="02040503050406030204" pitchFamily="18" charset="0"/>
                </a:rPr>
                <a:t>(2) Hai người nằm ngủ trong một chiếc lều.</a:t>
              </a:r>
            </a:p>
            <a:p>
              <a:pPr algn="just"/>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(5)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(9) Theo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p>
            <a:p>
              <a:pPr algn="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EDDAF97-C765-D188-FAC1-B8E92B33E37E}"/>
                </a:ext>
              </a:extLst>
            </p:cNvPr>
            <p:cNvPicPr>
              <a:picLocks noChangeAspect="1"/>
            </p:cNvPicPr>
            <p:nvPr/>
          </p:nvPicPr>
          <p:blipFill>
            <a:blip r:embed="rId4"/>
            <a:stretch>
              <a:fillRect/>
            </a:stretch>
          </p:blipFill>
          <p:spPr>
            <a:xfrm>
              <a:off x="4076700" y="3266015"/>
              <a:ext cx="590549" cy="582088"/>
            </a:xfrm>
            <a:prstGeom prst="rect">
              <a:avLst/>
            </a:prstGeom>
          </p:spPr>
        </p:pic>
        <p:grpSp>
          <p:nvGrpSpPr>
            <p:cNvPr id="23" name="Group 22">
              <a:extLst>
                <a:ext uri="{FF2B5EF4-FFF2-40B4-BE49-F238E27FC236}">
                  <a16:creationId xmlns:a16="http://schemas.microsoft.com/office/drawing/2014/main" id="{CC53F433-9071-9F74-504B-9353FE14C460}"/>
                </a:ext>
              </a:extLst>
            </p:cNvPr>
            <p:cNvGrpSpPr/>
            <p:nvPr/>
          </p:nvGrpSpPr>
          <p:grpSpPr>
            <a:xfrm>
              <a:off x="1603973" y="3647012"/>
              <a:ext cx="634401" cy="582088"/>
              <a:chOff x="-558201" y="4281177"/>
              <a:chExt cx="622182" cy="561482"/>
            </a:xfrm>
          </p:grpSpPr>
          <p:sp>
            <p:nvSpPr>
              <p:cNvPr id="24" name="Rectangle: Rounded Corners 23">
                <a:extLst>
                  <a:ext uri="{FF2B5EF4-FFF2-40B4-BE49-F238E27FC236}">
                    <a16:creationId xmlns:a16="http://schemas.microsoft.com/office/drawing/2014/main" id="{EA81A097-BF66-31EC-599B-1D514459E15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C6B7B92-1ED2-C514-01AA-CE1FC92E99E9}"/>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6" name="Group 25">
              <a:extLst>
                <a:ext uri="{FF2B5EF4-FFF2-40B4-BE49-F238E27FC236}">
                  <a16:creationId xmlns:a16="http://schemas.microsoft.com/office/drawing/2014/main" id="{979A9E2E-BA6B-9F2A-9C2D-833CA905A1F9}"/>
                </a:ext>
              </a:extLst>
            </p:cNvPr>
            <p:cNvGrpSpPr/>
            <p:nvPr/>
          </p:nvGrpSpPr>
          <p:grpSpPr>
            <a:xfrm>
              <a:off x="2670773" y="4418537"/>
              <a:ext cx="624877" cy="486838"/>
              <a:chOff x="-558201" y="4281177"/>
              <a:chExt cx="622182" cy="561482"/>
            </a:xfrm>
          </p:grpSpPr>
          <p:sp>
            <p:nvSpPr>
              <p:cNvPr id="28" name="Rectangle: Rounded Corners 27">
                <a:extLst>
                  <a:ext uri="{FF2B5EF4-FFF2-40B4-BE49-F238E27FC236}">
                    <a16:creationId xmlns:a16="http://schemas.microsoft.com/office/drawing/2014/main" id="{92F13500-589F-8E06-B115-516BB36CC00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358DF3B-86A5-08AD-67F5-5947164B85D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0" name="Group 29">
              <a:extLst>
                <a:ext uri="{FF2B5EF4-FFF2-40B4-BE49-F238E27FC236}">
                  <a16:creationId xmlns:a16="http://schemas.microsoft.com/office/drawing/2014/main" id="{CF6F95EF-3000-64AF-F2F1-321337EF2337}"/>
                </a:ext>
              </a:extLst>
            </p:cNvPr>
            <p:cNvGrpSpPr/>
            <p:nvPr/>
          </p:nvGrpSpPr>
          <p:grpSpPr>
            <a:xfrm>
              <a:off x="7452323" y="4409012"/>
              <a:ext cx="624877" cy="486838"/>
              <a:chOff x="-558201" y="4281177"/>
              <a:chExt cx="622182" cy="561482"/>
            </a:xfrm>
          </p:grpSpPr>
          <p:sp>
            <p:nvSpPr>
              <p:cNvPr id="1024" name="Rectangle: Rounded Corners 1023">
                <a:extLst>
                  <a:ext uri="{FF2B5EF4-FFF2-40B4-BE49-F238E27FC236}">
                    <a16:creationId xmlns:a16="http://schemas.microsoft.com/office/drawing/2014/main" id="{F12E55AB-1D65-08EF-6119-9F8C3E3FC62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024">
                <a:extLst>
                  <a:ext uri="{FF2B5EF4-FFF2-40B4-BE49-F238E27FC236}">
                    <a16:creationId xmlns:a16="http://schemas.microsoft.com/office/drawing/2014/main" id="{F26BC26A-7F61-FE46-D6D4-3A0350A1F080}"/>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3" name="Group 1032">
              <a:extLst>
                <a:ext uri="{FF2B5EF4-FFF2-40B4-BE49-F238E27FC236}">
                  <a16:creationId xmlns:a16="http://schemas.microsoft.com/office/drawing/2014/main" id="{D229EE1D-E812-E01C-CF0B-2601A984A9B4}"/>
                </a:ext>
              </a:extLst>
            </p:cNvPr>
            <p:cNvGrpSpPr/>
            <p:nvPr/>
          </p:nvGrpSpPr>
          <p:grpSpPr>
            <a:xfrm>
              <a:off x="8195273" y="4380437"/>
              <a:ext cx="624877" cy="486838"/>
              <a:chOff x="-558201" y="4281177"/>
              <a:chExt cx="622182" cy="561482"/>
            </a:xfrm>
          </p:grpSpPr>
          <p:sp>
            <p:nvSpPr>
              <p:cNvPr id="1034" name="Rectangle: Rounded Corners 1033">
                <a:extLst>
                  <a:ext uri="{FF2B5EF4-FFF2-40B4-BE49-F238E27FC236}">
                    <a16:creationId xmlns:a16="http://schemas.microsoft.com/office/drawing/2014/main" id="{3E0B96CC-6677-A6AB-1157-2EC9740F291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874BF615-4A1F-9089-6E5A-5643AE377C8F}"/>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6" name="Group 1035">
              <a:extLst>
                <a:ext uri="{FF2B5EF4-FFF2-40B4-BE49-F238E27FC236}">
                  <a16:creationId xmlns:a16="http://schemas.microsoft.com/office/drawing/2014/main" id="{2FB362AC-746A-D175-C7FD-2D32E5CB818A}"/>
                </a:ext>
              </a:extLst>
            </p:cNvPr>
            <p:cNvGrpSpPr/>
            <p:nvPr/>
          </p:nvGrpSpPr>
          <p:grpSpPr>
            <a:xfrm>
              <a:off x="2232623" y="4809062"/>
              <a:ext cx="624877" cy="486838"/>
              <a:chOff x="-558201" y="4281177"/>
              <a:chExt cx="622182" cy="561482"/>
            </a:xfrm>
          </p:grpSpPr>
          <p:sp>
            <p:nvSpPr>
              <p:cNvPr id="1037" name="Rectangle: Rounded Corners 1036">
                <a:extLst>
                  <a:ext uri="{FF2B5EF4-FFF2-40B4-BE49-F238E27FC236}">
                    <a16:creationId xmlns:a16="http://schemas.microsoft.com/office/drawing/2014/main" id="{90554590-9320-18C3-0401-46FF46ED81A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id="{0656701C-50B9-8FC3-D718-E86800D3D1EB}"/>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9" name="Group 1038">
              <a:extLst>
                <a:ext uri="{FF2B5EF4-FFF2-40B4-BE49-F238E27FC236}">
                  <a16:creationId xmlns:a16="http://schemas.microsoft.com/office/drawing/2014/main" id="{C36678BC-A467-79BB-C802-61931EE8F26B}"/>
                </a:ext>
              </a:extLst>
            </p:cNvPr>
            <p:cNvGrpSpPr/>
            <p:nvPr/>
          </p:nvGrpSpPr>
          <p:grpSpPr>
            <a:xfrm>
              <a:off x="9347798" y="4790012"/>
              <a:ext cx="624877" cy="486838"/>
              <a:chOff x="-558201" y="4281177"/>
              <a:chExt cx="622182" cy="561482"/>
            </a:xfrm>
          </p:grpSpPr>
          <p:sp>
            <p:nvSpPr>
              <p:cNvPr id="1040" name="Rectangle: Rounded Corners 1039">
                <a:extLst>
                  <a:ext uri="{FF2B5EF4-FFF2-40B4-BE49-F238E27FC236}">
                    <a16:creationId xmlns:a16="http://schemas.microsoft.com/office/drawing/2014/main" id="{F83445C4-38A1-187C-F69B-19B29237BE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040">
                <a:extLst>
                  <a:ext uri="{FF2B5EF4-FFF2-40B4-BE49-F238E27FC236}">
                    <a16:creationId xmlns:a16="http://schemas.microsoft.com/office/drawing/2014/main" id="{8CE982FD-7636-0399-B3F4-291224768B3A}"/>
                  </a:ext>
                </a:extLst>
              </p:cNvPr>
              <p:cNvPicPr>
                <a:picLocks noChangeAspect="1"/>
              </p:cNvPicPr>
              <p:nvPr/>
            </p:nvPicPr>
            <p:blipFill>
              <a:blip r:embed="rId4"/>
              <a:stretch>
                <a:fillRect/>
              </a:stretch>
            </p:blipFill>
            <p:spPr>
              <a:xfrm>
                <a:off x="-543155" y="4281177"/>
                <a:ext cx="592090" cy="561482"/>
              </a:xfrm>
              <a:prstGeom prst="rect">
                <a:avLst/>
              </a:prstGeom>
            </p:spPr>
          </p:pic>
        </p:grpSp>
      </p:grpSp>
      <p:pic>
        <p:nvPicPr>
          <p:cNvPr id="1044" name="Picture 1043">
            <a:extLst>
              <a:ext uri="{FF2B5EF4-FFF2-40B4-BE49-F238E27FC236}">
                <a16:creationId xmlns:a16="http://schemas.microsoft.com/office/drawing/2014/main" id="{6A01C1BA-76CC-7E8A-CA9A-6AACBB368B31}"/>
              </a:ext>
            </a:extLst>
          </p:cNvPr>
          <p:cNvPicPr>
            <a:picLocks noChangeAspect="1"/>
          </p:cNvPicPr>
          <p:nvPr/>
        </p:nvPicPr>
        <p:blipFill>
          <a:blip r:embed="rId5"/>
          <a:stretch>
            <a:fillRect/>
          </a:stretch>
        </p:blipFill>
        <p:spPr>
          <a:xfrm>
            <a:off x="8034337" y="1885949"/>
            <a:ext cx="3429245" cy="2181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anim calcmode="lin" valueType="num">
                                      <p:cBhvr>
                                        <p:cTn id="8" dur="1000" fill="hold"/>
                                        <p:tgtEl>
                                          <p:spTgt spid="1042"/>
                                        </p:tgtEl>
                                        <p:attrNameLst>
                                          <p:attrName>ppt_x</p:attrName>
                                        </p:attrNameLst>
                                      </p:cBhvr>
                                      <p:tavLst>
                                        <p:tav tm="0">
                                          <p:val>
                                            <p:strVal val="#ppt_x"/>
                                          </p:val>
                                        </p:tav>
                                        <p:tav tm="100000">
                                          <p:val>
                                            <p:strVal val="#ppt_x"/>
                                          </p:val>
                                        </p:tav>
                                      </p:tavLst>
                                    </p:anim>
                                    <p:anim calcmode="lin" valueType="num">
                                      <p:cBhvr>
                                        <p:cTn id="9" dur="1000" fill="hold"/>
                                        <p:tgtEl>
                                          <p:spTgt spid="10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1000"/>
                                        <p:tgtEl>
                                          <p:spTgt spid="1044"/>
                                        </p:tgtEl>
                                      </p:cBhvr>
                                    </p:animEffect>
                                    <p:anim calcmode="lin" valueType="num">
                                      <p:cBhvr>
                                        <p:cTn id="18" dur="1000" fill="hold"/>
                                        <p:tgtEl>
                                          <p:spTgt spid="1044"/>
                                        </p:tgtEl>
                                        <p:attrNameLst>
                                          <p:attrName>ppt_x</p:attrName>
                                        </p:attrNameLst>
                                      </p:cBhvr>
                                      <p:tavLst>
                                        <p:tav tm="0">
                                          <p:val>
                                            <p:strVal val="#ppt_x"/>
                                          </p:val>
                                        </p:tav>
                                        <p:tav tm="100000">
                                          <p:val>
                                            <p:strVal val="#ppt_x"/>
                                          </p:val>
                                        </p:tav>
                                      </p:tavLst>
                                    </p:anim>
                                    <p:anim calcmode="lin" valueType="num">
                                      <p:cBhvr>
                                        <p:cTn id="1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552450"/>
            <a:ext cx="10648950" cy="5563767"/>
          </a:xfrm>
          <a:prstGeom prst="rect">
            <a:avLst/>
          </a:prstGeom>
          <a:noFill/>
        </p:spPr>
        <p:txBody>
          <a:bodyPr wrap="square" rtlCol="0">
            <a:spAutoFit/>
          </a:bodyPr>
          <a:lstStyle/>
          <a:p>
            <a:pPr algn="ctr">
              <a:lnSpc>
                <a:spcPct val="150000"/>
              </a:lnSpc>
            </a:pP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(1) Sơ-lốc Hôm và bác sĩ Oát-xơn đi cắm trại.</a:t>
            </a:r>
          </a:p>
          <a:p>
            <a:pPr algn="just">
              <a:lnSpc>
                <a:spcPct val="150000"/>
              </a:lnSpc>
            </a:pPr>
            <a:r>
              <a:rPr lang="vi-VN" sz="2400" dirty="0">
                <a:latin typeface="Cambria" panose="02040503050406030204" pitchFamily="18" charset="0"/>
                <a:ea typeface="Cambria" panose="02040503050406030204" pitchFamily="18" charset="0"/>
              </a:rPr>
              <a:t>(2) Hai người nằm ngủ trong một chiếc lều.</a:t>
            </a:r>
          </a:p>
          <a:p>
            <a:pPr algn="just">
              <a:lnSpc>
                <a:spcPct val="150000"/>
              </a:lnSpc>
            </a:pPr>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(9) Theo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a:t>
            </a:r>
            <a:r>
              <a:rPr lang="en-US" sz="2400" dirty="0">
                <a:latin typeface="Cambria" panose="02040503050406030204" pitchFamily="18" charset="0"/>
                <a:ea typeface="Cambria" panose="02040503050406030204" pitchFamily="18" charset="0"/>
              </a:rPr>
              <a:t>.          </a:t>
            </a:r>
          </a:p>
          <a:p>
            <a:pPr algn="r">
              <a:lnSpc>
                <a:spcPct val="150000"/>
              </a:lnSpc>
            </a:pP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118B579-7D69-D29F-878C-5A1A79FD8A48}"/>
              </a:ext>
            </a:extLst>
          </p:cNvPr>
          <p:cNvPicPr>
            <a:picLocks noChangeAspect="1"/>
          </p:cNvPicPr>
          <p:nvPr/>
        </p:nvPicPr>
        <p:blipFill>
          <a:blip r:embed="rId3"/>
          <a:stretch>
            <a:fillRect/>
          </a:stretch>
        </p:blipFill>
        <p:spPr>
          <a:xfrm>
            <a:off x="4276725" y="2846915"/>
            <a:ext cx="666750" cy="582088"/>
          </a:xfrm>
          <a:prstGeom prst="rect">
            <a:avLst/>
          </a:prstGeom>
        </p:spPr>
      </p:pic>
      <p:sp>
        <p:nvSpPr>
          <p:cNvPr id="1028" name="Rectangle: Rounded Corners 1027">
            <a:extLst>
              <a:ext uri="{FF2B5EF4-FFF2-40B4-BE49-F238E27FC236}">
                <a16:creationId xmlns:a16="http://schemas.microsoft.com/office/drawing/2014/main" id="{BCE036DE-ED45-D1ED-6F6B-546B842585CA}"/>
              </a:ext>
            </a:extLst>
          </p:cNvPr>
          <p:cNvSpPr/>
          <p:nvPr/>
        </p:nvSpPr>
        <p:spPr>
          <a:xfrm>
            <a:off x="7566623" y="3131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Rounded Corners 1025">
            <a:extLst>
              <a:ext uri="{FF2B5EF4-FFF2-40B4-BE49-F238E27FC236}">
                <a16:creationId xmlns:a16="http://schemas.microsoft.com/office/drawing/2014/main" id="{E13D8C8A-6F67-2FBD-E87F-7DFCAC54A002}"/>
              </a:ext>
            </a:extLst>
          </p:cNvPr>
          <p:cNvSpPr/>
          <p:nvPr/>
        </p:nvSpPr>
        <p:spPr>
          <a:xfrm>
            <a:off x="8309573" y="3103308"/>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A3ABDD4-72DF-994F-634A-ED435CC043F5}"/>
              </a:ext>
            </a:extLst>
          </p:cNvPr>
          <p:cNvSpPr/>
          <p:nvPr/>
        </p:nvSpPr>
        <p:spPr>
          <a:xfrm>
            <a:off x="9462098" y="3512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id="{581736C9-B10B-BE3B-40D3-B81EA686F1D9}"/>
              </a:ext>
            </a:extLst>
          </p:cNvPr>
          <p:cNvPicPr>
            <a:picLocks noChangeAspect="1"/>
          </p:cNvPicPr>
          <p:nvPr/>
        </p:nvPicPr>
        <p:blipFill>
          <a:blip r:embed="rId3"/>
          <a:stretch>
            <a:fillRect/>
          </a:stretch>
        </p:blipFill>
        <p:spPr>
          <a:xfrm>
            <a:off x="1800225" y="3370790"/>
            <a:ext cx="666750" cy="582088"/>
          </a:xfrm>
          <a:prstGeom prst="rect">
            <a:avLst/>
          </a:prstGeom>
        </p:spPr>
      </p:pic>
      <p:pic>
        <p:nvPicPr>
          <p:cNvPr id="1046" name="Picture 1045">
            <a:extLst>
              <a:ext uri="{FF2B5EF4-FFF2-40B4-BE49-F238E27FC236}">
                <a16:creationId xmlns:a16="http://schemas.microsoft.com/office/drawing/2014/main" id="{DBBABDCA-FA3C-E770-6777-237D29709F81}"/>
              </a:ext>
            </a:extLst>
          </p:cNvPr>
          <p:cNvPicPr>
            <a:picLocks noChangeAspect="1"/>
          </p:cNvPicPr>
          <p:nvPr/>
        </p:nvPicPr>
        <p:blipFill>
          <a:blip r:embed="rId3"/>
          <a:stretch>
            <a:fillRect/>
          </a:stretch>
        </p:blipFill>
        <p:spPr>
          <a:xfrm>
            <a:off x="2695575" y="4466165"/>
            <a:ext cx="1447800" cy="582088"/>
          </a:xfrm>
          <a:prstGeom prst="rect">
            <a:avLst/>
          </a:prstGeom>
        </p:spPr>
      </p:pic>
      <p:pic>
        <p:nvPicPr>
          <p:cNvPr id="1047" name="Picture 1046">
            <a:extLst>
              <a:ext uri="{FF2B5EF4-FFF2-40B4-BE49-F238E27FC236}">
                <a16:creationId xmlns:a16="http://schemas.microsoft.com/office/drawing/2014/main" id="{8F8B3675-AD9A-5C85-26DD-BC06F79AC996}"/>
              </a:ext>
            </a:extLst>
          </p:cNvPr>
          <p:cNvPicPr>
            <a:picLocks noChangeAspect="1"/>
          </p:cNvPicPr>
          <p:nvPr/>
        </p:nvPicPr>
        <p:blipFill>
          <a:blip r:embed="rId3"/>
          <a:stretch>
            <a:fillRect/>
          </a:stretch>
        </p:blipFill>
        <p:spPr>
          <a:xfrm>
            <a:off x="8334375" y="4494740"/>
            <a:ext cx="666750" cy="582088"/>
          </a:xfrm>
          <a:prstGeom prst="rect">
            <a:avLst/>
          </a:prstGeom>
        </p:spPr>
      </p:pic>
      <p:pic>
        <p:nvPicPr>
          <p:cNvPr id="1048" name="Picture 1047">
            <a:extLst>
              <a:ext uri="{FF2B5EF4-FFF2-40B4-BE49-F238E27FC236}">
                <a16:creationId xmlns:a16="http://schemas.microsoft.com/office/drawing/2014/main" id="{1D1FB52E-4FA2-CDCD-3E73-925BD28C6CF0}"/>
              </a:ext>
            </a:extLst>
          </p:cNvPr>
          <p:cNvPicPr>
            <a:picLocks noChangeAspect="1"/>
          </p:cNvPicPr>
          <p:nvPr/>
        </p:nvPicPr>
        <p:blipFill>
          <a:blip r:embed="rId3"/>
          <a:stretch>
            <a:fillRect/>
          </a:stretch>
        </p:blipFill>
        <p:spPr>
          <a:xfrm>
            <a:off x="9086850" y="4475690"/>
            <a:ext cx="666750" cy="582088"/>
          </a:xfrm>
          <a:prstGeom prst="rect">
            <a:avLst/>
          </a:prstGeom>
        </p:spPr>
      </p:pic>
      <p:pic>
        <p:nvPicPr>
          <p:cNvPr id="1049" name="Picture 1048">
            <a:extLst>
              <a:ext uri="{FF2B5EF4-FFF2-40B4-BE49-F238E27FC236}">
                <a16:creationId xmlns:a16="http://schemas.microsoft.com/office/drawing/2014/main" id="{824BEB76-A485-69B5-6C01-6359C1E98755}"/>
              </a:ext>
            </a:extLst>
          </p:cNvPr>
          <p:cNvPicPr>
            <a:picLocks noChangeAspect="1"/>
          </p:cNvPicPr>
          <p:nvPr/>
        </p:nvPicPr>
        <p:blipFill>
          <a:blip r:embed="rId3"/>
          <a:stretch>
            <a:fillRect/>
          </a:stretch>
        </p:blipFill>
        <p:spPr>
          <a:xfrm>
            <a:off x="2371725" y="5018615"/>
            <a:ext cx="666750" cy="582088"/>
          </a:xfrm>
          <a:prstGeom prst="rect">
            <a:avLst/>
          </a:prstGeom>
        </p:spPr>
      </p:pic>
      <p:pic>
        <p:nvPicPr>
          <p:cNvPr id="1050" name="Picture 1049">
            <a:extLst>
              <a:ext uri="{FF2B5EF4-FFF2-40B4-BE49-F238E27FC236}">
                <a16:creationId xmlns:a16="http://schemas.microsoft.com/office/drawing/2014/main" id="{702E57C4-7770-831C-BBE3-E85368AE8213}"/>
              </a:ext>
            </a:extLst>
          </p:cNvPr>
          <p:cNvPicPr>
            <a:picLocks noChangeAspect="1"/>
          </p:cNvPicPr>
          <p:nvPr/>
        </p:nvPicPr>
        <p:blipFill>
          <a:blip r:embed="rId3"/>
          <a:stretch>
            <a:fillRect/>
          </a:stretch>
        </p:blipFill>
        <p:spPr>
          <a:xfrm>
            <a:off x="9372600" y="5037665"/>
            <a:ext cx="1447800" cy="582088"/>
          </a:xfrm>
          <a:prstGeom prst="rect">
            <a:avLst/>
          </a:prstGeom>
        </p:spPr>
      </p:pic>
    </p:spTree>
    <p:extLst>
      <p:ext uri="{BB962C8B-B14F-4D97-AF65-F5344CB8AC3E}">
        <p14:creationId xmlns:p14="http://schemas.microsoft.com/office/powerpoint/2010/main" val="30199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45"/>
                                        </p:tgtEl>
                                        <p:attrNameLst>
                                          <p:attrName>ppt_w</p:attrName>
                                        </p:attrNameLst>
                                      </p:cBhvr>
                                      <p:tavLst>
                                        <p:tav tm="0">
                                          <p:val>
                                            <p:strVal val="ppt_w"/>
                                          </p:val>
                                        </p:tav>
                                        <p:tav tm="100000">
                                          <p:val>
                                            <p:fltVal val="0"/>
                                          </p:val>
                                        </p:tav>
                                      </p:tavLst>
                                    </p:anim>
                                    <p:anim calcmode="lin" valueType="num">
                                      <p:cBhvr>
                                        <p:cTn id="14" dur="500"/>
                                        <p:tgtEl>
                                          <p:spTgt spid="1045"/>
                                        </p:tgtEl>
                                        <p:attrNameLst>
                                          <p:attrName>ppt_h</p:attrName>
                                        </p:attrNameLst>
                                      </p:cBhvr>
                                      <p:tavLst>
                                        <p:tav tm="0">
                                          <p:val>
                                            <p:strVal val="ppt_h"/>
                                          </p:val>
                                        </p:tav>
                                        <p:tav tm="100000">
                                          <p:val>
                                            <p:fltVal val="0"/>
                                          </p:val>
                                        </p:tav>
                                      </p:tavLst>
                                    </p:anim>
                                    <p:animEffect transition="out" filter="fade">
                                      <p:cBhvr>
                                        <p:cTn id="15" dur="500"/>
                                        <p:tgtEl>
                                          <p:spTgt spid="1045"/>
                                        </p:tgtEl>
                                      </p:cBhvr>
                                    </p:animEffect>
                                    <p:set>
                                      <p:cBhvr>
                                        <p:cTn id="16" dur="1" fill="hold">
                                          <p:stCondLst>
                                            <p:cond delay="499"/>
                                          </p:stCondLst>
                                        </p:cTn>
                                        <p:tgtEl>
                                          <p:spTgt spid="10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46"/>
                                        </p:tgtEl>
                                        <p:attrNameLst>
                                          <p:attrName>ppt_w</p:attrName>
                                        </p:attrNameLst>
                                      </p:cBhvr>
                                      <p:tavLst>
                                        <p:tav tm="0">
                                          <p:val>
                                            <p:strVal val="ppt_w"/>
                                          </p:val>
                                        </p:tav>
                                        <p:tav tm="100000">
                                          <p:val>
                                            <p:fltVal val="0"/>
                                          </p:val>
                                        </p:tav>
                                      </p:tavLst>
                                    </p:anim>
                                    <p:anim calcmode="lin" valueType="num">
                                      <p:cBhvr>
                                        <p:cTn id="21" dur="500"/>
                                        <p:tgtEl>
                                          <p:spTgt spid="1046"/>
                                        </p:tgtEl>
                                        <p:attrNameLst>
                                          <p:attrName>ppt_h</p:attrName>
                                        </p:attrNameLst>
                                      </p:cBhvr>
                                      <p:tavLst>
                                        <p:tav tm="0">
                                          <p:val>
                                            <p:strVal val="ppt_h"/>
                                          </p:val>
                                        </p:tav>
                                        <p:tav tm="100000">
                                          <p:val>
                                            <p:fltVal val="0"/>
                                          </p:val>
                                        </p:tav>
                                      </p:tavLst>
                                    </p:anim>
                                    <p:animEffect transition="out" filter="fade">
                                      <p:cBhvr>
                                        <p:cTn id="22" dur="500"/>
                                        <p:tgtEl>
                                          <p:spTgt spid="1046"/>
                                        </p:tgtEl>
                                      </p:cBhvr>
                                    </p:animEffect>
                                    <p:set>
                                      <p:cBhvr>
                                        <p:cTn id="23" dur="1" fill="hold">
                                          <p:stCondLst>
                                            <p:cond delay="499"/>
                                          </p:stCondLst>
                                        </p:cTn>
                                        <p:tgtEl>
                                          <p:spTgt spid="10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7"/>
                                        </p:tgtEl>
                                        <p:attrNameLst>
                                          <p:attrName>ppt_w</p:attrName>
                                        </p:attrNameLst>
                                      </p:cBhvr>
                                      <p:tavLst>
                                        <p:tav tm="0">
                                          <p:val>
                                            <p:strVal val="ppt_w"/>
                                          </p:val>
                                        </p:tav>
                                        <p:tav tm="100000">
                                          <p:val>
                                            <p:fltVal val="0"/>
                                          </p:val>
                                        </p:tav>
                                      </p:tavLst>
                                    </p:anim>
                                    <p:anim calcmode="lin" valueType="num">
                                      <p:cBhvr>
                                        <p:cTn id="28" dur="500"/>
                                        <p:tgtEl>
                                          <p:spTgt spid="1047"/>
                                        </p:tgtEl>
                                        <p:attrNameLst>
                                          <p:attrName>ppt_h</p:attrName>
                                        </p:attrNameLst>
                                      </p:cBhvr>
                                      <p:tavLst>
                                        <p:tav tm="0">
                                          <p:val>
                                            <p:strVal val="ppt_h"/>
                                          </p:val>
                                        </p:tav>
                                        <p:tav tm="100000">
                                          <p:val>
                                            <p:fltVal val="0"/>
                                          </p:val>
                                        </p:tav>
                                      </p:tavLst>
                                    </p:anim>
                                    <p:animEffect transition="out" filter="fade">
                                      <p:cBhvr>
                                        <p:cTn id="29" dur="500"/>
                                        <p:tgtEl>
                                          <p:spTgt spid="1047"/>
                                        </p:tgtEl>
                                      </p:cBhvr>
                                    </p:animEffect>
                                    <p:set>
                                      <p:cBhvr>
                                        <p:cTn id="30" dur="1" fill="hold">
                                          <p:stCondLst>
                                            <p:cond delay="499"/>
                                          </p:stCondLst>
                                        </p:cTn>
                                        <p:tgtEl>
                                          <p:spTgt spid="10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48"/>
                                        </p:tgtEl>
                                        <p:attrNameLst>
                                          <p:attrName>ppt_w</p:attrName>
                                        </p:attrNameLst>
                                      </p:cBhvr>
                                      <p:tavLst>
                                        <p:tav tm="0">
                                          <p:val>
                                            <p:strVal val="ppt_w"/>
                                          </p:val>
                                        </p:tav>
                                        <p:tav tm="100000">
                                          <p:val>
                                            <p:fltVal val="0"/>
                                          </p:val>
                                        </p:tav>
                                      </p:tavLst>
                                    </p:anim>
                                    <p:anim calcmode="lin" valueType="num">
                                      <p:cBhvr>
                                        <p:cTn id="35" dur="500"/>
                                        <p:tgtEl>
                                          <p:spTgt spid="1048"/>
                                        </p:tgtEl>
                                        <p:attrNameLst>
                                          <p:attrName>ppt_h</p:attrName>
                                        </p:attrNameLst>
                                      </p:cBhvr>
                                      <p:tavLst>
                                        <p:tav tm="0">
                                          <p:val>
                                            <p:strVal val="ppt_h"/>
                                          </p:val>
                                        </p:tav>
                                        <p:tav tm="100000">
                                          <p:val>
                                            <p:fltVal val="0"/>
                                          </p:val>
                                        </p:tav>
                                      </p:tavLst>
                                    </p:anim>
                                    <p:animEffect transition="out" filter="fade">
                                      <p:cBhvr>
                                        <p:cTn id="36" dur="500"/>
                                        <p:tgtEl>
                                          <p:spTgt spid="1048"/>
                                        </p:tgtEl>
                                      </p:cBhvr>
                                    </p:animEffect>
                                    <p:set>
                                      <p:cBhvr>
                                        <p:cTn id="37" dur="1" fill="hold">
                                          <p:stCondLst>
                                            <p:cond delay="499"/>
                                          </p:stCondLst>
                                        </p:cTn>
                                        <p:tgtEl>
                                          <p:spTgt spid="10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49"/>
                                        </p:tgtEl>
                                        <p:attrNameLst>
                                          <p:attrName>ppt_w</p:attrName>
                                        </p:attrNameLst>
                                      </p:cBhvr>
                                      <p:tavLst>
                                        <p:tav tm="0">
                                          <p:val>
                                            <p:strVal val="ppt_w"/>
                                          </p:val>
                                        </p:tav>
                                        <p:tav tm="100000">
                                          <p:val>
                                            <p:fltVal val="0"/>
                                          </p:val>
                                        </p:tav>
                                      </p:tavLst>
                                    </p:anim>
                                    <p:anim calcmode="lin" valueType="num">
                                      <p:cBhvr>
                                        <p:cTn id="42" dur="500"/>
                                        <p:tgtEl>
                                          <p:spTgt spid="1049"/>
                                        </p:tgtEl>
                                        <p:attrNameLst>
                                          <p:attrName>ppt_h</p:attrName>
                                        </p:attrNameLst>
                                      </p:cBhvr>
                                      <p:tavLst>
                                        <p:tav tm="0">
                                          <p:val>
                                            <p:strVal val="ppt_h"/>
                                          </p:val>
                                        </p:tav>
                                        <p:tav tm="100000">
                                          <p:val>
                                            <p:fltVal val="0"/>
                                          </p:val>
                                        </p:tav>
                                      </p:tavLst>
                                    </p:anim>
                                    <p:animEffect transition="out" filter="fade">
                                      <p:cBhvr>
                                        <p:cTn id="43" dur="500"/>
                                        <p:tgtEl>
                                          <p:spTgt spid="1049"/>
                                        </p:tgtEl>
                                      </p:cBhvr>
                                    </p:animEffect>
                                    <p:set>
                                      <p:cBhvr>
                                        <p:cTn id="44" dur="1" fill="hold">
                                          <p:stCondLst>
                                            <p:cond delay="499"/>
                                          </p:stCondLst>
                                        </p:cTn>
                                        <p:tgtEl>
                                          <p:spTgt spid="10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050"/>
                                        </p:tgtEl>
                                        <p:attrNameLst>
                                          <p:attrName>ppt_w</p:attrName>
                                        </p:attrNameLst>
                                      </p:cBhvr>
                                      <p:tavLst>
                                        <p:tav tm="0">
                                          <p:val>
                                            <p:strVal val="ppt_w"/>
                                          </p:val>
                                        </p:tav>
                                        <p:tav tm="100000">
                                          <p:val>
                                            <p:fltVal val="0"/>
                                          </p:val>
                                        </p:tav>
                                      </p:tavLst>
                                    </p:anim>
                                    <p:anim calcmode="lin" valueType="num">
                                      <p:cBhvr>
                                        <p:cTn id="49" dur="500"/>
                                        <p:tgtEl>
                                          <p:spTgt spid="1050"/>
                                        </p:tgtEl>
                                        <p:attrNameLst>
                                          <p:attrName>ppt_h</p:attrName>
                                        </p:attrNameLst>
                                      </p:cBhvr>
                                      <p:tavLst>
                                        <p:tav tm="0">
                                          <p:val>
                                            <p:strVal val="ppt_h"/>
                                          </p:val>
                                        </p:tav>
                                        <p:tav tm="100000">
                                          <p:val>
                                            <p:fltVal val="0"/>
                                          </p:val>
                                        </p:tav>
                                      </p:tavLst>
                                    </p:anim>
                                    <p:animEffect transition="out" filter="fade">
                                      <p:cBhvr>
                                        <p:cTn id="50" dur="500"/>
                                        <p:tgtEl>
                                          <p:spTgt spid="1050"/>
                                        </p:tgtEl>
                                      </p:cBhvr>
                                    </p:animEffect>
                                    <p:set>
                                      <p:cBhvr>
                                        <p:cTn id="51"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56680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6. </a:t>
              </a:r>
              <a:r>
                <a:rPr lang="en-US" sz="2800" b="1" i="0"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3057525" y="29337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4352926" y="5495924"/>
            <a:ext cx="358140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prstClr val="black"/>
                </a:solidFill>
                <a:latin typeface="Cambria" panose="02040503050406030204" pitchFamily="18" charset="0"/>
                <a:ea typeface="Cambria" panose="02040503050406030204" pitchFamily="18" charset="0"/>
              </a:rPr>
              <a:t>Đáp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vậy</a:t>
            </a:r>
            <a:endParaRPr lang="vi-VN"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203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620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8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10191750" y="3324225"/>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3771900" y="5495924"/>
            <a:ext cx="470535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8512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Dùng đại từ để thay thế cho những từ ngữ lặp lại trong mỗi đoạn dưới đây và cho biết việc dùng đại từ thay thế như vậy có tác dụng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866775" y="1981200"/>
            <a:ext cx="10648950" cy="2793778"/>
          </a:xfrm>
          <a:prstGeom prst="rect">
            <a:avLst/>
          </a:prstGeom>
          <a:noFill/>
        </p:spPr>
        <p:txBody>
          <a:bodyPr wrap="square" rtlCol="0">
            <a:spAutoFit/>
          </a:bodyPr>
          <a:lstStyle/>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a. Thành tặng tôi một quyển truyện tranh. Việc Thành tặng tôi một quyền truyện tranh làm tôi rất xúc động.</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mát.</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id="{4903F83A-72DB-18A8-16C9-4AE794F309F8}"/>
              </a:ext>
            </a:extLst>
          </p:cNvPr>
          <p:cNvCxnSpPr/>
          <p:nvPr/>
        </p:nvCxnSpPr>
        <p:spPr>
          <a:xfrm>
            <a:off x="7162800" y="2514600"/>
            <a:ext cx="819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63384390-FD0F-654A-6E08-881B9B10DDCF}"/>
              </a:ext>
            </a:extLst>
          </p:cNvPr>
          <p:cNvSpPr/>
          <p:nvPr/>
        </p:nvSpPr>
        <p:spPr>
          <a:xfrm>
            <a:off x="4514850" y="266700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9">
            <a:extLst>
              <a:ext uri="{FF2B5EF4-FFF2-40B4-BE49-F238E27FC236}">
                <a16:creationId xmlns:a16="http://schemas.microsoft.com/office/drawing/2014/main" id="{03D32C50-72AF-665C-0F30-AC8D216B5803}"/>
              </a:ext>
            </a:extLst>
          </p:cNvPr>
          <p:cNvSpPr/>
          <p:nvPr/>
        </p:nvSpPr>
        <p:spPr>
          <a:xfrm>
            <a:off x="5743575" y="2647949"/>
            <a:ext cx="299085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rPr>
              <a:t>đó</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ấy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0B9A204C-5703-E806-0041-762976D3C893}"/>
              </a:ext>
            </a:extLst>
          </p:cNvPr>
          <p:cNvCxnSpPr>
            <a:cxnSpLocks/>
          </p:cNvCxnSpPr>
          <p:nvPr/>
        </p:nvCxnSpPr>
        <p:spPr>
          <a:xfrm>
            <a:off x="7448550" y="3629025"/>
            <a:ext cx="3000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D47BBB9D-A6F7-3118-35F4-EE6234935047}"/>
              </a:ext>
            </a:extLst>
          </p:cNvPr>
          <p:cNvSpPr/>
          <p:nvPr/>
        </p:nvSpPr>
        <p:spPr>
          <a:xfrm>
            <a:off x="3829050" y="3781425"/>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id="{BD33559C-BD57-D06A-76DC-7AA805ACC9D6}"/>
              </a:ext>
            </a:extLst>
          </p:cNvPr>
          <p:cNvSpPr/>
          <p:nvPr/>
        </p:nvSpPr>
        <p:spPr>
          <a:xfrm>
            <a:off x="5057775" y="3762374"/>
            <a:ext cx="133350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ấy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810A64B2-398D-4B0F-322A-39F87B11A0F5}"/>
              </a:ext>
            </a:extLst>
          </p:cNvPr>
          <p:cNvCxnSpPr>
            <a:cxnSpLocks/>
          </p:cNvCxnSpPr>
          <p:nvPr/>
        </p:nvCxnSpPr>
        <p:spPr>
          <a:xfrm>
            <a:off x="8134350" y="4733925"/>
            <a:ext cx="1924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1FE07446-EF77-AC1B-C1EC-EA5F327E423F}"/>
              </a:ext>
            </a:extLst>
          </p:cNvPr>
          <p:cNvSpPr/>
          <p:nvPr/>
        </p:nvSpPr>
        <p:spPr>
          <a:xfrm>
            <a:off x="3810000" y="478155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id="{15C886AE-A506-F251-11DA-01FC006EBE48}"/>
              </a:ext>
            </a:extLst>
          </p:cNvPr>
          <p:cNvSpPr/>
          <p:nvPr/>
        </p:nvSpPr>
        <p:spPr>
          <a:xfrm>
            <a:off x="5038724" y="4762499"/>
            <a:ext cx="1952625"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vậy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thế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TextBox 1025">
            <a:extLst>
              <a:ext uri="{FF2B5EF4-FFF2-40B4-BE49-F238E27FC236}">
                <a16:creationId xmlns:a16="http://schemas.microsoft.com/office/drawing/2014/main" id="{A4418D8E-8427-85C0-F5B1-0A597A6716C2}"/>
              </a:ext>
            </a:extLst>
          </p:cNvPr>
          <p:cNvSpPr txBox="1"/>
          <p:nvPr/>
        </p:nvSpPr>
        <p:spPr>
          <a:xfrm>
            <a:off x="3695700" y="5505450"/>
            <a:ext cx="89916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Tránh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lặp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6715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barn(inVertical)">
                                      <p:cBhvr>
                                        <p:cTn id="5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9" grpId="0" animBg="1"/>
      <p:bldP spid="15" grpId="0" animBg="1"/>
      <p:bldP spid="18" grpId="0" animBg="1"/>
      <p:bldP spid="27" grpId="0" animBg="1"/>
      <p:bldP spid="31" grpId="0" animBg="1"/>
      <p:bldP spid="10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bác sĩ Oát-xơn trong câu chuyện Suy luận của Sơ-lốc Hôm, viết câu đáp lại lời của Sơ-lốc Hôm, trong đó có chứa một đại từ.</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A86B06E-27A1-A06C-E6AB-67F9A6A8E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a:off x="1619251" y="1839276"/>
            <a:ext cx="9515474" cy="4018599"/>
          </a:xfrm>
          <a:prstGeom prst="rect">
            <a:avLst/>
          </a:prstGeom>
        </p:spPr>
      </p:pic>
      <p:sp>
        <p:nvSpPr>
          <p:cNvPr id="17" name="TextBox 16">
            <a:extLst>
              <a:ext uri="{FF2B5EF4-FFF2-40B4-BE49-F238E27FC236}">
                <a16:creationId xmlns:a16="http://schemas.microsoft.com/office/drawing/2014/main" id="{0E463987-3BB3-EC89-0565-5E6381DEDEA7}"/>
              </a:ext>
            </a:extLst>
          </p:cNvPr>
          <p:cNvSpPr txBox="1"/>
          <p:nvPr/>
        </p:nvSpPr>
        <p:spPr>
          <a:xfrm>
            <a:off x="2305050" y="3431192"/>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(1) Ôi tôi không chú ý? Giờ chúng ta phải làm gì?</a:t>
            </a:r>
          </a:p>
        </p:txBody>
      </p:sp>
      <p:sp>
        <p:nvSpPr>
          <p:cNvPr id="19" name="TextBox 18">
            <a:extLst>
              <a:ext uri="{FF2B5EF4-FFF2-40B4-BE49-F238E27FC236}">
                <a16:creationId xmlns:a16="http://schemas.microsoft.com/office/drawing/2014/main" id="{3A8C07AE-2270-BD28-7409-18F299626DD5}"/>
              </a:ext>
            </a:extLst>
          </p:cNvPr>
          <p:cNvSpPr txBox="1"/>
          <p:nvPr/>
        </p:nvSpPr>
        <p:spPr>
          <a:xfrm>
            <a:off x="2314575" y="4278917"/>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(2) Hả? Sao anh không nói ngay việc đó?</a:t>
            </a:r>
          </a:p>
        </p:txBody>
      </p:sp>
    </p:spTree>
    <p:extLst>
      <p:ext uri="{BB962C8B-B14F-4D97-AF65-F5344CB8AC3E}">
        <p14:creationId xmlns:p14="http://schemas.microsoft.com/office/powerpoint/2010/main" val="1653573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mn-cs"/>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4" y="914599"/>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3184917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400971" y="205367"/>
            <a:ext cx="10685408" cy="2883571"/>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 đại từ nghi vấn trong câu dưới đây</a:t>
            </a:r>
            <a:r>
              <a:rPr lang="en-US"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hái</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mấy</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bông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hoa</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vườn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35" y="1355783"/>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694" y="135466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25313" y="5082832"/>
            <a:ext cx="1372764" cy="983309"/>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505482" y="3526236"/>
            <a:ext cx="4801825" cy="79416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A. </a:t>
            </a:r>
            <a:r>
              <a:rPr lang="en-US" sz="3733" b="1" kern="0" dirty="0" err="1">
                <a:solidFill>
                  <a:srgbClr val="002060"/>
                </a:solidFill>
                <a:latin typeface="Calibri" panose="020F0502020204030204" pitchFamily="34" charset="0"/>
                <a:cs typeface="Calibri" panose="020F0502020204030204" pitchFamily="34" charset="0"/>
                <a:sym typeface="Arial"/>
              </a:rPr>
              <a:t>bông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hoa</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9986" y="3524138"/>
            <a:ext cx="817321" cy="796261"/>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6884148" y="3533479"/>
            <a:ext cx="4801825"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B. </a:t>
            </a:r>
            <a:r>
              <a:rPr lang="en-US" sz="3733" b="1" kern="0" dirty="0" err="1">
                <a:solidFill>
                  <a:srgbClr val="002060"/>
                </a:solidFill>
                <a:latin typeface="Calibri" panose="020F0502020204030204" pitchFamily="34" charset="0"/>
                <a:cs typeface="Calibri" panose="020F0502020204030204" pitchFamily="34" charset="0"/>
                <a:sym typeface="Arial"/>
              </a:rPr>
              <a:t>mấy</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529417"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C. </a:t>
            </a:r>
            <a:r>
              <a:rPr lang="en-US" sz="3733" b="1" kern="0" dirty="0" err="1">
                <a:solidFill>
                  <a:srgbClr val="002060"/>
                </a:solidFill>
                <a:latin typeface="Calibri" panose="020F0502020204030204" pitchFamily="34" charset="0"/>
                <a:cs typeface="Calibri" panose="020F0502020204030204" pitchFamily="34" charset="0"/>
                <a:sym typeface="Arial"/>
              </a:rPr>
              <a:t>hái</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1165" y="3508684"/>
            <a:ext cx="888380" cy="796261"/>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3397" y="5150664"/>
            <a:ext cx="817321" cy="796261"/>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6908084"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D</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954221" y="5150664"/>
            <a:ext cx="817321" cy="796261"/>
          </a:xfrm>
          <a:prstGeom prst="rect">
            <a:avLst/>
          </a:prstGeom>
        </p:spPr>
      </p:pic>
    </p:spTree>
    <p:extLst>
      <p:ext uri="{BB962C8B-B14F-4D97-AF65-F5344CB8AC3E}">
        <p14:creationId xmlns:p14="http://schemas.microsoft.com/office/powerpoint/2010/main" val="3624589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3"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416425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037851" y="147319"/>
            <a:ext cx="11029836" cy="2186168"/>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i="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812" y="684308"/>
            <a:ext cx="1084096" cy="108409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49" y="1768404"/>
            <a:ext cx="668223" cy="438724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808" y="1767251"/>
            <a:ext cx="668603" cy="4389733"/>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8425" y="5505619"/>
            <a:ext cx="1417324" cy="1015228"/>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117814" y="5736979"/>
            <a:ext cx="10757383"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D.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số</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lượng</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76698" y="5648998"/>
            <a:ext cx="1105927"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1117817" y="2452713"/>
            <a:ext cx="10757380"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địa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điểm</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24203" y="2293017"/>
            <a:ext cx="1017467" cy="991249"/>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1137469" y="3551645"/>
            <a:ext cx="1072096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B.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người</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7729" y="3471836"/>
            <a:ext cx="1017467" cy="991249"/>
          </a:xfrm>
          <a:prstGeom prst="rect">
            <a:avLst/>
          </a:prstGeom>
        </p:spPr>
      </p:pic>
      <p:sp>
        <p:nvSpPr>
          <p:cNvPr id="18" name="Dap An C - 9Slide.vn">
            <a:extLst>
              <a:ext uri="{FF2B5EF4-FFF2-40B4-BE49-F238E27FC236}">
                <a16:creationId xmlns:a16="http://schemas.microsoft.com/office/drawing/2014/main" id="{9F682473-4D95-4501-9320-21A6D26E96CC}"/>
              </a:ext>
            </a:extLst>
          </p:cNvPr>
          <p:cNvSpPr/>
          <p:nvPr/>
        </p:nvSpPr>
        <p:spPr>
          <a:xfrm>
            <a:off x="1119261" y="4657749"/>
            <a:ext cx="1073917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C.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thời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gian</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0928" y="4618412"/>
            <a:ext cx="1017467" cy="991249"/>
          </a:xfrm>
          <a:prstGeom prst="rect">
            <a:avLst/>
          </a:prstGeom>
        </p:spPr>
      </p:pic>
      <p:sp>
        <p:nvSpPr>
          <p:cNvPr id="2" name="TextBox 1"/>
          <p:cNvSpPr txBox="1"/>
          <p:nvPr/>
        </p:nvSpPr>
        <p:spPr>
          <a:xfrm>
            <a:off x="1118467" y="353967"/>
            <a:ext cx="10961956" cy="1569660"/>
          </a:xfrm>
          <a:prstGeom prst="rect">
            <a:avLst/>
          </a:prstGeom>
          <a:noFill/>
        </p:spPr>
        <p:txBody>
          <a:bodyPr wrap="square" rtlCol="0">
            <a:spAutoFit/>
          </a:bodyPr>
          <a:lstStyle/>
          <a:p>
            <a:pPr algn="ctr" defTabSz="1219170">
              <a:buClr>
                <a:srgbClr val="000000"/>
              </a:buClr>
            </a:pP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Mục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đích</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của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rồi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là</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gì</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48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33421503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5" y="187819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5887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357087" y="412873"/>
            <a:ext cx="10716756" cy="2976803"/>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355" y="412874"/>
            <a:ext cx="1332372" cy="1332372"/>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486" y="1625602"/>
            <a:ext cx="612825" cy="4211421"/>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245" y="1624542"/>
            <a:ext cx="613175" cy="421382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081" y="5371488"/>
            <a:ext cx="1299825" cy="93106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2" name="Dap An A - 9Slide.vn">
            <a:extLst>
              <a:ext uri="{FF2B5EF4-FFF2-40B4-BE49-F238E27FC236}">
                <a16:creationId xmlns:a16="http://schemas.microsoft.com/office/drawing/2014/main" id="{4EE3E23B-2B49-4C98-890B-AE91113638C6}"/>
              </a:ext>
            </a:extLst>
          </p:cNvPr>
          <p:cNvSpPr/>
          <p:nvPr/>
        </p:nvSpPr>
        <p:spPr>
          <a:xfrm>
            <a:off x="6599065" y="5137736"/>
            <a:ext cx="5351001"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D. </a:t>
            </a:r>
            <a:r>
              <a:rPr lang="en-US" sz="3200" kern="0" dirty="0" err="1">
                <a:solidFill>
                  <a:srgbClr val="002060"/>
                </a:solidFill>
                <a:latin typeface="Calibri" panose="020F0502020204030204" pitchFamily="34" charset="0"/>
                <a:cs typeface="Calibri" panose="020F0502020204030204" pitchFamily="34" charset="0"/>
                <a:sym typeface="Arial"/>
              </a:rPr>
              <a:t>sao</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35401" y="5192617"/>
            <a:ext cx="728452" cy="652916"/>
          </a:xfrm>
          <a:prstGeom prst="rect">
            <a:avLst/>
          </a:prstGeom>
        </p:spPr>
      </p:pic>
      <p:sp>
        <p:nvSpPr>
          <p:cNvPr id="17" name="Dap An C - 9Slide.vn">
            <a:extLst>
              <a:ext uri="{FF2B5EF4-FFF2-40B4-BE49-F238E27FC236}">
                <a16:creationId xmlns:a16="http://schemas.microsoft.com/office/drawing/2014/main" id="{9F682473-4D95-4501-9320-21A6D26E96CC}"/>
              </a:ext>
            </a:extLst>
          </p:cNvPr>
          <p:cNvSpPr/>
          <p:nvPr/>
        </p:nvSpPr>
        <p:spPr>
          <a:xfrm>
            <a:off x="1131721" y="3966641"/>
            <a:ext cx="5261719"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A</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lát</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nữa</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723254" y="4061645"/>
            <a:ext cx="670185" cy="652916"/>
          </a:xfrm>
          <a:prstGeom prst="rect">
            <a:avLst/>
          </a:prstGeom>
        </p:spPr>
      </p:pic>
      <p:sp>
        <p:nvSpPr>
          <p:cNvPr id="19" name="Dap An B - 9Slide.vn">
            <a:extLst>
              <a:ext uri="{FF2B5EF4-FFF2-40B4-BE49-F238E27FC236}">
                <a16:creationId xmlns:a16="http://schemas.microsoft.com/office/drawing/2014/main" id="{6176446E-A115-45F0-AB68-C5D364CE22F9}"/>
              </a:ext>
            </a:extLst>
          </p:cNvPr>
          <p:cNvSpPr/>
          <p:nvPr/>
        </p:nvSpPr>
        <p:spPr>
          <a:xfrm>
            <a:off x="6599065" y="3967065"/>
            <a:ext cx="539674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B. </a:t>
            </a:r>
            <a:r>
              <a:rPr lang="en-US" sz="3200" kern="0" dirty="0" err="1">
                <a:solidFill>
                  <a:srgbClr val="002060"/>
                </a:solidFill>
                <a:latin typeface="Calibri" panose="020F0502020204030204" pitchFamily="34" charset="0"/>
                <a:cs typeface="Calibri" panose="020F0502020204030204" pitchFamily="34" charset="0"/>
                <a:sym typeface="Arial"/>
              </a:rPr>
              <a:t>nỡ</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579194" y="4066754"/>
            <a:ext cx="670185" cy="652916"/>
          </a:xfrm>
          <a:prstGeom prst="rect">
            <a:avLst/>
          </a:prstGeom>
        </p:spPr>
      </p:pic>
      <p:sp>
        <p:nvSpPr>
          <p:cNvPr id="21" name="Dap An C - 9Slide.vn">
            <a:extLst>
              <a:ext uri="{FF2B5EF4-FFF2-40B4-BE49-F238E27FC236}">
                <a16:creationId xmlns:a16="http://schemas.microsoft.com/office/drawing/2014/main" id="{9F682473-4D95-4501-9320-21A6D26E96CC}"/>
              </a:ext>
            </a:extLst>
          </p:cNvPr>
          <p:cNvSpPr/>
          <p:nvPr/>
        </p:nvSpPr>
        <p:spPr>
          <a:xfrm>
            <a:off x="1140627" y="5082521"/>
            <a:ext cx="525281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C. </a:t>
            </a:r>
            <a:r>
              <a:rPr lang="en-US" sz="3200" kern="0" dirty="0" err="1">
                <a:solidFill>
                  <a:srgbClr val="002060"/>
                </a:solidFill>
                <a:latin typeface="Calibri" panose="020F0502020204030204" pitchFamily="34" charset="0"/>
                <a:cs typeface="Calibri" panose="020F0502020204030204" pitchFamily="34" charset="0"/>
                <a:sym typeface="Arial"/>
              </a:rPr>
              <a:t>đấy</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26066" y="5192617"/>
            <a:ext cx="670185" cy="652916"/>
          </a:xfrm>
          <a:prstGeom prst="rect">
            <a:avLst/>
          </a:prstGeom>
        </p:spPr>
      </p:pic>
      <p:sp>
        <p:nvSpPr>
          <p:cNvPr id="24" name="TextBox 23"/>
          <p:cNvSpPr txBox="1"/>
          <p:nvPr/>
        </p:nvSpPr>
        <p:spPr>
          <a:xfrm>
            <a:off x="1439388" y="668421"/>
            <a:ext cx="10556419" cy="1754326"/>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sau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non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đang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sống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với</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sao</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em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nỡ</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bắt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nó</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Lát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nữa</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về</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không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thấy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con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sẽ</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buồn</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lắm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1962388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5" y="188962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5"/>
          <a:stretch>
            <a:fillRect/>
          </a:stretch>
        </p:blipFill>
        <p:spPr>
          <a:xfrm>
            <a:off x="2401275" y="3748275"/>
            <a:ext cx="7389451" cy="2063045"/>
          </a:xfrm>
          <a:prstGeom prst="rect">
            <a:avLst/>
          </a:prstGeom>
        </p:spPr>
      </p:pic>
    </p:spTree>
    <p:extLst>
      <p:ext uri="{BB962C8B-B14F-4D97-AF65-F5344CB8AC3E}">
        <p14:creationId xmlns:p14="http://schemas.microsoft.com/office/powerpoint/2010/main" val="24373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2" presetClass="entr" presetSubtype="4" fill="hold" nodeType="with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6" y="4832246"/>
            <a:ext cx="12190990" cy="2025754"/>
          </a:xfrm>
          <a:prstGeom prst="rect">
            <a:avLst/>
          </a:prstGeom>
        </p:spPr>
      </p:pic>
      <p:pic>
        <p:nvPicPr>
          <p:cNvPr id="2" name="Picture 1">
            <a:extLst>
              <a:ext uri="{FF2B5EF4-FFF2-40B4-BE49-F238E27FC236}">
                <a16:creationId xmlns:a16="http://schemas.microsoft.com/office/drawing/2014/main" id="{F2E87582-978F-10AC-F1BD-891AF104AD7C}"/>
              </a:ext>
            </a:extLst>
          </p:cNvPr>
          <p:cNvPicPr>
            <a:picLocks noChangeAspect="1"/>
          </p:cNvPicPr>
          <p:nvPr/>
        </p:nvPicPr>
        <p:blipFill>
          <a:blip r:embed="rId7"/>
          <a:stretch>
            <a:fillRect/>
          </a:stretch>
        </p:blipFill>
        <p:spPr>
          <a:xfrm>
            <a:off x="4687662" y="-89974"/>
            <a:ext cx="3731075" cy="1322947"/>
          </a:xfrm>
          <a:prstGeom prst="rect">
            <a:avLst/>
          </a:prstGeom>
        </p:spPr>
      </p:pic>
      <p:pic>
        <p:nvPicPr>
          <p:cNvPr id="10" name="Picture 9">
            <a:extLst>
              <a:ext uri="{FF2B5EF4-FFF2-40B4-BE49-F238E27FC236}">
                <a16:creationId xmlns:a16="http://schemas.microsoft.com/office/drawing/2014/main" id="{D2F9ABA3-D5EB-94F2-BD63-FA886CEE2852}"/>
              </a:ext>
            </a:extLst>
          </p:cNvPr>
          <p:cNvPicPr>
            <a:picLocks noChangeAspect="1"/>
          </p:cNvPicPr>
          <p:nvPr/>
        </p:nvPicPr>
        <p:blipFill>
          <a:blip r:embed="rId8"/>
          <a:stretch>
            <a:fillRect/>
          </a:stretch>
        </p:blipFill>
        <p:spPr>
          <a:xfrm>
            <a:off x="3460054" y="985721"/>
            <a:ext cx="5285690" cy="1603387"/>
          </a:xfrm>
          <a:prstGeom prst="rect">
            <a:avLst/>
          </a:prstGeom>
        </p:spPr>
      </p:pic>
      <p:pic>
        <p:nvPicPr>
          <p:cNvPr id="11" name="Picture 10">
            <a:extLst>
              <a:ext uri="{FF2B5EF4-FFF2-40B4-BE49-F238E27FC236}">
                <a16:creationId xmlns:a16="http://schemas.microsoft.com/office/drawing/2014/main" id="{464FEA1B-48F9-CB37-C651-32B9F5929953}"/>
              </a:ext>
            </a:extLst>
          </p:cNvPr>
          <p:cNvPicPr>
            <a:picLocks noChangeAspect="1"/>
          </p:cNvPicPr>
          <p:nvPr/>
        </p:nvPicPr>
        <p:blipFill>
          <a:blip r:embed="rId9"/>
          <a:stretch>
            <a:fillRect/>
          </a:stretch>
        </p:blipFill>
        <p:spPr>
          <a:xfrm>
            <a:off x="2178287" y="1942464"/>
            <a:ext cx="7212193" cy="2676376"/>
          </a:xfrm>
          <a:prstGeom prst="rect">
            <a:avLst/>
          </a:prstGeom>
        </p:spPr>
      </p:pic>
      <p:pic>
        <p:nvPicPr>
          <p:cNvPr id="17" name="Picture 16">
            <a:extLst>
              <a:ext uri="{FF2B5EF4-FFF2-40B4-BE49-F238E27FC236}">
                <a16:creationId xmlns:a16="http://schemas.microsoft.com/office/drawing/2014/main" id="{B47B1C6E-4994-D332-8696-0386E964471E}"/>
              </a:ext>
            </a:extLst>
          </p:cNvPr>
          <p:cNvPicPr>
            <a:picLocks noChangeAspect="1"/>
          </p:cNvPicPr>
          <p:nvPr/>
        </p:nvPicPr>
        <p:blipFill>
          <a:blip r:embed="rId10"/>
          <a:stretch>
            <a:fillRect/>
          </a:stretch>
        </p:blipFill>
        <p:spPr>
          <a:xfrm>
            <a:off x="5322054" y="3995151"/>
            <a:ext cx="5450296" cy="16094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1191</Words>
  <Application>Microsoft Office PowerPoint</Application>
  <PresentationFormat>Widescreen</PresentationFormat>
  <Paragraphs>86</Paragraphs>
  <Slides>17</Slides>
  <Notes>4</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17</vt:i4>
      </vt:variant>
    </vt:vector>
  </HeadingPairs>
  <TitlesOfParts>
    <vt:vector size="38" baseType="lpstr">
      <vt:lpstr>Microsoft YaHei</vt:lpstr>
      <vt:lpstr>SimSun</vt:lpstr>
      <vt:lpstr>#9Slide05 Dancing Script</vt:lpstr>
      <vt:lpstr>Anaheim</vt:lpstr>
      <vt:lpstr>Architecture</vt:lpstr>
      <vt:lpstr>Arial</vt:lpstr>
      <vt:lpstr>Calibri</vt:lpstr>
      <vt:lpstr>Calibri Light</vt:lpstr>
      <vt:lpstr>Cambria</vt:lpstr>
      <vt:lpstr>Coiny</vt:lpstr>
      <vt:lpstr>等线</vt:lpstr>
      <vt:lpstr>等线 Light</vt:lpstr>
      <vt:lpstr>Just Another Hand</vt:lpstr>
      <vt:lpstr>Londrina Solid</vt:lpstr>
      <vt:lpstr>SVN-Newton</vt:lpstr>
      <vt:lpstr>Tahoma</vt:lpstr>
      <vt:lpstr>Times New Roman</vt:lpstr>
      <vt:lpstr>字魂59号-创粗黑</vt:lpstr>
      <vt:lpstr>1_Office Theme</vt:lpstr>
      <vt:lpstr>Office 主题​​</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2024-07-02T05:21:00Z</dcterms:created>
  <dcterms:modified xsi:type="dcterms:W3CDTF">2024-08-21T13:05:09Z</dcterms:modified>
</cp:coreProperties>
</file>