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9" r:id="rId4"/>
  </p:sldMasterIdLst>
  <p:notesMasterIdLst>
    <p:notesMasterId r:id="rId14"/>
  </p:notesMasterIdLst>
  <p:sldIdLst>
    <p:sldId id="293" r:id="rId5"/>
    <p:sldId id="390" r:id="rId6"/>
    <p:sldId id="386" r:id="rId7"/>
    <p:sldId id="387" r:id="rId8"/>
    <p:sldId id="329" r:id="rId9"/>
    <p:sldId id="388" r:id="rId10"/>
    <p:sldId id="389" r:id="rId11"/>
    <p:sldId id="291" r:id="rId12"/>
    <p:sldId id="3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12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A5A0C-FD69-4D06-BAE0-3FC079BC36B6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BA3BD-14B4-46B4-8077-8D6EE06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4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2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E6812-C3FA-4C34-8115-6EA8F1E867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80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6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sv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35.svg"/><Relationship Id="rId4" Type="http://schemas.openxmlformats.org/officeDocument/2006/relationships/image" Target="../media/image28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8.svg"/><Relationship Id="rId7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0.svg"/><Relationship Id="rId7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3.svg"/><Relationship Id="rId7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35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7.svg"/><Relationship Id="rId7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43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3.svg"/><Relationship Id="rId7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8.sv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40.sv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8.svg"/><Relationship Id="rId7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2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991F-0E0E-4C4C-8622-B358786F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E328-3DA6-4A72-A9DB-9AEEA1F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4F52-C2AD-4FDA-8CDF-261CEB2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70CFFD-C843-4F56-B379-C3DBB5DD752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7329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1FAB-BB64-4241-8FE1-DAA29EF5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7FB1-53E5-451C-94F9-1F934328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6A2-242E-46AF-8824-E626D10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1CF75B-629F-48E5-AB9E-ECFE3E96647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842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14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38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9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7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8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2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1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44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1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73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0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8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3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59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4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4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067A-454E-42A0-BC92-68A3A356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C8B7-1597-4600-9BE8-67F9B47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F372-0C30-4EAF-B41C-307A2B17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A06013-BA84-4F94-B9E5-DEEDCC3EEED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964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6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96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07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32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2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265" t="79862"/>
          <a:stretch/>
        </p:blipFill>
        <p:spPr>
          <a:xfrm flipV="1">
            <a:off x="-1" y="4803494"/>
            <a:ext cx="9051403" cy="20545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913990" y="4020986"/>
            <a:ext cx="1535425" cy="26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2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6918359" y="793220"/>
            <a:ext cx="1967993" cy="4988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521761" y="5840700"/>
            <a:ext cx="960935" cy="51968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6476591" y="5029858"/>
            <a:ext cx="1149620" cy="146527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C776EF3-41A3-44C5-9041-A45449C40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596030" y="4282216"/>
            <a:ext cx="1535425" cy="2630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B81DD6-D7F3-4E3D-A0D4-B6F7A6885C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341714" y="170280"/>
            <a:ext cx="1313295" cy="169130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430321" y="637930"/>
            <a:ext cx="1143812" cy="6795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0" y="436480"/>
            <a:ext cx="685875" cy="143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0" y="6108970"/>
            <a:ext cx="1085054" cy="56446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436878" y="-281622"/>
            <a:ext cx="1480669" cy="879713"/>
          </a:xfrm>
          <a:prstGeom prst="rect">
            <a:avLst/>
          </a:prstGeom>
        </p:spPr>
      </p:pic>
      <p:sp>
        <p:nvSpPr>
          <p:cNvPr id="28" name="그림 개체 틀 12">
            <a:extLst>
              <a:ext uri="{FF2B5EF4-FFF2-40B4-BE49-F238E27FC236}">
                <a16:creationId xmlns:a16="http://schemas.microsoft.com/office/drawing/2014/main" id="{E3A0CB55-9A70-426F-A48B-F3F4E9A50C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5607" y="1428751"/>
            <a:ext cx="4000509" cy="400049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50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0260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46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5D90-2DDE-45F3-A1D5-DB0D463D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E720-4803-46F4-8773-73885C92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D7D7EE-7F99-41E6-9075-49DDFEFA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61BE4-998D-4013-83A7-AF860853E48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891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7310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576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3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1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5396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5740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9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58604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BED059-626E-4F41-9679-192C8E5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2A4ECD-719F-4BEB-958A-70F0C6BA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47BA-2649-4778-9C38-9EC7D4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172D57-9822-404F-840B-268A1EC9B44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350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9829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2615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7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051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73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0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3F054-DCF1-4C58-8345-34BE917B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C1655-9FFD-4281-8541-14C07761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CFBAD8-ED5D-406C-9916-E2D840B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EB38BC-CCB3-4C11-B931-D6B67157D00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909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3F481-CC87-4439-8835-4782782C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D9A811-E593-493D-9313-E23394D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0A51A4-D9C0-4CDE-825E-48FC424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8C3D9F-8A45-4649-9B16-E139BF3767A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708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D818DB-95CB-41BD-8815-D9381A83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5DC68-EAFD-4D4A-9E90-D422D651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158-50C0-43DD-BC52-9F19497C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FD55BC-EAD8-4C19-92A6-47E6DBD6583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62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61E11-6686-4199-A266-9F292297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82D25-2AEF-4FE3-B84E-45851A4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7D6FB-CD46-4959-B0DA-E137802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7F916E-5FEB-44AE-8474-3869DDF8337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300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7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6FB70F1-5841-2384-F407-10819C1578A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5A5596-BC81-8A36-FE53-FDBAA827AE17}"/>
              </a:ext>
            </a:extLst>
          </p:cNvPr>
          <p:cNvGrpSpPr/>
          <p:nvPr userDrawn="1"/>
        </p:nvGrpSpPr>
        <p:grpSpPr>
          <a:xfrm>
            <a:off x="-3301884" y="348775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4D6917-7A3D-0814-79C8-1E2414098755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B872059-AEF2-5D55-DFC2-7D14E5C6923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A240FC-EA5D-F898-5BCC-35D2BA4CB9A6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82CB90-9FDC-B27E-43D3-B44D6160FBB0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33B8C0-72FB-E093-21EE-EE6DCB530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5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4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29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audio" Target="NULL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44.jpe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4"/>
          <a:stretch/>
        </p:blipFill>
        <p:spPr>
          <a:xfrm rot="21373043">
            <a:off x="-129807" y="2783134"/>
            <a:ext cx="3324947" cy="2534438"/>
          </a:xfrm>
          <a:prstGeom prst="rect">
            <a:avLst/>
          </a:prstGeom>
        </p:spPr>
      </p:pic>
      <p:grpSp>
        <p:nvGrpSpPr>
          <p:cNvPr id="13" name="组合 11"/>
          <p:cNvGrpSpPr/>
          <p:nvPr/>
        </p:nvGrpSpPr>
        <p:grpSpPr>
          <a:xfrm>
            <a:off x="3846746" y="155687"/>
            <a:ext cx="4406172" cy="1051298"/>
            <a:chOff x="2959806" y="1229077"/>
            <a:chExt cx="5725692" cy="1250478"/>
          </a:xfrm>
        </p:grpSpPr>
        <p:pic>
          <p:nvPicPr>
            <p:cNvPr id="14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806" y="1229077"/>
              <a:ext cx="1354683" cy="1250478"/>
            </a:xfrm>
            <a:prstGeom prst="rect">
              <a:avLst/>
            </a:prstGeom>
          </p:spPr>
        </p:pic>
        <p:pic>
          <p:nvPicPr>
            <p:cNvPr id="15" name="图片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0815" y="1229077"/>
              <a:ext cx="1354683" cy="1250478"/>
            </a:xfrm>
            <a:prstGeom prst="rect">
              <a:avLst/>
            </a:prstGeom>
          </p:spPr>
        </p:pic>
      </p:grpSp>
      <p:pic>
        <p:nvPicPr>
          <p:cNvPr id="4098" name="Picture 2" descr="Road Asphalt, Woodland Road, angle, text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" b="100000" l="100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985" y="5166069"/>
            <a:ext cx="1279598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ad Asphalt, Woodland Road, angle, text png | PNGEg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9"/>
          <a:stretch/>
        </p:blipFill>
        <p:spPr bwMode="auto">
          <a:xfrm>
            <a:off x="0" y="5100099"/>
            <a:ext cx="12221773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amily Travel Vector, Person, Human, People, Poster Transparent Png –  Pngset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2" b="95313" l="8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16" y="3126271"/>
            <a:ext cx="7262141" cy="32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6EDC2-6405-BB83-F24A-4B296CADA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17" y="1311309"/>
            <a:ext cx="10649599" cy="24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5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 -0.00857 L -0.04531 -0.08519 C -0.06002 -0.10139 -0.06797 -0.12546 -0.06797 -0.1507 C -0.06797 -0.17917 -0.06002 -0.20162 -0.04531 -0.21782 L 0.02057 -0.29398 " pathEditMode="relative" rAng="0" ptsTypes="AAAAA">
                                      <p:cBhvr>
                                        <p:cTn id="9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rẻ Em Hôm Nay Thế Giới Ngày Mai_720pFH">
            <a:hlinkClick r:id="" action="ppaction://media"/>
            <a:extLst>
              <a:ext uri="{FF2B5EF4-FFF2-40B4-BE49-F238E27FC236}">
                <a16:creationId xmlns:a16="http://schemas.microsoft.com/office/drawing/2014/main" id="{43AE706A-06CE-A9C9-BAD7-B6433C292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36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AFC4BA8-948E-4A48-8327-90008C3C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" y="251138"/>
            <a:ext cx="10496688" cy="41032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4AEAB-9433-460A-9926-B282B416FA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01" y="4018318"/>
            <a:ext cx="1535634" cy="2286000"/>
          </a:xfrm>
          <a:prstGeom prst="rect">
            <a:avLst/>
          </a:prstGeom>
        </p:spPr>
      </p:pic>
      <p:pic>
        <p:nvPicPr>
          <p:cNvPr id="2" name="Picture 4" descr="Children education">
            <a:extLst>
              <a:ext uri="{FF2B5EF4-FFF2-40B4-BE49-F238E27FC236}">
                <a16:creationId xmlns:a16="http://schemas.microsoft.com/office/drawing/2014/main" id="{0F064979-4E0C-B400-B5F1-C16113FA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18" y="3547402"/>
            <a:ext cx="6186168" cy="38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3324E-1B30-43BA-43E6-E007C3A43E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3758" y="1665648"/>
            <a:ext cx="8547333" cy="19265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29929F3-A931-FBAB-8993-77A702EB226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596304" y="3224440"/>
            <a:ext cx="3212577" cy="36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29" y="-14947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6312" y="24947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4FACE3-51FE-493C-9999-7B8922D28127}"/>
              </a:ext>
            </a:extLst>
          </p:cNvPr>
          <p:cNvSpPr txBox="1"/>
          <p:nvPr/>
        </p:nvSpPr>
        <p:spPr>
          <a:xfrm rot="10800000" flipV="1">
            <a:off x="1242262" y="1378769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TRẺ EM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AB8135E-A9C1-7611-1DDF-CE0BF4884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11" y="3712845"/>
            <a:ext cx="850477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5460A-65F2-3222-38FA-5393FF8DD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971804"/>
            <a:ext cx="8672512" cy="52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2152650" y="686530"/>
            <a:ext cx="821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CBA66-F840-4FC4-3D87-01568409F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0" y="1442038"/>
            <a:ext cx="3395662" cy="48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1704976" y="687749"/>
            <a:ext cx="9172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48EE7-EE7A-439C-9C69-1DD40566C84C}"/>
              </a:ext>
            </a:extLst>
          </p:cNvPr>
          <p:cNvSpPr txBox="1"/>
          <p:nvPr/>
        </p:nvSpPr>
        <p:spPr>
          <a:xfrm>
            <a:off x="783478" y="2094419"/>
            <a:ext cx="51912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G: Em có thể đọc những câu thơ hoặc đoạn thơ em yêu thích và chia sẻ với bạn.</a:t>
            </a: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Tình cảm, cảm xúc của nhà thơ dối với trẻ em được thể hiện trong bài thơ.</a:t>
            </a: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Suy nghĩ, cảm xúc của em sau khi đọc bài thơ.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A078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3" name="Picture 4" descr="Children education">
            <a:extLst>
              <a:ext uri="{FF2B5EF4-FFF2-40B4-BE49-F238E27FC236}">
                <a16:creationId xmlns:a16="http://schemas.microsoft.com/office/drawing/2014/main" id="{9327CFDD-26A7-41C8-99EC-5610CFA2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44" y="2562225"/>
            <a:ext cx="6359156" cy="40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18BAD8E1-EAA6-4C40-989C-5C62E7BEE159}"/>
              </a:ext>
            </a:extLst>
          </p:cNvPr>
          <p:cNvSpPr txBox="1"/>
          <p:nvPr/>
        </p:nvSpPr>
        <p:spPr>
          <a:xfrm>
            <a:off x="744279" y="1693986"/>
            <a:ext cx="108877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đọc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câu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chuyện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báo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về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một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môn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thể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thao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vận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động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viên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mà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yêu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thích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4"/>
          <p:cNvGrpSpPr/>
          <p:nvPr/>
        </p:nvGrpSpPr>
        <p:grpSpPr>
          <a:xfrm>
            <a:off x="1078764" y="861751"/>
            <a:ext cx="10034786" cy="0"/>
            <a:chOff x="1204233" y="894985"/>
            <a:chExt cx="9593942" cy="0"/>
          </a:xfrm>
        </p:grpSpPr>
        <p:cxnSp>
          <p:nvCxnSpPr>
            <p:cNvPr id="15" name="直接连接符 17"/>
            <p:cNvCxnSpPr/>
            <p:nvPr/>
          </p:nvCxnSpPr>
          <p:spPr>
            <a:xfrm>
              <a:off x="7720371" y="894985"/>
              <a:ext cx="307780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连接符 18"/>
            <p:cNvCxnSpPr/>
            <p:nvPr/>
          </p:nvCxnSpPr>
          <p:spPr>
            <a:xfrm>
              <a:off x="1204233" y="894985"/>
              <a:ext cx="313578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09" y="2977116"/>
            <a:ext cx="3880884" cy="3880884"/>
          </a:xfrm>
          <a:prstGeom prst="rect">
            <a:avLst/>
          </a:prstGeom>
        </p:spPr>
      </p:pic>
      <p:pic>
        <p:nvPicPr>
          <p:cNvPr id="18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19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65D8D-2483-CEC5-77EE-5BE008A8F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203" y="171185"/>
            <a:ext cx="48284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BD8390-5234-49BE-B236-082BD79D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1564F0-7157-442F-A641-FBB9CD3DF845}"/>
              </a:ext>
            </a:extLst>
          </p:cNvPr>
          <p:cNvGrpSpPr>
            <a:grpSpLocks/>
          </p:cNvGrpSpPr>
          <p:nvPr/>
        </p:nvGrpSpPr>
        <p:grpSpPr bwMode="auto">
          <a:xfrm>
            <a:off x="551656" y="853762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E6529BD-1726-44B8-831B-E04A39F01844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8C5F97A-6D41-42CA-8D65-5A413BF6936F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7C9082F-10C6-4D7F-A846-41BA13C5A07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0671F2A-D19E-4F5A-980B-95AF406E927F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51B9A5B-80E8-479A-89D6-7E74EED48030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7B04CE5-DCC6-4D5B-AB43-F7B6BB12AA0E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8D64DF3-5DD7-4528-A37F-5B49031E7276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976AEED-44AF-4C36-9912-56722FA134AF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DFC79B6-5DBF-44C2-BF5A-4A9D9DFE559C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11CB5F-A9F5-43A2-8EFC-F6FA22C5F770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B74B2B3-D4C8-413B-A2ED-447C5A0665BD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E98D6CA-BDD7-4BCD-8A7D-DD3ABD7BC71A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29225CBE-6DB0-4E04-8658-9E3A83F4E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F83C005-BE86-499D-B434-182D2AFC3ADA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A62D9F7B-801F-4D5D-B935-8F2EA06F4CE7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0C63C888-8A40-49F5-8980-3C398F1BC79B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C69AEA57-9ECD-45ED-9A72-846CEE93AF44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561FF66-9C55-4B6D-AA58-5162AEB4B787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E1B300-E5D4-4356-9C6F-08F61C116139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7437E11-1EB8-48F4-88B8-D37E7F08BC46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269EA2C-A13D-4571-87F8-E98F45C32C16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F5F067D-48A1-4F77-8F93-AFE3394E56D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81B772BE-BD1D-456C-9E21-78041D5F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5" y="843253"/>
            <a:ext cx="2308225" cy="2308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744A5F-4532-457A-881E-D9E71A03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1D4B8AD6-4133-4AC4-B9B0-990E2807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82F998B-E585-4438-A892-3478C8F3A2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71" y="2827001"/>
            <a:ext cx="3494380" cy="4297680"/>
          </a:xfrm>
          <a:prstGeom prst="rect">
            <a:avLst/>
          </a:prstGeom>
        </p:spPr>
      </p:pic>
      <p:pic>
        <p:nvPicPr>
          <p:cNvPr id="33" name="Picture 3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CCD329D-16FC-41F3-95CB-B428DBA30CA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4" y="2619389"/>
            <a:ext cx="3113402" cy="42976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5D6C5-98C5-4FED-BB86-19AB6A2EF2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344" y="1662836"/>
            <a:ext cx="6691986" cy="375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after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0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after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0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128</Words>
  <Application>Microsoft Office PowerPoint</Application>
  <PresentationFormat>Widescreen</PresentationFormat>
  <Paragraphs>11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#9Slide07 HoneyCream</vt:lpstr>
      <vt:lpstr>Arial</vt:lpstr>
      <vt:lpstr>Arial Unicode MS</vt:lpstr>
      <vt:lpstr>Calibri</vt:lpstr>
      <vt:lpstr>Calibri Light</vt:lpstr>
      <vt:lpstr>Cambria</vt:lpstr>
      <vt:lpstr>等线</vt:lpstr>
      <vt:lpstr>等线 Light</vt:lpstr>
      <vt:lpstr>Montserrat Light</vt:lpstr>
      <vt:lpstr>三极真喵简体</vt:lpstr>
      <vt:lpstr>字魂95号-手刻宋</vt:lpstr>
      <vt:lpstr>思源黑体 CN Normal</vt:lpstr>
      <vt:lpstr>默认设计模板</vt:lpstr>
      <vt:lpstr>1_Custom Design</vt:lpstr>
      <vt:lpstr>1_Tema de Office</vt:lpstr>
      <vt:lpstr>1_PPTMON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</cp:revision>
  <dcterms:created xsi:type="dcterms:W3CDTF">2024-06-24T05:01:31Z</dcterms:created>
  <dcterms:modified xsi:type="dcterms:W3CDTF">2024-08-12T04:25:36Z</dcterms:modified>
</cp:coreProperties>
</file>