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889</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DengXian</vt:lpstr>
      <vt:lpstr>DengXian Light</vt:lpstr>
      <vt:lpstr>DFPOP1-W9</vt:lpstr>
      <vt:lpstr>Oi</vt:lpstr>
      <vt:lpstr>#9Slide03 Arima Madurai Black</vt:lpstr>
      <vt:lpstr>Arial</vt:lpstr>
      <vt:lpstr>Calibri</vt:lpstr>
      <vt:lpstr>Calibri Light</vt:lpstr>
      <vt:lpstr>Cambria</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Thao Tran</cp:lastModifiedBy>
  <cp:revision>31</cp:revision>
  <dcterms:created xsi:type="dcterms:W3CDTF">2023-05-06T03:00:00Z</dcterms:created>
  <dcterms:modified xsi:type="dcterms:W3CDTF">2025-02-15T17:54:07Z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