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78" r:id="rId3"/>
    <p:sldMasterId id="2147483714" r:id="rId4"/>
    <p:sldMasterId id="2147483726" r:id="rId5"/>
    <p:sldMasterId id="2147483740" r:id="rId6"/>
    <p:sldMasterId id="2147483774" r:id="rId7"/>
  </p:sldMasterIdLst>
  <p:notesMasterIdLst>
    <p:notesMasterId r:id="rId39"/>
  </p:notesMasterIdLst>
  <p:sldIdLst>
    <p:sldId id="366" r:id="rId8"/>
    <p:sldId id="367" r:id="rId9"/>
    <p:sldId id="368" r:id="rId10"/>
    <p:sldId id="428" r:id="rId11"/>
    <p:sldId id="385" r:id="rId12"/>
    <p:sldId id="387" r:id="rId13"/>
    <p:sldId id="391" r:id="rId14"/>
    <p:sldId id="388" r:id="rId15"/>
    <p:sldId id="386" r:id="rId16"/>
    <p:sldId id="389" r:id="rId17"/>
    <p:sldId id="392" r:id="rId18"/>
    <p:sldId id="390" r:id="rId19"/>
    <p:sldId id="393" r:id="rId20"/>
    <p:sldId id="435" r:id="rId21"/>
    <p:sldId id="394" r:id="rId22"/>
    <p:sldId id="436" r:id="rId23"/>
    <p:sldId id="437" r:id="rId24"/>
    <p:sldId id="422" r:id="rId25"/>
    <p:sldId id="434" r:id="rId26"/>
    <p:sldId id="438" r:id="rId27"/>
    <p:sldId id="439" r:id="rId28"/>
    <p:sldId id="440" r:id="rId29"/>
    <p:sldId id="397" r:id="rId30"/>
    <p:sldId id="441" r:id="rId31"/>
    <p:sldId id="442" r:id="rId32"/>
    <p:sldId id="443" r:id="rId33"/>
    <p:sldId id="429" r:id="rId34"/>
    <p:sldId id="420" r:id="rId35"/>
    <p:sldId id="395" r:id="rId36"/>
    <p:sldId id="761" r:id="rId37"/>
    <p:sldId id="42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2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5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5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-GB" sz="1335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/>
              </a:rPr>
              <a:t>Slidesgo</a:t>
            </a: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-GB" sz="1335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/>
              </a:rPr>
              <a:t>Flaticon</a:t>
            </a: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-GB" sz="1335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/>
              </a:rPr>
              <a:t>Freepik</a:t>
            </a:r>
            <a:endParaRPr sz="1335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67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08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06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200" lvl="1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5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5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5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5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67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5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5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08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-GB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-GB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/>
              </a:rPr>
              <a:t>Slidesgo</a:t>
            </a:r>
            <a:r>
              <a:rPr lang="en-GB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-GB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-GB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Flaticon</a:t>
            </a:r>
            <a:r>
              <a:rPr lang="en-GB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-GB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-GB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/>
              </a:rPr>
              <a:t>Freepik</a:t>
            </a:r>
            <a:r>
              <a:rPr lang="en-GB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/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5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>
              <a:fillRect/>
            </a:stretch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>
              <a:fillRect/>
            </a:stretch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800" lvl="2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400" lvl="3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200" lvl="6" indent="-414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800" lvl="7" indent="-414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2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  <p:sldLayoutId id="2147483772" r:id="rId32"/>
    <p:sldLayoutId id="2147483773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sv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1.xml"/><Relationship Id="rId1" Type="http://schemas.openxmlformats.org/officeDocument/2006/relationships/tags" Target="../tags/tag65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1.sv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image" Target="../media/image4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/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/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200">
                <a:buClr>
                  <a:srgbClr val="000000"/>
                </a:buClr>
              </a:pPr>
              <a:r>
                <a:rPr lang="en-US" sz="1065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HỒ THỊ</a:t>
              </a:r>
            </a:p>
            <a:p>
              <a:pPr defTabSz="1219200">
                <a:buClr>
                  <a:srgbClr val="000000"/>
                </a:buClr>
              </a:pPr>
              <a:r>
                <a:rPr lang="en-US" sz="1065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TUYẾT</a:t>
              </a:r>
            </a:p>
            <a:p>
              <a:pPr defTabSz="1219200">
                <a:buClr>
                  <a:srgbClr val="000000"/>
                </a:buClr>
              </a:pPr>
              <a:r>
                <a:rPr lang="en-US" sz="1065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SƯƠNG</a:t>
              </a:r>
              <a:endParaRPr lang="en-SG" sz="106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24" name="Hình Bầu dục 23"/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28" name="Nhóm 27"/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/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2" name="Hình Bầu dục 21"/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5" name="Hình Bầu dục 24"/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6" name="Hình Bầu dục 25"/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7" name="Hình Bầu dục 26"/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sp>
        <p:nvSpPr>
          <p:cNvPr id="2" name="Hình chữ nhật: Góc Tròn 1"/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pic>
        <p:nvPicPr>
          <p:cNvPr id="6" name="Hình ảnh 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26361" t="14241" r="29046"/>
          <a:stretch>
            <a:fillRect/>
          </a:stretch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8080" r="20882" b="26111"/>
          <a:stretch>
            <a:fillRect/>
          </a:stretch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0404" t="7925" r="12630" b="84589"/>
          <a:stretch>
            <a:fillRect/>
          </a:stretch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1333028" y="768623"/>
            <a:ext cx="95259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265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Thứ</a:t>
            </a:r>
            <a:r>
              <a:rPr lang="en-US" sz="4265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hai</a:t>
            </a:r>
            <a:r>
              <a:rPr lang="en-US" sz="4265" kern="0" dirty="0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ngày</a:t>
            </a:r>
            <a:r>
              <a:rPr lang="en-US" sz="4265" kern="0" dirty="0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22 </a:t>
            </a:r>
            <a:r>
              <a:rPr lang="en-US" sz="4265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tháng</a:t>
            </a:r>
            <a:r>
              <a:rPr lang="en-US" sz="4265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4 </a:t>
            </a:r>
            <a:r>
              <a:rPr lang="en-US" sz="4265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năm</a:t>
            </a:r>
            <a:r>
              <a:rPr lang="en-US" sz="4265" ker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smtClean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2024</a:t>
            </a:r>
            <a:endParaRPr lang="en-US" sz="4265" kern="0" dirty="0">
              <a:solidFill>
                <a:srgbClr val="FE244C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/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/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31" name="Hình ảnh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/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/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4" name="Hộp Văn bản 33"/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cầu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vượt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qua </a:t>
              </a:r>
            </a:p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" name="Nhóm 76"/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2" name="Hộp Văn bản 51"/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59" name="Nhóm 58"/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sang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ngang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" name="Nhóm 77"/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1" name="Hộp Văn bản 60"/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</a:t>
              </a:r>
            </a:p>
          </p:txBody>
        </p:sp>
      </p:grpSp>
      <p:grpSp>
        <p:nvGrpSpPr>
          <p:cNvPr id="65" name="Nhóm 64"/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cấm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" name="Nhóm 78"/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7" name="Hộp Văn bản 66"/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</p:grpSp>
      <p:pic>
        <p:nvPicPr>
          <p:cNvPr id="7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3" name="Nhóm 72"/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DF0D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5" name="Hộp Văn bản 74"/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Câu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3: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tên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gì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76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3" name="Nhóm 2"/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/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" name="Nhóm 34"/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/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1865" kern="0">
                  <a:solidFill>
                    <a:srgbClr val="FFB43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/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>
                <a:fillRect/>
              </a:stretch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/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/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>
                <a:fillRect/>
              </a:stretch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>
                <a:fillRect/>
              </a:stretch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/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>
              <a:fillRect/>
            </a:stretch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/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30" name="Hình ảnh 29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>
              <a:fillRect/>
            </a:stretch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/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/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/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/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 dirty="0">
                    <a:solidFill>
                      <a:srgbClr val="5587AC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>
                  <a:fillRect/>
                </a:stretch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/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1" name="Hình tự do: Hình 50"/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53" name="Hình tự do: Hình 52"/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4" name="Hình tự do: Hình 53"/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76" name="Nhóm 75"/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/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0" name="Hộp Văn bản 69"/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ạn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được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chọn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 trong 3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quả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bóng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bay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dưới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đây</a:t>
              </a:r>
              <a:endParaRPr lang="en-US" sz="4265" b="1" kern="0" dirty="0">
                <a:solidFill>
                  <a:srgbClr val="FF7979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" name="Nhóm 73"/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/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28" name="Hình ảnh 27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>
              <a:fillRect/>
            </a:stretch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/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/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3" name="Hình ảnh 42"/>
            <p:cNvPicPr>
              <a:picLocks noChangeAspect="1"/>
            </p:cNvPicPr>
            <p:nvPr/>
          </p:nvPicPr>
          <p:blipFill rotWithShape="1">
            <a:blip r:embed="rId10"/>
            <a:srcRect l="17411" t="39570" r="62444" b="16721"/>
            <a:stretch>
              <a:fillRect/>
            </a:stretch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/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/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2" name="Hình ảnh 41"/>
            <p:cNvPicPr>
              <a:picLocks noChangeAspect="1"/>
            </p:cNvPicPr>
            <p:nvPr/>
          </p:nvPicPr>
          <p:blipFill rotWithShape="1">
            <a:blip r:embed="rId10"/>
            <a:srcRect l="30298" t="4502" r="46369" b="45853"/>
            <a:stretch>
              <a:fillRect/>
            </a:stretch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/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/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1" name="Hình ảnh 40"/>
            <p:cNvPicPr>
              <a:picLocks noChangeAspect="1"/>
            </p:cNvPicPr>
            <p:nvPr/>
          </p:nvPicPr>
          <p:blipFill rotWithShape="1">
            <a:blip r:embed="rId10"/>
            <a:srcRect l="76678" t="45256" r="1261" b="3241"/>
            <a:stretch>
              <a:fillRect/>
            </a:stretch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1"/>
          <a:srcRect l="11025" t="14654" r="57070" b="37819"/>
          <a:stretch>
            <a:fillRect/>
          </a:stretch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1"/>
          <a:srcRect l="11025" t="14654" r="57070" b="37819"/>
          <a:stretch>
            <a:fillRect/>
          </a:stretch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/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/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4" name="Hộp Văn bản 33"/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cấm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" name="Nhóm 76"/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2" name="Hộp Văn bản 51"/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5865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59" name="Nhóm 58"/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sang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ngang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" name="Nhóm 77"/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1" name="Hộp Văn bản 60"/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</a:t>
              </a:r>
            </a:p>
          </p:txBody>
        </p:sp>
      </p:grpSp>
      <p:grpSp>
        <p:nvGrpSpPr>
          <p:cNvPr id="65" name="Nhóm 64"/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cầu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vượt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qua </a:t>
              </a:r>
            </a:p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" name="Nhóm 78"/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7" name="Hộp Văn bản 66"/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</p:grpSp>
      <p:pic>
        <p:nvPicPr>
          <p:cNvPr id="7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3" name="Nhóm 72"/>
          <p:cNvGrpSpPr/>
          <p:nvPr/>
        </p:nvGrpSpPr>
        <p:grpSpPr>
          <a:xfrm>
            <a:off x="1859255" y="130165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DF0D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5" name="Hộp Văn bản 74"/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Câu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4: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tên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gì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76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2" name="Nhóm 1"/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/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39" name="Hình ảnh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/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/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>
                <a:fillRect/>
              </a:stretch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>
                <a:fillRect/>
              </a:stretch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/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>
              <a:fillRect/>
            </a:stretch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/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30" name="Hình ảnh 29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>
              <a:fillRect/>
            </a:stretch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/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/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/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/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 dirty="0">
                    <a:solidFill>
                      <a:srgbClr val="5587AC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>
                  <a:fillRect/>
                </a:stretch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/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1" name="Hình tự do: Hình 50"/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53" name="Hình tự do: Hình 52"/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4" name="Hình tự do: Hình 53"/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76" name="Nhóm 75"/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/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0" name="Hộp Văn bản 69"/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ạn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được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chọn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 trong 3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quả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bóng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bay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dưới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đây</a:t>
              </a:r>
              <a:endParaRPr lang="en-US" sz="4265" b="1" kern="0" dirty="0">
                <a:solidFill>
                  <a:srgbClr val="FF7979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" name="Nhóm 73"/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/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28" name="Hình ảnh 27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>
              <a:fillRect/>
            </a:stretch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/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/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17" name="Hình ảnh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/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/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15" name="Hình ảnh 14"/>
            <p:cNvPicPr>
              <a:picLocks noChangeAspect="1"/>
            </p:cNvPicPr>
            <p:nvPr/>
          </p:nvPicPr>
          <p:blipFill rotWithShape="1">
            <a:blip r:embed="rId12"/>
            <a:srcRect t="35742" r="84700" b="32271"/>
            <a:stretch>
              <a:fillRect/>
            </a:stretch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3"/>
          <a:srcRect l="11025" t="14654" r="57070" b="37819"/>
          <a:stretch>
            <a:fillRect/>
          </a:stretch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3"/>
          <a:srcRect l="11025" t="14654" r="57070" b="37819"/>
          <a:stretch>
            <a:fillRect/>
          </a:stretch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t="46508" b="6171"/>
          <a:stretch>
            <a:fillRect/>
          </a:stretch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t="32" b="62364"/>
          <a:stretch>
            <a:fillRect/>
          </a:stretch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/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" name="Hình chữ nhật 4"/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" name="Hình chữ nhật 5"/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" name="Hình Bầu dục 2"/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8" name="Hình Bầu dục 7"/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" name="Hình Bầu dục 8"/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0" name="Hình Bầu dục 9"/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1" name="Hình Bầu dục 10"/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2" name="Hình Bầu dục 11"/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sp>
        <p:nvSpPr>
          <p:cNvPr id="17" name="Hộp Văn bản 16"/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/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/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 panose="020B0604020202020204"/>
                </a:endParaRPr>
              </a:p>
            </p:txBody>
          </p:sp>
          <p:sp>
            <p:nvSpPr>
              <p:cNvPr id="46" name="TextBox 15"/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00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7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/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/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TIME LIMIT: </a:t>
            </a:r>
          </a:p>
          <a:p>
            <a:pPr algn="ctr" defTabSz="914400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5 minutes</a:t>
            </a:r>
          </a:p>
        </p:txBody>
      </p:sp>
      <p:grpSp>
        <p:nvGrpSpPr>
          <p:cNvPr id="92" name="Nhóm 91"/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/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4" name="Hình chữ nhật 93"/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5" name="Hình chữ nhật 94"/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96" name="Nhóm 95"/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/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99" name="Hình ảnh 98" descr="Ảnh có chứa đồ chơi, búp bê&#10;&#10;Mô tả được tạo tự độ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/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vi-VN" sz="3000" b="1" dirty="0">
                <a:solidFill>
                  <a:prstClr val="black"/>
                </a:solidFill>
                <a:sym typeface="Arial" panose="020B0604020202020204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12" name="C"/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vi-VN" sz="3000" b="1" dirty="0">
                <a:solidFill>
                  <a:prstClr val="black"/>
                </a:solidFill>
                <a:sym typeface="Arial" panose="020B0604020202020204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/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4" name="Hình Bầu dục 23"/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grpSp>
        <p:nvGrpSpPr>
          <p:cNvPr id="28" name="Nhóm 27"/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/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2" name="Hình Bầu dục 21"/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5" name="Hình Bầu dục 24"/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6" name="Hình Bầu dục 25"/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7" name="Hình Bầu dục 26"/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</p:grpSp>
      <p:grpSp>
        <p:nvGrpSpPr>
          <p:cNvPr id="15" name="Nhóm 14"/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/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/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  <p:sp>
            <p:nvSpPr>
              <p:cNvPr id="20" name="Hộp Văn bản 19"/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/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36" name="Hình ảnh 35"/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>
              <a:fillRect/>
            </a:stretch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/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/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/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  <p:sp>
            <p:nvSpPr>
              <p:cNvPr id="41" name="Hộp Văn bản 40"/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/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/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>
              <a:fillRect/>
            </a:stretch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/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/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/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  <p:sp>
            <p:nvSpPr>
              <p:cNvPr id="49" name="Hộp Văn bản 48"/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/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44" name="Hình ảnh 43"/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>
              <a:fillRect/>
            </a:stretch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/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5" name="Hình chữ nhật 4"/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Hình chữ nhật 5"/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" name="Hình Bầu dục 2"/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Hình Bầu dục 7"/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Hình Bầu dục 8"/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Hình Bầu dục 9"/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1" name="Hình Bầu dục 10"/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2" name="Hình Bầu dục 11"/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7" name="Hộp Văn bản 16"/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/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/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46" name="TextBox 15"/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7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/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vi-VN" sz="3000" b="1" dirty="0">
                <a:solidFill>
                  <a:prstClr val="black"/>
                </a:solidFill>
                <a:sym typeface="Arial" panose="020B0604020202020204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16" name="C"/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vi-VN" sz="3000" b="1" dirty="0">
                <a:solidFill>
                  <a:prstClr val="black"/>
                </a:solidFill>
                <a:sym typeface="Arial" panose="020B0604020202020204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/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5 minutes</a:t>
            </a:r>
          </a:p>
        </p:txBody>
      </p:sp>
      <p:grpSp>
        <p:nvGrpSpPr>
          <p:cNvPr id="92" name="Nhóm 91"/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/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4" name="Hình chữ nhật 93"/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5" name="Hình chữ nhật 94"/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96" name="Nhóm 95"/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/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99" name="Hình ảnh 98" descr="Ảnh có chứa đồ chơi, búp bê&#10;&#10;Mô tả được tạo tự độ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6" name="Nhóm 5"/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/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black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Việc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làm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này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rất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nguy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hiểm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dễ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gây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tai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nạn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giao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thông</a:t>
              </a:r>
              <a:endParaRPr lang="en-US" sz="373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6" name="Nhóm 5"/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/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Việc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làm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này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rất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nguy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hiểm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,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dễ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gây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tai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nạn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giao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thông</a:t>
              </a:r>
              <a:endPara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6" name="Nhóm 5"/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/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6" name="Nhóm 5"/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/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t="46508" b="6171"/>
          <a:stretch>
            <a:fillRect/>
          </a:stretch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t="32" b="62364"/>
          <a:stretch>
            <a:fillRect/>
          </a:stretch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/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/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vi-VN" sz="11735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VẬN</a:t>
              </a:r>
              <a:endParaRPr lang="en-US" sz="11735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Hộp Văn bản 5"/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vi-VN" sz="11735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DỤNG</a:t>
              </a:r>
              <a:endParaRPr lang="en-US" sz="11735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?</a:t>
            </a:r>
            <a:endParaRPr lang="en-US" sz="4000" b="1" kern="0" dirty="0">
              <a:solidFill>
                <a:srgbClr val="FFFFFF"/>
              </a:solidFill>
              <a:latin typeface="#9Slide05 SVNClementine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" name="Nhóm 7"/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/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/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1865" kern="0">
                  <a:solidFill>
                    <a:srgbClr val="FFB43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3" name="Hình chữ nhật 2"/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1865" kern="0">
                  <a:solidFill>
                    <a:srgbClr val="FFB43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/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>
              <a:fillRect/>
            </a:stretch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/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ea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/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/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sym typeface="Arial" panose="020B0604020202020204"/>
              </a:endParaRPr>
            </a:p>
          </p:txBody>
        </p:sp>
        <p:sp>
          <p:nvSpPr>
            <p:cNvPr id="3" name="Hình chữ nhật: Góc Tròn 2"/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sym typeface="Arial" panose="020B0604020202020204"/>
              </a:endParaRPr>
            </a:p>
          </p:txBody>
        </p:sp>
        <p:sp>
          <p:nvSpPr>
            <p:cNvPr id="4" name="Lưu đồ: Băng Đục lỗ 3"/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/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 panose="020B0604020202020204"/>
                  <a:sym typeface="Arial" panose="020B0604020202020204"/>
                </a:rPr>
                <a:t>KHỞI</a:t>
              </a:r>
            </a:p>
          </p:txBody>
        </p:sp>
        <p:sp>
          <p:nvSpPr>
            <p:cNvPr id="7" name="Hộp Văn bản 6"/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 panose="020B0604020202020204"/>
                  <a:sym typeface="Arial" panose="020B0604020202020204"/>
                </a:rPr>
                <a:t>ĐỘNG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/>
          <p:cNvSpPr txBox="1"/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</a:p>
          <a:p>
            <a:pPr algn="ctr" defTabSz="121920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/>
          <a:srcRect t="54376" r="48989"/>
          <a:stretch>
            <a:fillRect/>
          </a:stretch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Tham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gia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đúng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các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câu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endParaRPr lang="en-US" sz="4265" kern="0" dirty="0">
              <a:solidFill>
                <a:srgbClr val="00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  <a:defRPr/>
            </a:pP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nhận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quà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liền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tay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</a:p>
          <a:p>
            <a:pPr defTabSz="121920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</p:txBody>
      </p:sp>
      <p:sp>
        <p:nvSpPr>
          <p:cNvPr id="10" name="Hộp Văn bản 9"/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sai</a:t>
            </a:r>
            <a:r>
              <a:rPr lang="en-US" sz="4265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hát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một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hát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lang="en-US" sz="42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" name="Nhóm 10"/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/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/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15" name="Hình chữ nhật: Góc Tròn 14"/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 dirty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13" name="Hộp Văn bản 12"/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 panose="020B0604020202020204"/>
                  <a:sym typeface="Arial" panose="020B0604020202020204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 panose="020B0604020202020204"/>
                  <a:sym typeface="Arial" panose="020B0604020202020204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 panose="020B0604020202020204"/>
                  <a:sym typeface="Arial" panose="020B0604020202020204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/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/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" name="Nhóm 34"/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/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1865" kern="0">
                  <a:solidFill>
                    <a:srgbClr val="FFB43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pic>
            <p:nvPicPr>
              <p:cNvPr id="37" name="Hình ảnh 36" descr="Ảnh có chứa văn bả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>
                <a:fillRect/>
              </a:stretch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/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/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4" name="Hộp Văn bản 33"/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cấm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" name="Nhóm 76"/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2" name="Hộp Văn bản 51"/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5865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</p:grpSp>
      <p:grpSp>
        <p:nvGrpSpPr>
          <p:cNvPr id="59" name="Nhóm 58"/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sang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ngang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" name="Nhóm 77"/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1" name="Hộp Văn bản 60"/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65" name="Nhóm 64"/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dành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" name="Nhóm 78"/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7" name="Hộp Văn bản 66"/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</a:t>
              </a:r>
            </a:p>
          </p:txBody>
        </p:sp>
      </p:grpSp>
      <p:pic>
        <p:nvPicPr>
          <p:cNvPr id="70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3" name="Nhóm 72"/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DF0D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5" name="Hộp Văn bản 74"/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Câu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1: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tên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gì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76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pic>
        <p:nvPicPr>
          <p:cNvPr id="44" name="Hình ảnh 4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/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/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>
                <a:fillRect/>
              </a:stretch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>
                <a:fillRect/>
              </a:stretch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/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>
              <a:fillRect/>
            </a:stretch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/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30" name="Hình ảnh 29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>
              <a:fillRect/>
            </a:stretch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/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/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/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/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 dirty="0">
                    <a:solidFill>
                      <a:srgbClr val="5587AC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>
                  <a:fillRect/>
                </a:stretch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/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1" name="Hình tự do: Hình 50"/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53" name="Hình tự do: Hình 52"/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4" name="Hình tự do: Hình 53"/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76" name="Nhóm 75"/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/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0" name="Hộp Văn bản 69"/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ạn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được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chọn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 trong 3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quả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bóng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bay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dưới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đây</a:t>
              </a:r>
              <a:endParaRPr lang="en-US" sz="4265" b="1" kern="0" dirty="0">
                <a:solidFill>
                  <a:srgbClr val="FF7979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" name="Nhóm 73"/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/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28" name="Hình ảnh 27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>
              <a:fillRect/>
            </a:stretch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/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/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17" name="Hình ảnh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/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/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15" name="Hình ảnh 14"/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>
              <a:fillRect/>
            </a:stretch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>
            <a:fillRect/>
          </a:stretch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>
            <a:fillRect/>
          </a:stretch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/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/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4" name="Hộp Văn bản 33"/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dành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</a:p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" name="Nhóm 76"/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2" name="Hộp Văn bản 51"/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5865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</p:grpSp>
      <p:grpSp>
        <p:nvGrpSpPr>
          <p:cNvPr id="59" name="Nhóm 58"/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cầu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vượt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qua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" name="Nhóm 77"/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1" name="Hộp Văn bản 60"/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</a:t>
              </a:r>
            </a:p>
          </p:txBody>
        </p:sp>
      </p:grpSp>
      <p:grpSp>
        <p:nvGrpSpPr>
          <p:cNvPr id="65" name="Nhóm 64"/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sang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ngang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" name="Nhóm 78"/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7" name="Hộp Văn bản 66"/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pic>
        <p:nvPicPr>
          <p:cNvPr id="7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3" name="Nhóm 72"/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DF0D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5" name="Hộp Văn bản 74"/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Câu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2: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tên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gì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76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2" name="Nhóm 1"/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/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/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/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>
                <a:fillRect/>
              </a:stretch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>
                <a:fillRect/>
              </a:stretch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/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>
              <a:fillRect/>
            </a:stretch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/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30" name="Hình ảnh 29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>
              <a:fillRect/>
            </a:stretch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/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/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/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/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 dirty="0">
                    <a:solidFill>
                      <a:srgbClr val="5587AC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>
                  <a:fillRect/>
                </a:stretch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/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1" name="Hình tự do: Hình 50"/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53" name="Hình tự do: Hình 52"/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4" name="Hình tự do: Hình 53"/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76" name="Nhóm 75"/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/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0" name="Hộp Văn bản 69"/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ạn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được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chọn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 trong 3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quả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bóng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bay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dưới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đây</a:t>
              </a:r>
              <a:endParaRPr lang="en-US" sz="4265" b="1" kern="0" dirty="0">
                <a:solidFill>
                  <a:srgbClr val="FF7979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" name="Nhóm 73"/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/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28" name="Hình ảnh 27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>
              <a:fillRect/>
            </a:stretch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/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/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3" name="Hình ảnh 42"/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>
              <a:fillRect/>
            </a:stretch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/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/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2" name="Hình ảnh 41"/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>
              <a:fillRect/>
            </a:stretch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/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/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1" name="Hình ảnh 40"/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>
              <a:fillRect/>
            </a:stretch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>
            <a:fillRect/>
          </a:stretch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>
            <a:fillRect/>
          </a:stretch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1128</Words>
  <Application>Microsoft Office PowerPoint</Application>
  <PresentationFormat>Custom</PresentationFormat>
  <Paragraphs>115</Paragraphs>
  <Slides>31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2023-01-11T12:02:00Z</dcterms:created>
  <dcterms:modified xsi:type="dcterms:W3CDTF">2024-04-22T02:41:47Z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B72F11E3ED514078A9C73441B85E30D9</vt:lpwstr>
  </property>
  <property fmtid="{D5CDD505-2E9C-101B-9397-08002B2CF9AE}" pid="3" name="KSOProductBuildVer">
    <vt:lpwstr>1033-11.2.0.11486</vt:lpwstr>
  </property>
</Properties>
</file>