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2.wav" ContentType="audio/wav"/>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activeX/activeX1.xml" ContentType="application/vnd.ms-office.activeX+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2" r:id="rId4"/>
    <p:sldMasterId id="2147483714" r:id="rId5"/>
  </p:sldMasterIdLst>
  <p:notesMasterIdLst>
    <p:notesMasterId r:id="rId35"/>
  </p:notesMasterIdLst>
  <p:sldIdLst>
    <p:sldId id="260" r:id="rId6"/>
    <p:sldId id="320" r:id="rId7"/>
    <p:sldId id="321" r:id="rId8"/>
    <p:sldId id="322" r:id="rId9"/>
    <p:sldId id="323" r:id="rId10"/>
    <p:sldId id="324" r:id="rId11"/>
    <p:sldId id="536" r:id="rId12"/>
    <p:sldId id="537" r:id="rId13"/>
    <p:sldId id="262" r:id="rId14"/>
    <p:sldId id="2007577028" r:id="rId15"/>
    <p:sldId id="2007577053" r:id="rId16"/>
    <p:sldId id="2007577050" r:id="rId17"/>
    <p:sldId id="2007577049" r:id="rId18"/>
    <p:sldId id="2007577087" r:id="rId19"/>
    <p:sldId id="2007577051" r:id="rId20"/>
    <p:sldId id="2007577052" r:id="rId21"/>
    <p:sldId id="2007577054" r:id="rId22"/>
    <p:sldId id="2007577055" r:id="rId23"/>
    <p:sldId id="2007577088" r:id="rId24"/>
    <p:sldId id="2007577091" r:id="rId25"/>
    <p:sldId id="2007577089" r:id="rId26"/>
    <p:sldId id="2007577090" r:id="rId27"/>
    <p:sldId id="2007577092" r:id="rId28"/>
    <p:sldId id="2007577071" r:id="rId29"/>
    <p:sldId id="2007577079" r:id="rId30"/>
    <p:sldId id="2007577080" r:id="rId31"/>
    <p:sldId id="304" r:id="rId32"/>
    <p:sldId id="2007577086" r:id="rId33"/>
    <p:sldId id="441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157FF7-46AB-47DC-9D89-305435AC52F7}" type="datetimeFigureOut">
              <a:rPr lang="en-US" smtClean="0"/>
              <a:t>2/14/2024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23D4E-69F7-4E69-9944-ED9CAC0C5F37}" type="slidenum">
              <a:rPr lang="en-US" smtClean="0"/>
              <a:t>‹#›</a:t>
            </a:fld>
            <a:endParaRPr lang="en-US"/>
          </a:p>
        </p:txBody>
      </p:sp>
    </p:spTree>
    <p:extLst>
      <p:ext uri="{BB962C8B-B14F-4D97-AF65-F5344CB8AC3E}">
        <p14:creationId xmlns:p14="http://schemas.microsoft.com/office/powerpoint/2010/main" val="2528517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6321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15674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9570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62086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67863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072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992593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4702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78842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461151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0409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15558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354591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1622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4734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84213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20987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80592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4857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46071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172471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85BC52-6B9A-47B6-8DD9-398F9C3019C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5432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DACF69B-48F9-4A04-92A3-678B0C944B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39DDEDD-7C62-49B4-9840-0671F611DF7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A9F7518-D955-408A-93AB-862224B12242}"/>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076B2A4C-B909-4B5D-915B-B9C3A8B6A58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1CA843D-831D-4D0C-924D-535394AA8E4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78161980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48C9710-57E5-4802-944C-AFDBF39206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CDFAC9-CD48-4A78-B3DB-ED5676EF1CAB}"/>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3287579-4C2A-4B6F-9F74-9AD00554B1E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B7EDFE96-91D8-4449-8990-4D3C1AB55E8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EEA5F5ED-DD65-4A94-8F83-F9B611823CD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63838653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ADE2451-B576-4CF2-AA7D-82847227593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3BAC64B-6B80-4DE0-B1D6-CA1148267758}"/>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057F2AC-C700-4A4D-85BA-1B26E3672D2E}"/>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E3BE941D-97D4-489D-89F8-29567DFF4D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082138BB-1A31-4D7B-8633-27F9DF3375BC}"/>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051288879"/>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8504272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7716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7226505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8280450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45218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56602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221826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6920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EC26F7-5D6B-4601-B122-8288FB80253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AD25E3-424E-452B-8C9D-363B9319E369}"/>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68EDEE3-B667-4855-A51A-C9898128F189}"/>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18F2D88F-1B4C-45BD-A19B-4C02AACB30C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41DF97E-3115-4203-B414-1AF98585382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1967433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872256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82536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6284744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3699688260"/>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154433035"/>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587451659"/>
      </p:ext>
    </p:extLst>
  </p:cSld>
  <p:clrMapOvr>
    <a:masterClrMapping/>
  </p:clrMapOvr>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B73B2-1F64-4F9D-839A-ED76194A27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ECC780D1-D65F-9E0D-9C56-F9A3E4F488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D0ACBE6C-C27E-ED1E-2EF5-F72C13C36B16}"/>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EC36C346-613D-ECA3-0C24-9BE79A0DED3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A0FEA-0A2D-D29F-51DE-FA84C67D3FE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545166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952F5-7A0D-2069-682F-E3A25079F4C0}"/>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B6FBCF45-66EF-83C9-4C57-A92E92E625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F3235A-7CF2-44D1-0413-10678BDC5532}"/>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F5644671-F352-EC21-B925-8FD8A1D30259}"/>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57CE43AE-BC45-5F35-2C3F-93FAD0ED32E0}"/>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3267844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466F-667C-69AC-B657-2AECBBDAFD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3ACDC57C-A4B0-DE12-A315-32521F7769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048B05-2FC0-950B-777D-B39CEB69919C}"/>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16BC6338-DD6A-61FD-B7C2-6D87C39B71C1}"/>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9F9FB042-CF47-F1EA-6EBB-320A7ADDA778}"/>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35624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67A76-6FB9-E956-7DD0-94FC025D1F7E}"/>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483F86B0-581C-C8BA-96BA-C8176C15FA2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55AB0274-80E4-E08E-AEE1-16719BBFD3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A4F1AFFA-D2D1-D309-8194-E8140B6F7449}"/>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6" name="Footer Placeholder 5">
            <a:extLst>
              <a:ext uri="{FF2B5EF4-FFF2-40B4-BE49-F238E27FC236}">
                <a16:creationId xmlns:a16="http://schemas.microsoft.com/office/drawing/2014/main" id="{B620EE9F-8996-A815-EB18-7D11F2ADD877}"/>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4DBA003-3379-E9ED-177D-DA5F5C8C7036}"/>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891990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87D2E5-1A58-49C9-BA9B-069C41ADD6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B42743D-2448-4594-8C01-9B234509F50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EAF48D1-3F03-4923-ACA5-A922C04F54AC}"/>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CE27C6B3-F03B-4B18-A63B-15A34FCE91D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23675E7-E8B5-4DFB-BE27-F5F6C080CD02}"/>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40886022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FB848-BBC4-7089-1E9F-B27DE205AAF9}"/>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CD72A416-7690-2633-21DF-374DD95D3F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C06E33-2286-8AEB-E709-576A4F9063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E0ECA4BF-D47C-E69A-AE76-0E5ADA7207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6CDEF4-947A-0833-A0C9-0D43182C9C2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A794A5DC-17A8-5D98-2BB7-2DBA7B381CEA}"/>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8" name="Footer Placeholder 7">
            <a:extLst>
              <a:ext uri="{FF2B5EF4-FFF2-40B4-BE49-F238E27FC236}">
                <a16:creationId xmlns:a16="http://schemas.microsoft.com/office/drawing/2014/main" id="{0BF44341-1CBE-9A37-5614-53BD6861C0A3}"/>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F1C2F17B-4F93-726C-E9B4-1C5758EDC8F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096665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B728E-68CC-4BD8-6921-F2A74EA20472}"/>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FD262D41-9810-380F-3BAD-10096511149A}"/>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4" name="Footer Placeholder 3">
            <a:extLst>
              <a:ext uri="{FF2B5EF4-FFF2-40B4-BE49-F238E27FC236}">
                <a16:creationId xmlns:a16="http://schemas.microsoft.com/office/drawing/2014/main" id="{49362B48-B814-1638-9559-20D9C7AF2D5B}"/>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021476EB-0F0E-AE25-03B1-26312568C83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29310678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AB94E7F-673F-40FE-5F87-85CA10E70617}"/>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3" name="Footer Placeholder 2">
            <a:extLst>
              <a:ext uri="{FF2B5EF4-FFF2-40B4-BE49-F238E27FC236}">
                <a16:creationId xmlns:a16="http://schemas.microsoft.com/office/drawing/2014/main" id="{0FAC1F3D-F73D-2306-1315-A0DA7F2363B1}"/>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792731AE-CFAC-5EEE-9C68-845B0DCEC2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6462166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44670-1127-5892-32C5-B2EA8363B4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F580AB12-D56C-C4D3-E426-F1BB90F441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49A5873D-6E91-F2E8-7C6D-AE4D5EE883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D3BD2D-D9A1-C973-1738-5831F73D149A}"/>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6" name="Footer Placeholder 5">
            <a:extLst>
              <a:ext uri="{FF2B5EF4-FFF2-40B4-BE49-F238E27FC236}">
                <a16:creationId xmlns:a16="http://schemas.microsoft.com/office/drawing/2014/main" id="{E8F14965-7572-A459-39E6-4475FF7656B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012AB000-B2BC-DE13-1001-F5E28C8640CA}"/>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9282316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F109-6861-EC09-EA82-C859606B5E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C00E63B0-1889-CAB2-98A5-4B76220CED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178FEDF2-1020-0E2D-022A-DBABC907FA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13414-7E10-987C-80AB-90E5674DAEE4}"/>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6" name="Footer Placeholder 5">
            <a:extLst>
              <a:ext uri="{FF2B5EF4-FFF2-40B4-BE49-F238E27FC236}">
                <a16:creationId xmlns:a16="http://schemas.microsoft.com/office/drawing/2014/main" id="{3FEDCF38-8148-BC6B-D6FD-2C12EB9A66B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F8A7210-5412-6058-8722-2F6264F3845B}"/>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17205659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ED1BF-1B50-AEC9-AE84-006B36E77C0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1EAAF07C-70B4-0335-C48F-5CEEC935223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A80B2C6-1AA0-0B66-153E-5FC8A571921A}"/>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9E059EC8-4C82-8400-C3A0-1F9656E3DD2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440015E-89C8-0E63-157A-ED02F0874B6E}"/>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40421040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1207D8-DC2F-CA45-CA5B-2AEDE36A319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E2EC3319-7C43-DAB7-2972-BCC50E9667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AE95A9C-B90C-7A74-41A5-84E143F1F27D}"/>
              </a:ext>
            </a:extLst>
          </p:cNvPr>
          <p:cNvSpPr>
            <a:spLocks noGrp="1"/>
          </p:cNvSpPr>
          <p:nvPr>
            <p:ph type="dt" sz="half" idx="10"/>
          </p:nvPr>
        </p:nvSpPr>
        <p:spPr/>
        <p:txBody>
          <a:body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41ADE012-066E-5F81-CC4F-BB0D0E72A203}"/>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3678704-F682-0A93-29AA-9B7084C3D885}"/>
              </a:ext>
            </a:extLst>
          </p:cNvPr>
          <p:cNvSpPr>
            <a:spLocks noGrp="1"/>
          </p:cNvSpPr>
          <p:nvPr>
            <p:ph type="sldNum" sz="quarter" idx="12"/>
          </p:nvPr>
        </p:nvSpPr>
        <p:spPr/>
        <p:txBody>
          <a:bodyPr/>
          <a:lstStyle/>
          <a:p>
            <a:fld id="{25688F18-32DD-4AE0-A4AC-F8896662215D}" type="slidenum">
              <a:rPr lang="vi-VN" smtClean="0"/>
              <a:t>‹#›</a:t>
            </a:fld>
            <a:endParaRPr lang="vi-VN"/>
          </a:p>
        </p:txBody>
      </p:sp>
    </p:spTree>
    <p:extLst>
      <p:ext uri="{BB962C8B-B14F-4D97-AF65-F5344CB8AC3E}">
        <p14:creationId xmlns:p14="http://schemas.microsoft.com/office/powerpoint/2010/main" val="31645535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99766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4451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63727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AFC673-9DF3-4F68-A7FB-493334A2717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0AF6D7B-A6C2-4C5C-9803-E5B1DCBEC180}"/>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139199DD-997E-4865-BD6A-DC57CB992DB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1C4F5837-5DE9-4028-8897-3FC83E502814}"/>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A90AACE-62CD-4321-AC83-EEC79CEB986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AA6B0CD2-BF3A-4CEC-8E07-F35B4402AEC8}"/>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215101291"/>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6437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9627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5191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103615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581344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45984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88499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662122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4A3960-D768-41C7-9F23-5ECD9E52738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77543B4E-5DC5-409D-B831-C7B8F3ED4AB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B4E0B6A-DD8F-4A19-9376-7180B6B3386D}"/>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893412A-7D38-4947-A568-1F91F328443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2A56E-B0E6-4603-A6BC-F4C54FE93CE2}"/>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27D431-939D-4C3A-BC02-709AAFCF1DF5}"/>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8" name="页脚占位符 7">
            <a:extLst>
              <a:ext uri="{FF2B5EF4-FFF2-40B4-BE49-F238E27FC236}">
                <a16:creationId xmlns:a16="http://schemas.microsoft.com/office/drawing/2014/main" id="{E11EB8AE-E473-4F43-86C2-15E758EC1A1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BD7A4BC-474E-414E-A9DB-7112318DB889}"/>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73035547"/>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6499-D2B8-452F-850A-81466A20E2D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D9A25C9-812D-4AE6-BEDB-151621C5FBB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4" name="页脚占位符 3">
            <a:extLst>
              <a:ext uri="{FF2B5EF4-FFF2-40B4-BE49-F238E27FC236}">
                <a16:creationId xmlns:a16="http://schemas.microsoft.com/office/drawing/2014/main" id="{BAEB6510-F860-454E-B510-DEBBC532767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962395C6-91A4-423E-B1DB-146466B32046}"/>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236544514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1568696"/>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8BE7E1-2B17-465B-A289-6EFA8F71A10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9587A258-408D-4F36-B7F0-76992BF2D53F}"/>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E00D3C-715E-4E1A-990A-20C486BB5C9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A9F5D54-8A78-42AB-8BF3-A806B3304CC3}"/>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D6455A15-2A8C-481A-91A2-6AAD0BFC496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183838ED-4DFD-401C-AAFB-425A47B28330}"/>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3363909320"/>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201FED-FD3D-4606-A36A-9370F4FFAE6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C649DF0-D6E4-40FD-9A37-90E99B9C24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939002-71AA-48C0-B2CA-E03537E1A4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E5A5AB2-3C9F-4AB8-AC9E-993E1EC20380}"/>
              </a:ext>
            </a:extLst>
          </p:cNvPr>
          <p:cNvSpPr>
            <a:spLocks noGrp="1"/>
          </p:cNvSpPr>
          <p:nvPr>
            <p:ph type="dt" sz="half" idx="10"/>
          </p:nvPr>
        </p:nvSpPr>
        <p:spPr>
          <a:xfrm>
            <a:off x="838200" y="6356350"/>
            <a:ext cx="2743200" cy="365125"/>
          </a:xfrm>
          <a:prstGeom prst="rect">
            <a:avLst/>
          </a:prstGeom>
        </p:spPr>
        <p:txBody>
          <a:bodyPr/>
          <a:lstStyle/>
          <a:p>
            <a:fld id="{81286AFA-A6B6-4031-8647-EF247A25F37F}" type="datetimeFigureOut">
              <a:rPr lang="zh-CN" altLang="en-US" smtClean="0"/>
              <a:t>2024/2/14</a:t>
            </a:fld>
            <a:endParaRPr lang="zh-CN" altLang="en-US"/>
          </a:p>
        </p:txBody>
      </p:sp>
      <p:sp>
        <p:nvSpPr>
          <p:cNvPr id="6" name="页脚占位符 5">
            <a:extLst>
              <a:ext uri="{FF2B5EF4-FFF2-40B4-BE49-F238E27FC236}">
                <a16:creationId xmlns:a16="http://schemas.microsoft.com/office/drawing/2014/main" id="{99FA9E64-7044-4858-93EC-A03AA105DF4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7DF56FA-A6B1-47E1-98A8-B1D3C040B49E}"/>
              </a:ext>
            </a:extLst>
          </p:cNvPr>
          <p:cNvSpPr>
            <a:spLocks noGrp="1"/>
          </p:cNvSpPr>
          <p:nvPr>
            <p:ph type="sldNum" sz="quarter" idx="12"/>
          </p:nvPr>
        </p:nvSpPr>
        <p:spPr>
          <a:xfrm>
            <a:off x="8610600" y="6356350"/>
            <a:ext cx="2743200" cy="365125"/>
          </a:xfrm>
          <a:prstGeom prst="rect">
            <a:avLst/>
          </a:prstGeom>
        </p:spPr>
        <p:txBody>
          <a:bodyPr/>
          <a:lstStyle/>
          <a:p>
            <a:fld id="{C8B1E498-5DFC-42E0-BDA7-E9D68D60BA8F}" type="slidenum">
              <a:rPr lang="zh-CN" altLang="en-US" smtClean="0"/>
              <a:t>‹#›</a:t>
            </a:fld>
            <a:endParaRPr lang="zh-CN" altLang="en-US"/>
          </a:p>
        </p:txBody>
      </p:sp>
    </p:spTree>
    <p:extLst>
      <p:ext uri="{BB962C8B-B14F-4D97-AF65-F5344CB8AC3E}">
        <p14:creationId xmlns:p14="http://schemas.microsoft.com/office/powerpoint/2010/main" val="105850346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3.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image" Target="../media/image1.png"/><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5.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white circle with leaves and blue text&#10;&#10;Description automatically generated">
            <a:extLst>
              <a:ext uri="{FF2B5EF4-FFF2-40B4-BE49-F238E27FC236}">
                <a16:creationId xmlns:a16="http://schemas.microsoft.com/office/drawing/2014/main" id="{016819EA-08D9-7EE2-A341-479DABA29F3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20269741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blue sky with white spots&#10;&#10;Description automatically generated">
            <a:extLst>
              <a:ext uri="{FF2B5EF4-FFF2-40B4-BE49-F238E27FC236}">
                <a16:creationId xmlns:a16="http://schemas.microsoft.com/office/drawing/2014/main" id="{66897449-FAD0-1662-9502-D342D1C12E0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762" y="428"/>
            <a:ext cx="12190476" cy="6857143"/>
          </a:xfrm>
          <a:prstGeom prst="rect">
            <a:avLst/>
          </a:prstGeom>
        </p:spPr>
      </p:pic>
      <p:pic>
        <p:nvPicPr>
          <p:cNvPr id="9" name="Picture 8" descr="A white circle with leaves and blue text&#10;&#10;Description automatically generated">
            <a:extLst>
              <a:ext uri="{FF2B5EF4-FFF2-40B4-BE49-F238E27FC236}">
                <a16:creationId xmlns:a16="http://schemas.microsoft.com/office/drawing/2014/main" id="{F6DE149D-3191-3A7D-29DE-679ED59D21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57131" y="163167"/>
            <a:ext cx="1337642" cy="1337642"/>
          </a:xfrm>
          <a:prstGeom prst="rect">
            <a:avLst/>
          </a:prstGeom>
        </p:spPr>
      </p:pic>
    </p:spTree>
    <p:extLst>
      <p:ext uri="{BB962C8B-B14F-4D97-AF65-F5344CB8AC3E}">
        <p14:creationId xmlns:p14="http://schemas.microsoft.com/office/powerpoint/2010/main" val="37612891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2024/2/14</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2933562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Lst>
  <mc:AlternateContent xmlns:mc="http://schemas.openxmlformats.org/markup-compatibility/2006" xmlns:p14="http://schemas.microsoft.com/office/powerpoint/2010/main">
    <mc:Choice Requires="p14">
      <p:transition spd="slow" p14:dur="1500" advTm="3000">
        <p:fade/>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2A794766-0132-4F14-D228-DDC145C64C4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9C8407BB-6997-6A86-1F90-0E95B370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4423F098-142C-A415-E819-C1F1087CD6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61B5BE3-8148-D22F-FC65-6C778209FB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085D6-9DBD-4D9F-98B4-A08ACA9F164F}" type="datetimeFigureOut">
              <a:rPr lang="vi-VN" smtClean="0"/>
              <a:t>14/02/2024</a:t>
            </a:fld>
            <a:endParaRPr lang="vi-VN"/>
          </a:p>
        </p:txBody>
      </p:sp>
      <p:sp>
        <p:nvSpPr>
          <p:cNvPr id="5" name="Footer Placeholder 4">
            <a:extLst>
              <a:ext uri="{FF2B5EF4-FFF2-40B4-BE49-F238E27FC236}">
                <a16:creationId xmlns:a16="http://schemas.microsoft.com/office/drawing/2014/main" id="{871231A4-8BAD-2F4A-5A16-7FF8C1F1E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CCDB75D-8CCF-799F-E7EC-C82AA2BC20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688F18-32DD-4AE0-A4AC-F8896662215D}" type="slidenum">
              <a:rPr lang="vi-VN" smtClean="0"/>
              <a:t>‹#›</a:t>
            </a:fld>
            <a:endParaRPr lang="vi-VN"/>
          </a:p>
        </p:txBody>
      </p:sp>
    </p:spTree>
    <p:extLst>
      <p:ext uri="{BB962C8B-B14F-4D97-AF65-F5344CB8AC3E}">
        <p14:creationId xmlns:p14="http://schemas.microsoft.com/office/powerpoint/2010/main" val="333115097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2024/2/14</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184061589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7.png"/><Relationship Id="rId7"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32.png"/><Relationship Id="rId9"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4.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png"/><Relationship Id="rId5" Type="http://schemas.microsoft.com/office/2007/relationships/hdphoto" Target="../media/hdphoto3.wdp"/><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6.jpeg"/></Relationships>
</file>

<file path=ppt/slides/_rels/slide1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7.png"/><Relationship Id="rId7" Type="http://schemas.openxmlformats.org/officeDocument/2006/relationships/image" Target="../media/image6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3.png"/><Relationship Id="rId4" Type="http://schemas.openxmlformats.org/officeDocument/2006/relationships/image" Target="../media/image54.png"/><Relationship Id="rId9" Type="http://schemas.openxmlformats.org/officeDocument/2006/relationships/image" Target="../media/image67.jpeg"/></Relationships>
</file>

<file path=ppt/slides/_rels/slide1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7.png"/><Relationship Id="rId7" Type="http://schemas.openxmlformats.org/officeDocument/2006/relationships/image" Target="../media/image6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4.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png"/><Relationship Id="rId7" Type="http://schemas.microsoft.com/office/2007/relationships/hdphoto" Target="../media/hdphoto5.wdp"/><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54.png"/><Relationship Id="rId4" Type="http://schemas.openxmlformats.org/officeDocument/2006/relationships/image" Target="../media/image32.png"/><Relationship Id="rId9" Type="http://schemas.openxmlformats.org/officeDocument/2006/relationships/image" Target="../media/image73.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7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76.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3.png"/><Relationship Id="rId3" Type="http://schemas.openxmlformats.org/officeDocument/2006/relationships/slideLayout" Target="../slideLayouts/slideLayout13.xml"/><Relationship Id="rId21" Type="http://schemas.openxmlformats.org/officeDocument/2006/relationships/slide" Target="slide5.xml"/><Relationship Id="rId7" Type="http://schemas.openxmlformats.org/officeDocument/2006/relationships/slide" Target="slide8.xml"/><Relationship Id="rId12" Type="http://schemas.openxmlformats.org/officeDocument/2006/relationships/image" Target="../media/image19.png"/><Relationship Id="rId17" Type="http://schemas.openxmlformats.org/officeDocument/2006/relationships/slide" Target="slide4.xml"/><Relationship Id="rId2" Type="http://schemas.openxmlformats.org/officeDocument/2006/relationships/audio" Target="../media/media1.wma"/><Relationship Id="rId16" Type="http://schemas.openxmlformats.org/officeDocument/2006/relationships/image" Target="../media/image22.png"/><Relationship Id="rId20" Type="http://schemas.openxmlformats.org/officeDocument/2006/relationships/image" Target="../media/image24.png"/><Relationship Id="rId1" Type="http://schemas.microsoft.com/office/2007/relationships/media" Target="../media/media1.wma"/><Relationship Id="rId6" Type="http://schemas.openxmlformats.org/officeDocument/2006/relationships/image" Target="../media/image14.png"/><Relationship Id="rId11" Type="http://schemas.openxmlformats.org/officeDocument/2006/relationships/image" Target="../media/image18.gif"/><Relationship Id="rId5" Type="http://schemas.openxmlformats.org/officeDocument/2006/relationships/audio" Target="../media/audio1.wav"/><Relationship Id="rId15" Type="http://schemas.openxmlformats.org/officeDocument/2006/relationships/slide" Target="slide3.xml"/><Relationship Id="rId23" Type="http://schemas.openxmlformats.org/officeDocument/2006/relationships/slide" Target="slide7.xml"/><Relationship Id="rId10" Type="http://schemas.openxmlformats.org/officeDocument/2006/relationships/image" Target="../media/image17.gif"/><Relationship Id="rId19" Type="http://schemas.openxmlformats.org/officeDocument/2006/relationships/slide" Target="slide6.xml"/><Relationship Id="rId4" Type="http://schemas.openxmlformats.org/officeDocument/2006/relationships/notesSlide" Target="../notesSlides/notesSlide2.xml"/><Relationship Id="rId9" Type="http://schemas.openxmlformats.org/officeDocument/2006/relationships/image" Target="../media/image16.gif"/><Relationship Id="rId14" Type="http://schemas.openxmlformats.org/officeDocument/2006/relationships/image" Target="../media/image21.jpg"/><Relationship Id="rId22" Type="http://schemas.openxmlformats.org/officeDocument/2006/relationships/image" Target="../media/image25.png"/></Relationships>
</file>

<file path=ppt/slides/_rels/slide20.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audio" Target="../media/audio1.wav"/><Relationship Id="rId7"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32.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54.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76.png"/></Relationships>
</file>

<file path=ppt/slides/_rels/slide2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audio1.wav"/><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7.png"/><Relationship Id="rId4" Type="http://schemas.openxmlformats.org/officeDocument/2006/relationships/audio" Target="../media/audio2.wav"/><Relationship Id="rId9" Type="http://schemas.openxmlformats.org/officeDocument/2006/relationships/image" Target="../media/image76.png"/></Relationships>
</file>

<file path=ppt/slides/_rels/slide24.xml.rels><?xml version="1.0" encoding="UTF-8" standalone="yes"?>
<Relationships xmlns="http://schemas.openxmlformats.org/package/2006/relationships"><Relationship Id="rId8" Type="http://schemas.openxmlformats.org/officeDocument/2006/relationships/image" Target="../media/image78.emf"/><Relationship Id="rId3" Type="http://schemas.openxmlformats.org/officeDocument/2006/relationships/audio" Target="../media/audio3.wav"/><Relationship Id="rId7"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80.png"/><Relationship Id="rId4" Type="http://schemas.openxmlformats.org/officeDocument/2006/relationships/image" Target="../media/image7.png"/><Relationship Id="rId9" Type="http://schemas.openxmlformats.org/officeDocument/2006/relationships/image" Target="../media/image79.emf"/></Relationships>
</file>

<file path=ppt/slides/_rels/slide2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81.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wmf"/><Relationship Id="rId2" Type="http://schemas.openxmlformats.org/officeDocument/2006/relationships/slideLayout" Target="../slideLayouts/slideLayout27.xml"/><Relationship Id="rId1" Type="http://schemas.openxmlformats.org/officeDocument/2006/relationships/control" Target="../activeX/activeX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emf"/></Relationships>
</file>

<file path=ppt/slides/_rels/slide28.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88.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36.png"/><Relationship Id="rId1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29.jpeg"/><Relationship Id="rId5" Type="http://schemas.openxmlformats.org/officeDocument/2006/relationships/image" Target="../media/image27.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7.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7.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13" Type="http://schemas.microsoft.com/office/2007/relationships/hdphoto" Target="../media/hdphoto1.wdp"/><Relationship Id="rId3" Type="http://schemas.openxmlformats.org/officeDocument/2006/relationships/image" Target="../media/image7.pn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notesSlide" Target="../notesSlides/notesSlide5.xml"/><Relationship Id="rId16"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1.png"/><Relationship Id="rId10" Type="http://schemas.openxmlformats.org/officeDocument/2006/relationships/image" Target="../media/image37.png"/><Relationship Id="rId4" Type="http://schemas.openxmlformats.org/officeDocument/2006/relationships/image" Target="../media/image8.png"/><Relationship Id="rId9" Type="http://schemas.openxmlformats.org/officeDocument/2006/relationships/image" Target="../media/image36.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7.png"/><Relationship Id="rId7"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9.png"/><Relationship Id="rId11" Type="http://schemas.openxmlformats.org/officeDocument/2006/relationships/image" Target="../media/image53.png"/><Relationship Id="rId5" Type="http://schemas.openxmlformats.org/officeDocument/2006/relationships/image" Target="../media/image48.png"/><Relationship Id="rId10" Type="http://schemas.microsoft.com/office/2007/relationships/hdphoto" Target="../media/hdphoto2.wdp"/><Relationship Id="rId4" Type="http://schemas.openxmlformats.org/officeDocument/2006/relationships/image" Target="../media/image32.png"/><Relationship Id="rId9"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E1017832-9C5B-FA63-6789-7F8AFFA4F760}"/>
              </a:ext>
            </a:extLst>
          </p:cNvPr>
          <p:cNvPicPr>
            <a:picLocks noChangeAspect="1"/>
          </p:cNvPicPr>
          <p:nvPr/>
        </p:nvPicPr>
        <p:blipFill>
          <a:blip r:embed="rId9"/>
          <a:stretch>
            <a:fillRect/>
          </a:stretch>
        </p:blipFill>
        <p:spPr>
          <a:xfrm>
            <a:off x="2830813" y="-256986"/>
            <a:ext cx="8870449" cy="6133108"/>
          </a:xfrm>
          <a:prstGeom prst="rect">
            <a:avLst/>
          </a:prstGeom>
        </p:spPr>
      </p:pic>
    </p:spTree>
    <p:extLst>
      <p:ext uri="{BB962C8B-B14F-4D97-AF65-F5344CB8AC3E}">
        <p14:creationId xmlns:p14="http://schemas.microsoft.com/office/powerpoint/2010/main" val="3927632159"/>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75303"/>
            <a:ext cx="11353800" cy="63516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5" name="Picture 4">
            <a:extLst>
              <a:ext uri="{FF2B5EF4-FFF2-40B4-BE49-F238E27FC236}">
                <a16:creationId xmlns:a16="http://schemas.microsoft.com/office/drawing/2014/main" id="{32E0EBB8-553D-2F07-71F1-D00BE565D5CE}"/>
              </a:ext>
            </a:extLst>
          </p:cNvPr>
          <p:cNvPicPr>
            <a:picLocks noChangeAspect="1"/>
          </p:cNvPicPr>
          <p:nvPr/>
        </p:nvPicPr>
        <p:blipFill>
          <a:blip r:embed="rId6"/>
          <a:stretch>
            <a:fillRect/>
          </a:stretch>
        </p:blipFill>
        <p:spPr>
          <a:xfrm>
            <a:off x="3519231" y="305155"/>
            <a:ext cx="5212532" cy="859611"/>
          </a:xfrm>
          <a:prstGeom prst="rect">
            <a:avLst/>
          </a:prstGeom>
        </p:spPr>
      </p:pic>
      <p:sp>
        <p:nvSpPr>
          <p:cNvPr id="9" name="TextBox 8">
            <a:extLst>
              <a:ext uri="{FF2B5EF4-FFF2-40B4-BE49-F238E27FC236}">
                <a16:creationId xmlns:a16="http://schemas.microsoft.com/office/drawing/2014/main" id="{55AC3246-1189-D60E-2DE4-F83AB91113E8}"/>
              </a:ext>
            </a:extLst>
          </p:cNvPr>
          <p:cNvSpPr txBox="1"/>
          <p:nvPr/>
        </p:nvSpPr>
        <p:spPr>
          <a:xfrm>
            <a:off x="412956" y="1278194"/>
            <a:ext cx="8308258"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Hoa anh đào</a:t>
            </a:r>
            <a:r>
              <a:rPr lang="vi-VN" sz="2000" b="0" i="0" dirty="0">
                <a:solidFill>
                  <a:srgbClr val="000000"/>
                </a:solidFill>
                <a:effectLst/>
                <a:latin typeface="Cambria" panose="02040503050406030204" pitchFamily="18" charset="0"/>
                <a:ea typeface="Cambria" panose="02040503050406030204" pitchFamily="18" charset="0"/>
              </a:rPr>
              <a:t> được xem là lễ hội lớn, lâu đời nhất tại Nhật Bản. Hằng năm, vào mùa xuân, hoa anh đào trên cả nước bắt đầu nở rộ. Mọi người ngồi dưới gốc anh đào ngắm hoa, cùng liên hoan, cùng hát hò, nhảy múa,... Đất nước Nhật Bản rất tự hào khi được mệnh danh “xứ sở hoa anh đào”.</a:t>
            </a:r>
            <a:endParaRPr lang="en-US" sz="2000" dirty="0">
              <a:latin typeface="Cambria" panose="02040503050406030204" pitchFamily="18" charset="0"/>
              <a:ea typeface="Cambria" panose="02040503050406030204" pitchFamily="18" charset="0"/>
            </a:endParaRPr>
          </a:p>
        </p:txBody>
      </p:sp>
      <p:pic>
        <p:nvPicPr>
          <p:cNvPr id="16" name="Picture 15">
            <a:extLst>
              <a:ext uri="{FF2B5EF4-FFF2-40B4-BE49-F238E27FC236}">
                <a16:creationId xmlns:a16="http://schemas.microsoft.com/office/drawing/2014/main" id="{D7A87812-C390-6101-2075-69DC2764B31B}"/>
              </a:ext>
            </a:extLst>
          </p:cNvPr>
          <p:cNvPicPr>
            <a:picLocks noChangeAspect="1"/>
          </p:cNvPicPr>
          <p:nvPr/>
        </p:nvPicPr>
        <p:blipFill>
          <a:blip r:embed="rId7"/>
          <a:stretch>
            <a:fillRect/>
          </a:stretch>
        </p:blipFill>
        <p:spPr>
          <a:xfrm>
            <a:off x="8849033" y="1142897"/>
            <a:ext cx="2783112" cy="1393826"/>
          </a:xfrm>
          <a:prstGeom prst="rect">
            <a:avLst/>
          </a:prstGeom>
        </p:spPr>
      </p:pic>
      <p:sp>
        <p:nvSpPr>
          <p:cNvPr id="17" name="TextBox 16">
            <a:extLst>
              <a:ext uri="{FF2B5EF4-FFF2-40B4-BE49-F238E27FC236}">
                <a16:creationId xmlns:a16="http://schemas.microsoft.com/office/drawing/2014/main" id="{6169B5C0-AB19-1689-D36E-D023EB3013FC}"/>
              </a:ext>
            </a:extLst>
          </p:cNvPr>
          <p:cNvSpPr txBox="1"/>
          <p:nvPr/>
        </p:nvSpPr>
        <p:spPr>
          <a:xfrm>
            <a:off x="3401963" y="2998838"/>
            <a:ext cx="8219767" cy="1323439"/>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Lễ hội Búp bê </a:t>
            </a:r>
            <a:r>
              <a:rPr lang="vi-VN" sz="2000" i="0" dirty="0">
                <a:solidFill>
                  <a:srgbClr val="000000"/>
                </a:solidFill>
                <a:effectLst/>
                <a:latin typeface="Cambria" panose="02040503050406030204" pitchFamily="18" charset="0"/>
                <a:ea typeface="Cambria" panose="02040503050406030204" pitchFamily="18" charset="0"/>
              </a:rPr>
              <a:t>(ngày 03 tháng 3) là ngày để các gia đình Nhật Bản cầu may mắn và sức khoẻ cho các bé gái. Vào ngày này, người ta trưng bày nhiều búp bê Hi-na trong căn phòng đẹp nhất của gia đình. Họ quây quần bên nhau, ăn cơm đậu đỏ, bánh hi-si-mô-chi.</a:t>
            </a:r>
            <a:endParaRPr lang="en-US" sz="2000" dirty="0">
              <a:latin typeface="Cambria" panose="02040503050406030204" pitchFamily="18" charset="0"/>
              <a:ea typeface="Cambria" panose="02040503050406030204" pitchFamily="18" charset="0"/>
            </a:endParaRPr>
          </a:p>
        </p:txBody>
      </p:sp>
      <p:pic>
        <p:nvPicPr>
          <p:cNvPr id="19" name="Picture 18">
            <a:extLst>
              <a:ext uri="{FF2B5EF4-FFF2-40B4-BE49-F238E27FC236}">
                <a16:creationId xmlns:a16="http://schemas.microsoft.com/office/drawing/2014/main" id="{9039EF1E-5FF6-4832-8670-229D509622C4}"/>
              </a:ext>
            </a:extLst>
          </p:cNvPr>
          <p:cNvPicPr>
            <a:picLocks noChangeAspect="1"/>
          </p:cNvPicPr>
          <p:nvPr/>
        </p:nvPicPr>
        <p:blipFill>
          <a:blip r:embed="rId8"/>
          <a:stretch>
            <a:fillRect/>
          </a:stretch>
        </p:blipFill>
        <p:spPr>
          <a:xfrm>
            <a:off x="580103" y="2871789"/>
            <a:ext cx="2589111" cy="1621554"/>
          </a:xfrm>
          <a:prstGeom prst="rect">
            <a:avLst/>
          </a:prstGeom>
        </p:spPr>
      </p:pic>
      <p:sp>
        <p:nvSpPr>
          <p:cNvPr id="20" name="TextBox 19">
            <a:extLst>
              <a:ext uri="{FF2B5EF4-FFF2-40B4-BE49-F238E27FC236}">
                <a16:creationId xmlns:a16="http://schemas.microsoft.com/office/drawing/2014/main" id="{15DE10A3-7FE9-DEFD-BEE0-6FD97A4F4A40}"/>
              </a:ext>
            </a:extLst>
          </p:cNvPr>
          <p:cNvSpPr txBox="1"/>
          <p:nvPr/>
        </p:nvSpPr>
        <p:spPr>
          <a:xfrm>
            <a:off x="570273" y="4689988"/>
            <a:ext cx="8219767" cy="1631216"/>
          </a:xfrm>
          <a:prstGeom prst="rect">
            <a:avLst/>
          </a:prstGeom>
          <a:noFill/>
        </p:spPr>
        <p:txBody>
          <a:bodyPr wrap="square" rtlCol="0">
            <a:spAutoFit/>
          </a:bodyPr>
          <a:lstStyle/>
          <a:p>
            <a:pPr algn="just"/>
            <a:r>
              <a:rPr lang="vi-VN" sz="2000" b="1" i="0" dirty="0">
                <a:solidFill>
                  <a:srgbClr val="000000"/>
                </a:solidFill>
                <a:effectLst/>
                <a:latin typeface="Cambria" panose="02040503050406030204" pitchFamily="18" charset="0"/>
                <a:ea typeface="Cambria" panose="02040503050406030204" pitchFamily="18" charset="0"/>
              </a:rPr>
              <a:t>Tết Thiếu nhi </a:t>
            </a:r>
            <a:r>
              <a:rPr lang="vi-VN" sz="2000" i="0" dirty="0">
                <a:solidFill>
                  <a:srgbClr val="000000"/>
                </a:solidFill>
                <a:effectLst/>
                <a:latin typeface="Cambria" panose="02040503050406030204" pitchFamily="18" charset="0"/>
                <a:ea typeface="Cambria" panose="02040503050406030204" pitchFamily="18" charset="0"/>
              </a:rPr>
              <a:t>(ngày 05 tháng 5) đã trở thành ngày nghỉ lễ toàn quốc của người dân Nhật Bản. Thực ra, tết Thiếu nhi chỉ dành cho các bé trai. Trên nóc nhà, mỗi gia đình thường treo đèn lồng cá chép, những dải cờ hình cá chép sặc sỡ, nhiều màu, thể hiện sức mạnh và ý chí kiên cường.</a:t>
            </a:r>
            <a:endParaRPr lang="en-US" sz="2000" i="0" dirty="0">
              <a:solidFill>
                <a:srgbClr val="000000"/>
              </a:solidFill>
              <a:effectLst/>
              <a:latin typeface="Cambria" panose="02040503050406030204" pitchFamily="18" charset="0"/>
              <a:ea typeface="Cambria" panose="02040503050406030204" pitchFamily="18" charset="0"/>
            </a:endParaRPr>
          </a:p>
          <a:p>
            <a:pPr algn="r"/>
            <a:r>
              <a:rPr lang="en-US" sz="2000" dirty="0">
                <a:latin typeface="Cambria" panose="02040503050406030204" pitchFamily="18" charset="0"/>
                <a:ea typeface="Cambria" panose="02040503050406030204" pitchFamily="18" charset="0"/>
              </a:rPr>
              <a:t>(Theo Bùi Văn </a:t>
            </a:r>
            <a:r>
              <a:rPr lang="en-US" sz="2000" dirty="0" err="1">
                <a:latin typeface="Cambria" panose="02040503050406030204" pitchFamily="18" charset="0"/>
                <a:ea typeface="Cambria" panose="02040503050406030204" pitchFamily="18" charset="0"/>
              </a:rPr>
              <a:t>Hoà</a:t>
            </a:r>
            <a:r>
              <a:rPr lang="en-US" sz="2000" dirty="0">
                <a:latin typeface="Cambria" panose="02040503050406030204" pitchFamily="18" charset="0"/>
                <a:ea typeface="Cambria" panose="02040503050406030204" pitchFamily="18" charset="0"/>
              </a:rPr>
              <a:t>)</a:t>
            </a:r>
          </a:p>
        </p:txBody>
      </p:sp>
      <p:pic>
        <p:nvPicPr>
          <p:cNvPr id="22" name="Picture 21">
            <a:extLst>
              <a:ext uri="{FF2B5EF4-FFF2-40B4-BE49-F238E27FC236}">
                <a16:creationId xmlns:a16="http://schemas.microsoft.com/office/drawing/2014/main" id="{B5C90395-BE4B-F246-4144-EF4E19A66A37}"/>
              </a:ext>
            </a:extLst>
          </p:cNvPr>
          <p:cNvPicPr>
            <a:picLocks noChangeAspect="1"/>
          </p:cNvPicPr>
          <p:nvPr/>
        </p:nvPicPr>
        <p:blipFill>
          <a:blip r:embed="rId9"/>
          <a:stretch>
            <a:fillRect/>
          </a:stretch>
        </p:blipFill>
        <p:spPr>
          <a:xfrm>
            <a:off x="8967019" y="4399102"/>
            <a:ext cx="2427954" cy="1933025"/>
          </a:xfrm>
          <a:prstGeom prst="rect">
            <a:avLst/>
          </a:prstGeom>
        </p:spPr>
      </p:pic>
    </p:spTree>
    <p:extLst>
      <p:ext uri="{BB962C8B-B14F-4D97-AF65-F5344CB8AC3E}">
        <p14:creationId xmlns:p14="http://schemas.microsoft.com/office/powerpoint/2010/main" val="426081408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22" name="Rectangle: Diagonal Corners Snipped 21">
            <a:extLst>
              <a:ext uri="{FF2B5EF4-FFF2-40B4-BE49-F238E27FC236}">
                <a16:creationId xmlns:a16="http://schemas.microsoft.com/office/drawing/2014/main" id="{163FBC8E-2B07-8AB3-C84A-AFD312BC7283}"/>
              </a:ext>
            </a:extLst>
          </p:cNvPr>
          <p:cNvSpPr/>
          <p:nvPr/>
        </p:nvSpPr>
        <p:spPr>
          <a:xfrm>
            <a:off x="352588" y="151107"/>
            <a:ext cx="11395587" cy="6555783"/>
          </a:xfrm>
          <a:prstGeom prst="snip2DiagRect">
            <a:avLst/>
          </a:prstGeom>
          <a:solidFill>
            <a:srgbClr val="FFFFFF">
              <a:alpha val="85098"/>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C8C2C2CC-BBC2-C50B-D805-BC68CC8610A1}"/>
              </a:ext>
            </a:extLst>
          </p:cNvPr>
          <p:cNvGrpSpPr/>
          <p:nvPr/>
        </p:nvGrpSpPr>
        <p:grpSpPr>
          <a:xfrm>
            <a:off x="448384" y="1318284"/>
            <a:ext cx="4404273" cy="2396926"/>
            <a:chOff x="753354" y="1482115"/>
            <a:chExt cx="4404273" cy="2396926"/>
          </a:xfrm>
        </p:grpSpPr>
        <p:pic>
          <p:nvPicPr>
            <p:cNvPr id="25" name="图片 16">
              <a:extLst>
                <a:ext uri="{FF2B5EF4-FFF2-40B4-BE49-F238E27FC236}">
                  <a16:creationId xmlns:a16="http://schemas.microsoft.com/office/drawing/2014/main" id="{0C9088F6-8F6C-BDC5-19AC-3F3172B0B8CA}"/>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6" name="TextBox 25">
              <a:extLst>
                <a:ext uri="{FF2B5EF4-FFF2-40B4-BE49-F238E27FC236}">
                  <a16:creationId xmlns:a16="http://schemas.microsoft.com/office/drawing/2014/main" id="{61C60397-98D9-4125-F44D-D6565F908D48}"/>
                </a:ext>
              </a:extLst>
            </p:cNvPr>
            <p:cNvSpPr txBox="1"/>
            <p:nvPr/>
          </p:nvSpPr>
          <p:spPr>
            <a:xfrm>
              <a:off x="2201010" y="202080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xứ</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sở</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id="{DE46D5F9-1327-0F55-6026-2A4E7D50A519}"/>
              </a:ext>
            </a:extLst>
          </p:cNvPr>
          <p:cNvGrpSpPr/>
          <p:nvPr/>
        </p:nvGrpSpPr>
        <p:grpSpPr>
          <a:xfrm>
            <a:off x="5521647" y="1216635"/>
            <a:ext cx="4404273" cy="2396926"/>
            <a:chOff x="753354" y="1482115"/>
            <a:chExt cx="4404273" cy="2396926"/>
          </a:xfrm>
        </p:grpSpPr>
        <p:pic>
          <p:nvPicPr>
            <p:cNvPr id="28" name="图片 16">
              <a:extLst>
                <a:ext uri="{FF2B5EF4-FFF2-40B4-BE49-F238E27FC236}">
                  <a16:creationId xmlns:a16="http://schemas.microsoft.com/office/drawing/2014/main" id="{343C0F07-D75E-58F8-76BA-D64ABFBD75C3}"/>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29" name="TextBox 28">
              <a:extLst>
                <a:ext uri="{FF2B5EF4-FFF2-40B4-BE49-F238E27FC236}">
                  <a16:creationId xmlns:a16="http://schemas.microsoft.com/office/drawing/2014/main" id="{FE824760-6141-5749-4AED-A90A80F992BB}"/>
                </a:ext>
              </a:extLst>
            </p:cNvPr>
            <p:cNvSpPr txBox="1"/>
            <p:nvPr/>
          </p:nvSpPr>
          <p:spPr>
            <a:xfrm>
              <a:off x="1675556" y="2074566"/>
              <a:ext cx="334619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quây</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quần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87411802-8251-2995-E843-AC5AE7036AD2}"/>
              </a:ext>
            </a:extLst>
          </p:cNvPr>
          <p:cNvGrpSpPr/>
          <p:nvPr/>
        </p:nvGrpSpPr>
        <p:grpSpPr>
          <a:xfrm>
            <a:off x="2008913" y="3970679"/>
            <a:ext cx="4404273" cy="2396926"/>
            <a:chOff x="753354" y="1482115"/>
            <a:chExt cx="4404273" cy="2396926"/>
          </a:xfrm>
        </p:grpSpPr>
        <p:pic>
          <p:nvPicPr>
            <p:cNvPr id="31" name="图片 16">
              <a:extLst>
                <a:ext uri="{FF2B5EF4-FFF2-40B4-BE49-F238E27FC236}">
                  <a16:creationId xmlns:a16="http://schemas.microsoft.com/office/drawing/2014/main" id="{A174C557-44D1-3712-8EE3-36F111D30BD7}"/>
                </a:ext>
              </a:extLst>
            </p:cNvPr>
            <p:cNvPicPr>
              <a:picLocks noChangeAspect="1"/>
            </p:cNvPicPr>
            <p:nvPr/>
          </p:nvPicPr>
          <p:blipFill rotWithShape="1">
            <a:blip r:embed="rId6">
              <a:duotone>
                <a:prstClr val="black"/>
                <a:schemeClr val="accent5">
                  <a:tint val="45000"/>
                  <a:satMod val="400000"/>
                </a:schemeClr>
              </a:duotone>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2" name="TextBox 31">
              <a:extLst>
                <a:ext uri="{FF2B5EF4-FFF2-40B4-BE49-F238E27FC236}">
                  <a16:creationId xmlns:a16="http://schemas.microsoft.com/office/drawing/2014/main" id="{D8351115-925C-B52E-CDA3-11426F85F3D3}"/>
                </a:ext>
              </a:extLst>
            </p:cNvPr>
            <p:cNvSpPr txBox="1"/>
            <p:nvPr/>
          </p:nvSpPr>
          <p:spPr>
            <a:xfrm>
              <a:off x="1527398" y="2129963"/>
              <a:ext cx="346125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i="1" dirty="0">
                  <a:effectLst/>
                  <a:latin typeface="Cambria" panose="02040503050406030204" pitchFamily="18" charset="0"/>
                  <a:ea typeface="Cambria" panose="02040503050406030204" pitchFamily="18" charset="0"/>
                </a:rPr>
                <a:t>hi-</a:t>
              </a:r>
              <a:r>
                <a:rPr lang="en-US" sz="4000" b="1" i="1" dirty="0" err="1">
                  <a:effectLst/>
                  <a:latin typeface="Cambria" panose="02040503050406030204" pitchFamily="18" charset="0"/>
                  <a:ea typeface="Cambria" panose="02040503050406030204" pitchFamily="18" charset="0"/>
                </a:rPr>
                <a:t>si</a:t>
              </a:r>
              <a:r>
                <a:rPr lang="en-US" sz="4000" b="1" i="1" dirty="0">
                  <a:effectLst/>
                  <a:latin typeface="Cambria" panose="02040503050406030204" pitchFamily="18" charset="0"/>
                  <a:ea typeface="Cambria" panose="02040503050406030204" pitchFamily="18" charset="0"/>
                </a:rPr>
                <a:t>-</a:t>
              </a:r>
              <a:r>
                <a:rPr lang="en-US" sz="4000" b="1" i="1" dirty="0" err="1">
                  <a:effectLst/>
                  <a:latin typeface="Cambria" panose="02040503050406030204" pitchFamily="18" charset="0"/>
                  <a:ea typeface="Cambria" panose="02040503050406030204" pitchFamily="18" charset="0"/>
                </a:rPr>
                <a:t>mô</a:t>
              </a:r>
              <a:r>
                <a:rPr lang="en-US" sz="4000" b="1" i="1" dirty="0">
                  <a:effectLst/>
                  <a:latin typeface="Cambria" panose="02040503050406030204" pitchFamily="18" charset="0"/>
                  <a:ea typeface="Cambria" panose="02040503050406030204" pitchFamily="18" charset="0"/>
                </a:rPr>
                <a:t>-chi</a:t>
              </a:r>
              <a:endParaRPr kumimoji="0" lang="en-US" sz="8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id="{6F491F54-84D5-9066-00BC-8AD227138D04}"/>
              </a:ext>
            </a:extLst>
          </p:cNvPr>
          <p:cNvGrpSpPr/>
          <p:nvPr/>
        </p:nvGrpSpPr>
        <p:grpSpPr>
          <a:xfrm>
            <a:off x="6596796" y="3916338"/>
            <a:ext cx="4404273" cy="2396926"/>
            <a:chOff x="753354" y="1482115"/>
            <a:chExt cx="4404273" cy="2396926"/>
          </a:xfrm>
        </p:grpSpPr>
        <p:pic>
          <p:nvPicPr>
            <p:cNvPr id="34" name="图片 16">
              <a:extLst>
                <a:ext uri="{FF2B5EF4-FFF2-40B4-BE49-F238E27FC236}">
                  <a16:creationId xmlns:a16="http://schemas.microsoft.com/office/drawing/2014/main" id="{EF4C2F23-CDEF-683E-3703-3B5B49E7986F}"/>
                </a:ext>
              </a:extLst>
            </p:cNvPr>
            <p:cNvPicPr>
              <a:picLocks noChangeAspect="1"/>
            </p:cNvPicPr>
            <p:nvPr/>
          </p:nvPicPr>
          <p:blipFill rotWithShape="1">
            <a:blip r:embed="rId6">
              <a:extLst>
                <a:ext uri="{28A0092B-C50C-407E-A947-70E740481C1C}">
                  <a14:useLocalDpi xmlns:a14="http://schemas.microsoft.com/office/drawing/2010/main" val="0"/>
                </a:ext>
              </a:extLst>
            </a:blip>
            <a:srcRect l="5778" t="8979" r="8889" b="23934"/>
            <a:stretch/>
          </p:blipFill>
          <p:spPr>
            <a:xfrm>
              <a:off x="753354" y="1482115"/>
              <a:ext cx="4404273" cy="2396926"/>
            </a:xfrm>
            <a:prstGeom prst="rect">
              <a:avLst/>
            </a:prstGeom>
          </p:spPr>
        </p:pic>
        <p:sp>
          <p:nvSpPr>
            <p:cNvPr id="35" name="TextBox 34">
              <a:extLst>
                <a:ext uri="{FF2B5EF4-FFF2-40B4-BE49-F238E27FC236}">
                  <a16:creationId xmlns:a16="http://schemas.microsoft.com/office/drawing/2014/main" id="{1BF9DD5E-8870-0830-E309-A49538330416}"/>
                </a:ext>
              </a:extLst>
            </p:cNvPr>
            <p:cNvSpPr txBox="1"/>
            <p:nvPr/>
          </p:nvSpPr>
          <p:spPr>
            <a:xfrm>
              <a:off x="1938720" y="2210779"/>
              <a:ext cx="283387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nghỉ</a:t>
              </a:r>
              <a:r>
                <a:rPr kumimoji="0" lang="en-US" sz="4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400" b="1"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lễ</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36" name="Picture 35">
            <a:extLst>
              <a:ext uri="{FF2B5EF4-FFF2-40B4-BE49-F238E27FC236}">
                <a16:creationId xmlns:a16="http://schemas.microsoft.com/office/drawing/2014/main" id="{62FFF5FF-EC27-3010-8E2A-3BDD4A35033F}"/>
              </a:ext>
            </a:extLst>
          </p:cNvPr>
          <p:cNvPicPr>
            <a:picLocks noChangeAspect="1"/>
          </p:cNvPicPr>
          <p:nvPr/>
        </p:nvPicPr>
        <p:blipFill>
          <a:blip r:embed="rId7"/>
          <a:stretch>
            <a:fillRect/>
          </a:stretch>
        </p:blipFill>
        <p:spPr>
          <a:xfrm>
            <a:off x="1848692" y="389613"/>
            <a:ext cx="8376630" cy="926672"/>
          </a:xfrm>
          <a:prstGeom prst="rect">
            <a:avLst/>
          </a:prstGeom>
        </p:spPr>
      </p:pic>
    </p:spTree>
    <p:extLst>
      <p:ext uri="{BB962C8B-B14F-4D97-AF65-F5344CB8AC3E}">
        <p14:creationId xmlns:p14="http://schemas.microsoft.com/office/powerpoint/2010/main" val="1064741741"/>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1000"/>
                                        <p:tgtEl>
                                          <p:spTgt spid="30"/>
                                        </p:tgtEl>
                                      </p:cBhvr>
                                    </p:animEffect>
                                    <p:anim calcmode="lin" valueType="num">
                                      <p:cBhvr>
                                        <p:cTn id="22" dur="1000" fill="hold"/>
                                        <p:tgtEl>
                                          <p:spTgt spid="30"/>
                                        </p:tgtEl>
                                        <p:attrNameLst>
                                          <p:attrName>ppt_x</p:attrName>
                                        </p:attrNameLst>
                                      </p:cBhvr>
                                      <p:tavLst>
                                        <p:tav tm="0">
                                          <p:val>
                                            <p:strVal val="#ppt_x"/>
                                          </p:val>
                                        </p:tav>
                                        <p:tav tm="100000">
                                          <p:val>
                                            <p:strVal val="#ppt_x"/>
                                          </p:val>
                                        </p:tav>
                                      </p:tavLst>
                                    </p:anim>
                                    <p:anim calcmode="lin" valueType="num">
                                      <p:cBhvr>
                                        <p:cTn id="2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4" descr="Free vector set of animal character with gun spraying in songkran festival for decorated in cartoon style">
            <a:extLst>
              <a:ext uri="{FF2B5EF4-FFF2-40B4-BE49-F238E27FC236}">
                <a16:creationId xmlns:a16="http://schemas.microsoft.com/office/drawing/2014/main" id="{5274FA04-F2C2-AEF3-1CE5-DB98C2389DB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a:off x="508864" y="1521521"/>
            <a:ext cx="1913158" cy="261804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32E3063-6121-FA07-D5E3-549E60FC91CB}"/>
              </a:ext>
            </a:extLst>
          </p:cNvPr>
          <p:cNvSpPr txBox="1"/>
          <p:nvPr/>
        </p:nvSpPr>
        <p:spPr>
          <a:xfrm>
            <a:off x="2312691" y="1949770"/>
            <a:ext cx="8978161" cy="1754326"/>
          </a:xfrm>
          <a:prstGeom prst="rect">
            <a:avLst/>
          </a:prstGeom>
          <a:noFill/>
        </p:spPr>
        <p:txBody>
          <a:bodyPr wrap="square" rtlCol="0">
            <a:spAutoFit/>
          </a:bodyPr>
          <a:lstStyle/>
          <a:p>
            <a:pPr algn="just"/>
            <a:r>
              <a:rPr lang="vi-VN" sz="3600" b="1" dirty="0">
                <a:latin typeface="Cambria" panose="02040503050406030204" pitchFamily="18" charset="0"/>
                <a:ea typeface="Cambria" panose="02040503050406030204" pitchFamily="18" charset="0"/>
              </a:rPr>
              <a:t>Trên nóc nhà,</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mỗi gia đình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thường treo dải đèn lồng cá chép sặc sỡ,</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để thể hiện sức mạnh</a:t>
            </a:r>
            <a:r>
              <a:rPr lang="vi-VN" sz="3600" b="1" dirty="0">
                <a:solidFill>
                  <a:srgbClr val="FF0066"/>
                </a:solidFill>
                <a:latin typeface="Cambria" panose="02040503050406030204" pitchFamily="18" charset="0"/>
                <a:ea typeface="Cambria" panose="02040503050406030204" pitchFamily="18" charset="0"/>
              </a:rPr>
              <a:t>/</a:t>
            </a:r>
            <a:r>
              <a:rPr lang="vi-VN" sz="3600" b="1" dirty="0">
                <a:latin typeface="Cambria" panose="02040503050406030204" pitchFamily="18" charset="0"/>
                <a:ea typeface="Cambria" panose="02040503050406030204" pitchFamily="18" charset="0"/>
              </a:rPr>
              <a:t> và ý chí kiên cường.</a:t>
            </a:r>
            <a:endParaRPr lang="en-US" sz="3600" b="1" dirty="0">
              <a:latin typeface="Cambria" panose="02040503050406030204" pitchFamily="18" charset="0"/>
              <a:ea typeface="Cambria" panose="02040503050406030204" pitchFamily="18" charset="0"/>
            </a:endParaRPr>
          </a:p>
        </p:txBody>
      </p:sp>
      <p:pic>
        <p:nvPicPr>
          <p:cNvPr id="9" name="Picture 4" descr="Free vector set of animal character with gun spraying in songkran festival for decorated in cartoon style">
            <a:extLst>
              <a:ext uri="{FF2B5EF4-FFF2-40B4-BE49-F238E27FC236}">
                <a16:creationId xmlns:a16="http://schemas.microsoft.com/office/drawing/2014/main" id="{18EFA077-3C10-B63B-A91A-020A34A19E5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l="34902" r="40000"/>
          <a:stretch/>
        </p:blipFill>
        <p:spPr bwMode="auto">
          <a:xfrm flipH="1">
            <a:off x="9777845" y="2793445"/>
            <a:ext cx="2035826" cy="2785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14C47F00-38A4-9225-AE02-9DF29E8B23AB}"/>
              </a:ext>
            </a:extLst>
          </p:cNvPr>
          <p:cNvPicPr>
            <a:picLocks noChangeAspect="1"/>
          </p:cNvPicPr>
          <p:nvPr/>
        </p:nvPicPr>
        <p:blipFill>
          <a:blip r:embed="rId6"/>
          <a:stretch>
            <a:fillRect/>
          </a:stretch>
        </p:blipFill>
        <p:spPr>
          <a:xfrm>
            <a:off x="2978807" y="617110"/>
            <a:ext cx="6492803" cy="1012024"/>
          </a:xfrm>
          <a:prstGeom prst="rect">
            <a:avLst/>
          </a:prstGeom>
        </p:spPr>
      </p:pic>
    </p:spTree>
    <p:extLst>
      <p:ext uri="{BB962C8B-B14F-4D97-AF65-F5344CB8AC3E}">
        <p14:creationId xmlns:p14="http://schemas.microsoft.com/office/powerpoint/2010/main" val="1380456600"/>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79106" y="4084982"/>
            <a:ext cx="7481823" cy="1916926"/>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754326"/>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búp bê dùng trong lễ hội, được làm bằng gỗ hoặc vải độn rơm có trang phục gồm nhiều lớp cầu kì.</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5953585" cy="5880807"/>
            <a:chOff x="657073" y="593207"/>
            <a:chExt cx="6577251"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2863934" y="593207"/>
              <a:ext cx="4370390"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5485589" cy="5747970"/>
              <a:chOff x="602396" y="1371393"/>
              <a:chExt cx="5485589"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4" y="1371393"/>
                <a:ext cx="2734131" cy="19414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Búp</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bê</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Hi-</a:t>
                </a:r>
                <a:r>
                  <a:rPr kumimoji="0" lang="en-US" sz="5400" b="1" i="0" u="none" strike="noStrike" kern="1200" cap="none" spc="0" normalizeH="0" baseline="0" noProof="0" dirty="0" err="1">
                    <a:ln>
                      <a:noFill/>
                    </a:ln>
                    <a:solidFill>
                      <a:srgbClr val="00B050"/>
                    </a:solidFill>
                    <a:effectLst/>
                    <a:uLnTx/>
                    <a:uFillTx/>
                    <a:latin typeface="Calibri" panose="020F0502020204030204" pitchFamily="34" charset="0"/>
                    <a:ea typeface="+mn-ea"/>
                    <a:cs typeface="Calibri" panose="020F0502020204030204" pitchFamily="34" charset="0"/>
                  </a:rPr>
                  <a:t>na</a:t>
                </a:r>
                <a:r>
                  <a:rPr kumimoji="0" lang="en-US" sz="54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rPr>
                  <a:t> </a:t>
                </a:r>
                <a:endParaRPr kumimoji="0" lang="en-US" sz="5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6146" name="Picture 2" descr="Búp bê Hina và mức giá đắt đỏ khiến bạn phải khóc thét | KILALA">
            <a:extLst>
              <a:ext uri="{FF2B5EF4-FFF2-40B4-BE49-F238E27FC236}">
                <a16:creationId xmlns:a16="http://schemas.microsoft.com/office/drawing/2014/main" id="{7036C5A0-3628-C39D-1795-0A52709450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29399" y="1253458"/>
            <a:ext cx="3197087" cy="265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820409"/>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fade">
                                      <p:cBhvr>
                                        <p:cTn id="12" dur="1000"/>
                                        <p:tgtEl>
                                          <p:spTgt spid="6146"/>
                                        </p:tgtEl>
                                      </p:cBhvr>
                                    </p:animEffect>
                                    <p:anim calcmode="lin" valueType="num">
                                      <p:cBhvr>
                                        <p:cTn id="13" dur="1000" fill="hold"/>
                                        <p:tgtEl>
                                          <p:spTgt spid="6146"/>
                                        </p:tgtEl>
                                        <p:attrNameLst>
                                          <p:attrName>ppt_x</p:attrName>
                                        </p:attrNameLst>
                                      </p:cBhvr>
                                      <p:tavLst>
                                        <p:tav tm="0">
                                          <p:val>
                                            <p:strVal val="#ppt_x"/>
                                          </p:val>
                                        </p:tav>
                                        <p:tav tm="100000">
                                          <p:val>
                                            <p:strVal val="#ppt_x"/>
                                          </p:val>
                                        </p:tav>
                                      </p:tavLst>
                                    </p:anim>
                                    <p:anim calcmode="lin" valueType="num">
                                      <p:cBhvr>
                                        <p:cTn id="14" dur="1000" fill="hold"/>
                                        <p:tgtEl>
                                          <p:spTgt spid="61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353800" cy="607536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3" name="Group 2">
            <a:extLst>
              <a:ext uri="{FF2B5EF4-FFF2-40B4-BE49-F238E27FC236}">
                <a16:creationId xmlns:a16="http://schemas.microsoft.com/office/drawing/2014/main" id="{4DEBECDA-2ADB-FAAE-271B-660FE39CAAD6}"/>
              </a:ext>
            </a:extLst>
          </p:cNvPr>
          <p:cNvGrpSpPr/>
          <p:nvPr/>
        </p:nvGrpSpPr>
        <p:grpSpPr>
          <a:xfrm>
            <a:off x="3919471" y="4770782"/>
            <a:ext cx="7481823" cy="1242392"/>
            <a:chOff x="4070133" y="4535765"/>
            <a:chExt cx="7481823" cy="2194683"/>
          </a:xfrm>
        </p:grpSpPr>
        <p:sp>
          <p:nvSpPr>
            <p:cNvPr id="5" name="Rectangle: Rounded Corners 4">
              <a:extLst>
                <a:ext uri="{FF2B5EF4-FFF2-40B4-BE49-F238E27FC236}">
                  <a16:creationId xmlns:a16="http://schemas.microsoft.com/office/drawing/2014/main" id="{09D0F892-EF56-6BDC-9E32-8CFBB8DC676B}"/>
                </a:ext>
              </a:extLst>
            </p:cNvPr>
            <p:cNvSpPr/>
            <p:nvPr/>
          </p:nvSpPr>
          <p:spPr>
            <a:xfrm>
              <a:off x="4070133" y="4535765"/>
              <a:ext cx="7481823" cy="2194683"/>
            </a:xfrm>
            <a:prstGeom prst="roundRect">
              <a:avLst/>
            </a:prstGeom>
            <a:solidFill>
              <a:schemeClr val="bg1"/>
            </a:solidFill>
            <a:ln w="38100">
              <a:solidFill>
                <a:srgbClr val="0EBC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3276CFC-8BB7-BEA1-C3B4-5E0F2181D172}"/>
                </a:ext>
              </a:extLst>
            </p:cNvPr>
            <p:cNvSpPr/>
            <p:nvPr/>
          </p:nvSpPr>
          <p:spPr>
            <a:xfrm>
              <a:off x="4221351" y="4564936"/>
              <a:ext cx="7258900" cy="1374253"/>
            </a:xfrm>
            <a:prstGeom prst="rect">
              <a:avLst/>
            </a:prstGeom>
            <a:noFill/>
          </p:spPr>
          <p:txBody>
            <a:bodyPr wrap="square" lIns="91440" tIns="45720" rIns="91440" bIns="4572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bánh làm từ gạo nếp, dẻo thơm và rất mềm.</a:t>
              </a:r>
              <a:endPar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grpSp>
      <p:grpSp>
        <p:nvGrpSpPr>
          <p:cNvPr id="9" name="Group 8">
            <a:extLst>
              <a:ext uri="{FF2B5EF4-FFF2-40B4-BE49-F238E27FC236}">
                <a16:creationId xmlns:a16="http://schemas.microsoft.com/office/drawing/2014/main" id="{B76B621C-97DB-C87B-2507-AC02974B0E56}"/>
              </a:ext>
            </a:extLst>
          </p:cNvPr>
          <p:cNvGrpSpPr/>
          <p:nvPr/>
        </p:nvGrpSpPr>
        <p:grpSpPr>
          <a:xfrm>
            <a:off x="-294044" y="987726"/>
            <a:ext cx="6605392" cy="5880807"/>
            <a:chOff x="657073" y="593207"/>
            <a:chExt cx="7297338" cy="6508163"/>
          </a:xfrm>
        </p:grpSpPr>
        <p:pic>
          <p:nvPicPr>
            <p:cNvPr id="10" name="Picture 4" descr="Free vector doodle hand drawn cartoon cute girl student thinking with bubble have idea and dreaming">
              <a:extLst>
                <a:ext uri="{FF2B5EF4-FFF2-40B4-BE49-F238E27FC236}">
                  <a16:creationId xmlns:a16="http://schemas.microsoft.com/office/drawing/2014/main" id="{50D1AC70-27E6-C2DC-6BBB-09F13C50BC56}"/>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43450" y2="37061"/>
                          <a14:foregroundMark x1="43450" y1="37061" x2="47284" y2="29233"/>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41214" y1="43930" x2="39297" y2="44888"/>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Removal>
                      </a14:imgEffect>
                    </a14:imgLayer>
                  </a14:imgProps>
                </a:ext>
                <a:ext uri="{28A0092B-C50C-407E-A947-70E740481C1C}">
                  <a14:useLocalDpi xmlns:a14="http://schemas.microsoft.com/office/drawing/2010/main" val="0"/>
                </a:ext>
              </a:extLst>
            </a:blip>
            <a:srcRect r="44603" b="53190"/>
            <a:stretch/>
          </p:blipFill>
          <p:spPr bwMode="auto">
            <a:xfrm flipH="1">
              <a:off x="3006679" y="593207"/>
              <a:ext cx="4947732" cy="3089869"/>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AEF80F5-1CFD-00D7-1CAD-F842D06BDA78}"/>
                </a:ext>
              </a:extLst>
            </p:cNvPr>
            <p:cNvGrpSpPr/>
            <p:nvPr/>
          </p:nvGrpSpPr>
          <p:grpSpPr>
            <a:xfrm>
              <a:off x="657073" y="1353400"/>
              <a:ext cx="6396952" cy="5747970"/>
              <a:chOff x="602396" y="1371393"/>
              <a:chExt cx="6396952" cy="5747970"/>
            </a:xfrm>
          </p:grpSpPr>
          <p:pic>
            <p:nvPicPr>
              <p:cNvPr id="12" name="Picture 4" descr="Free vector doodle hand drawn cartoon cute girl student thinking with bubble have idea and dreaming">
                <a:extLst>
                  <a:ext uri="{FF2B5EF4-FFF2-40B4-BE49-F238E27FC236}">
                    <a16:creationId xmlns:a16="http://schemas.microsoft.com/office/drawing/2014/main" id="{91842475-63FF-320A-A107-DE0AD8B0CD9A}"/>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9585" b="92173" l="8307" r="91374">
                            <a14:foregroundMark x1="26198" y1="16613" x2="30831" y2="24281"/>
                            <a14:foregroundMark x1="30831" y1="24281" x2="38978" y2="31150"/>
                            <a14:foregroundMark x1="22204" y1="37220" x2="37540" y2="17412"/>
                            <a14:foregroundMark x1="20767" y1="21406" x2="14856" y2="28275"/>
                            <a14:foregroundMark x1="14856" y1="28275" x2="21086" y2="35942"/>
                            <a14:foregroundMark x1="21086" y1="35942" x2="31949" y2="39297"/>
                            <a14:foregroundMark x1="31949" y1="39297" x2="32405" y2="39208"/>
                            <a14:foregroundMark x1="46873" y1="30073" x2="47284" y2="29233"/>
                            <a14:foregroundMark x1="45485" y1="32907" x2="46199" y2="31449"/>
                            <a14:foregroundMark x1="47284" y1="29233" x2="43770" y2="21885"/>
                            <a14:foregroundMark x1="43770" y1="21885" x2="37859" y2="15815"/>
                            <a14:foregroundMark x1="37859" y1="15815" x2="29553" y2="13578"/>
                            <a14:foregroundMark x1="29553" y1="13578" x2="13578" y2="22204"/>
                            <a14:foregroundMark x1="13578" y1="22204" x2="11981" y2="31150"/>
                            <a14:foregroundMark x1="11981" y1="31150" x2="16134" y2="38339"/>
                            <a14:foregroundMark x1="16134" y1="38339" x2="16134" y2="38339"/>
                            <a14:foregroundMark x1="53994" y1="76198" x2="65974" y2="88019"/>
                            <a14:foregroundMark x1="65974" y1="88019" x2="73962" y2="82748"/>
                            <a14:foregroundMark x1="73962" y1="82748" x2="78754" y2="76358"/>
                            <a14:foregroundMark x1="89776" y1="72204" x2="89137" y2="85623"/>
                            <a14:foregroundMark x1="61022" y1="86581" x2="66933" y2="92173"/>
                            <a14:foregroundMark x1="66933" y1="92173" x2="80671" y2="91374"/>
                            <a14:foregroundMark x1="60064" y1="92013" x2="63898" y2="92013"/>
                            <a14:foregroundMark x1="90415" y1="59904" x2="90415" y2="66613"/>
                            <a14:foregroundMark x1="91374" y1="75719" x2="90096" y2="88019"/>
                            <a14:backgroundMark x1="17891" y1="52077" x2="20767" y2="74920"/>
                            <a14:backgroundMark x1="5911" y1="48083" x2="40575" y2="57348"/>
                            <a14:backgroundMark x1="63898" y1="19489" x2="55911" y2="34665"/>
                            <a14:backgroundMark x1="55911" y1="34665" x2="54952" y2="38019"/>
                            <a14:backgroundMark x1="53355" y1="14696" x2="77636" y2="28914"/>
                            <a14:backgroundMark x1="77636" y1="28914" x2="82268" y2="33706"/>
                            <a14:backgroundMark x1="9744" y1="41853" x2="22524" y2="83546"/>
                            <a14:backgroundMark x1="31949" y1="56709" x2="25879" y2="79233"/>
                            <a14:backgroundMark x1="25879" y1="79233" x2="27316" y2="89776"/>
                            <a14:backgroundMark x1="7827" y1="54153" x2="8626" y2="63578"/>
                            <a14:backgroundMark x1="8626" y1="43131" x2="37540" y2="52556"/>
                            <a14:backgroundMark x1="37540" y1="52556" x2="46166" y2="52077"/>
                            <a14:backgroundMark x1="46166" y1="52077" x2="51438" y2="45687"/>
                            <a14:backgroundMark x1="51438" y1="45687" x2="52875" y2="37540"/>
                            <a14:backgroundMark x1="52875" y1="37540" x2="59904" y2="32588"/>
                            <a14:backgroundMark x1="59904" y1="32588" x2="67891" y2="30990"/>
                            <a14:backgroundMark x1="67891" y1="30990" x2="76837" y2="32748"/>
                            <a14:backgroundMark x1="76837" y1="32748" x2="79712" y2="34505"/>
                            <a14:backgroundMark x1="7029" y1="52077" x2="10224" y2="58946"/>
                            <a14:backgroundMark x1="38179" y1="55751" x2="35463" y2="81949"/>
                            <a14:backgroundMark x1="35463" y1="81949" x2="37540" y2="91214"/>
                            <a14:backgroundMark x1="40096" y1="57668" x2="50160" y2="50958"/>
                            <a14:backgroundMark x1="43930" y1="63738" x2="44409" y2="70607"/>
                            <a14:backgroundMark x1="59585" y1="69010" x2="60064" y2="70927"/>
                            <a14:backgroundMark x1="77476" y1="69968" x2="80192" y2="70927"/>
                            <a14:backgroundMark x1="87380" y1="53195" x2="88339" y2="53195"/>
                            <a14:backgroundMark x1="52396" y1="91534" x2="55272" y2="90415"/>
                            <a14:backgroundMark x1="47764" y1="35304" x2="38818" y2="40415"/>
                            <a14:backgroundMark x1="38818" y1="40415" x2="36262" y2="40895"/>
                            <a14:backgroundMark x1="36581" y1="36102" x2="36262" y2="46166"/>
                            <a14:backgroundMark x1="36262" y1="46166" x2="40256" y2="45208"/>
                            <a14:backgroundMark x1="41374" y1="41693" x2="42173" y2="47604"/>
                            <a14:backgroundMark x1="88179" y1="45208" x2="84185" y2="38339"/>
                            <a14:backgroundMark x1="51438" y1="39137" x2="45687" y2="41693"/>
                            <a14:backgroundMark x1="46645" y1="40415" x2="46326" y2="40415"/>
                            <a14:backgroundMark x1="52236" y1="32907" x2="48243" y2="39936"/>
                            <a14:backgroundMark x1="48243" y1="39936" x2="47604" y2="39936"/>
                            <a14:backgroundMark x1="50319" y1="30192" x2="50160" y2="34824"/>
                          </a14:backgroundRemoval>
                        </a14:imgEffect>
                      </a14:imgLayer>
                    </a14:imgProps>
                  </a:ext>
                  <a:ext uri="{28A0092B-C50C-407E-A947-70E740481C1C}">
                    <a14:useLocalDpi xmlns:a14="http://schemas.microsoft.com/office/drawing/2010/main" val="0"/>
                  </a:ext>
                </a:extLst>
              </a:blip>
              <a:srcRect l="35632" t="35342"/>
              <a:stretch/>
            </p:blipFill>
            <p:spPr bwMode="auto">
              <a:xfrm flipH="1">
                <a:off x="602396" y="3264028"/>
                <a:ext cx="4250275" cy="385533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38750D80-38A5-5A24-9419-9DD2456D140F}"/>
                  </a:ext>
                </a:extLst>
              </p:cNvPr>
              <p:cNvSpPr/>
              <p:nvPr/>
            </p:nvSpPr>
            <p:spPr>
              <a:xfrm>
                <a:off x="3353853" y="1371393"/>
                <a:ext cx="3645495" cy="173710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Bánh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i="1" dirty="0">
                    <a:solidFill>
                      <a:srgbClr val="00B050"/>
                    </a:solidFill>
                    <a:effectLst/>
                    <a:latin typeface="Calibri" panose="020F0502020204030204" pitchFamily="34" charset="0"/>
                    <a:cs typeface="Calibri" panose="020F0502020204030204" pitchFamily="34" charset="0"/>
                  </a:rPr>
                  <a:t>hi-</a:t>
                </a:r>
                <a:r>
                  <a:rPr lang="en-US" sz="4800" b="1" i="1" dirty="0" err="1">
                    <a:solidFill>
                      <a:srgbClr val="00B050"/>
                    </a:solidFill>
                    <a:effectLst/>
                    <a:latin typeface="Calibri" panose="020F0502020204030204" pitchFamily="34" charset="0"/>
                    <a:cs typeface="Calibri" panose="020F0502020204030204" pitchFamily="34" charset="0"/>
                  </a:rPr>
                  <a:t>si</a:t>
                </a:r>
                <a:r>
                  <a:rPr lang="en-US" sz="4800" b="1" i="1" dirty="0">
                    <a:solidFill>
                      <a:srgbClr val="00B050"/>
                    </a:solidFill>
                    <a:effectLst/>
                    <a:latin typeface="Calibri" panose="020F0502020204030204" pitchFamily="34" charset="0"/>
                    <a:cs typeface="Calibri" panose="020F0502020204030204" pitchFamily="34" charset="0"/>
                  </a:rPr>
                  <a:t>-</a:t>
                </a:r>
                <a:r>
                  <a:rPr lang="en-US" sz="4800" b="1" i="1" dirty="0" err="1">
                    <a:solidFill>
                      <a:srgbClr val="00B050"/>
                    </a:solidFill>
                    <a:effectLst/>
                    <a:latin typeface="Calibri" panose="020F0502020204030204" pitchFamily="34" charset="0"/>
                    <a:cs typeface="Calibri" panose="020F0502020204030204" pitchFamily="34" charset="0"/>
                  </a:rPr>
                  <a:t>mô</a:t>
                </a:r>
                <a:r>
                  <a:rPr lang="en-US" sz="4800" b="1" i="1" dirty="0">
                    <a:solidFill>
                      <a:srgbClr val="00B050"/>
                    </a:solidFill>
                    <a:effectLst/>
                    <a:latin typeface="Calibri" panose="020F0502020204030204" pitchFamily="34" charset="0"/>
                    <a:cs typeface="Calibri" panose="020F0502020204030204" pitchFamily="34" charset="0"/>
                  </a:rPr>
                  <a:t>-chi</a:t>
                </a:r>
                <a:endParaRPr kumimoji="0" lang="en-US" sz="48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grpSp>
      </p:grpSp>
      <p:pic>
        <p:nvPicPr>
          <p:cNvPr id="17" name="Picture 16">
            <a:extLst>
              <a:ext uri="{FF2B5EF4-FFF2-40B4-BE49-F238E27FC236}">
                <a16:creationId xmlns:a16="http://schemas.microsoft.com/office/drawing/2014/main" id="{02013093-F65A-46F8-98ED-242D1A564BDE}"/>
              </a:ext>
            </a:extLst>
          </p:cNvPr>
          <p:cNvPicPr>
            <a:picLocks noChangeAspect="1"/>
          </p:cNvPicPr>
          <p:nvPr/>
        </p:nvPicPr>
        <p:blipFill>
          <a:blip r:embed="rId8"/>
          <a:stretch>
            <a:fillRect/>
          </a:stretch>
        </p:blipFill>
        <p:spPr>
          <a:xfrm>
            <a:off x="2117035" y="285404"/>
            <a:ext cx="7755139" cy="995403"/>
          </a:xfrm>
          <a:prstGeom prst="rect">
            <a:avLst/>
          </a:prstGeom>
        </p:spPr>
      </p:pic>
      <p:pic>
        <p:nvPicPr>
          <p:cNvPr id="7170" name="Picture 2" descr="Mochi là gì? Các loại bánh mochi và cách bảo quản bánh mochi">
            <a:extLst>
              <a:ext uri="{FF2B5EF4-FFF2-40B4-BE49-F238E27FC236}">
                <a16:creationId xmlns:a16="http://schemas.microsoft.com/office/drawing/2014/main" id="{106076A9-5C36-EEED-9DDE-CE79D0EBB3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83356" y="1525943"/>
            <a:ext cx="5370443" cy="302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345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0999" y="235979"/>
            <a:ext cx="11476383" cy="626421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sp>
        <p:nvSpPr>
          <p:cNvPr id="3" name="Rectangle: Diagonal Corners Rounded 2">
            <a:extLst>
              <a:ext uri="{FF2B5EF4-FFF2-40B4-BE49-F238E27FC236}">
                <a16:creationId xmlns:a16="http://schemas.microsoft.com/office/drawing/2014/main" id="{912D7B44-9FB9-1AA9-2AE1-8194E57461AD}"/>
              </a:ext>
            </a:extLst>
          </p:cNvPr>
          <p:cNvSpPr/>
          <p:nvPr/>
        </p:nvSpPr>
        <p:spPr>
          <a:xfrm>
            <a:off x="6342209" y="2304713"/>
            <a:ext cx="5525450" cy="3483640"/>
          </a:xfrm>
          <a:prstGeom prst="round2DiagRect">
            <a:avLst/>
          </a:prstGeom>
          <a:solidFill>
            <a:schemeClr val="bg1"/>
          </a:solidFill>
          <a:ln w="28575">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E8FFFCAF-AD04-AAB8-6141-B12A120C498F}"/>
              </a:ext>
            </a:extLst>
          </p:cNvPr>
          <p:cNvSpPr/>
          <p:nvPr/>
        </p:nvSpPr>
        <p:spPr>
          <a:xfrm>
            <a:off x="573689" y="2394303"/>
            <a:ext cx="5525450" cy="3483640"/>
          </a:xfrm>
          <a:prstGeom prst="round2DiagRect">
            <a:avLst/>
          </a:prstGeom>
          <a:solidFill>
            <a:schemeClr val="bg1"/>
          </a:solidFill>
          <a:ln w="38100">
            <a:solidFill>
              <a:schemeClr val="accent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Hình ảnh 44" descr="Ảnh có chứa đồng hồ, tối&#10;&#10;Mô tả được tạo tự động">
            <a:extLst>
              <a:ext uri="{FF2B5EF4-FFF2-40B4-BE49-F238E27FC236}">
                <a16:creationId xmlns:a16="http://schemas.microsoft.com/office/drawing/2014/main" id="{3E23F0BD-FD8E-7BD7-B856-C18517275B14}"/>
              </a:ext>
            </a:extLst>
          </p:cNvPr>
          <p:cNvPicPr>
            <a:picLocks noChangeAspect="1"/>
          </p:cNvPicPr>
          <p:nvPr/>
        </p:nvPicPr>
        <p:blipFill rotWithShape="1">
          <a:blip r:embed="rId6"/>
          <a:srcRect t="27390" r="49735" b="25821"/>
          <a:stretch/>
        </p:blipFill>
        <p:spPr>
          <a:xfrm>
            <a:off x="679952" y="3440812"/>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id="{D5F12048-26C7-3E28-D35F-5D81DAADFCDF}"/>
              </a:ext>
            </a:extLst>
          </p:cNvPr>
          <p:cNvPicPr>
            <a:picLocks noChangeAspect="1"/>
          </p:cNvPicPr>
          <p:nvPr/>
        </p:nvPicPr>
        <p:blipFill rotWithShape="1">
          <a:blip r:embed="rId6"/>
          <a:srcRect t="27390" r="49735" b="25821"/>
          <a:stretch/>
        </p:blipFill>
        <p:spPr>
          <a:xfrm>
            <a:off x="630388" y="4208316"/>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id="{EAF6BC00-06C9-C56D-AD88-5E14B58B22C8}"/>
              </a:ext>
            </a:extLst>
          </p:cNvPr>
          <p:cNvPicPr>
            <a:picLocks noChangeAspect="1"/>
          </p:cNvPicPr>
          <p:nvPr/>
        </p:nvPicPr>
        <p:blipFill rotWithShape="1">
          <a:blip r:embed="rId6"/>
          <a:srcRect t="27390" r="49735" b="25821"/>
          <a:stretch/>
        </p:blipFill>
        <p:spPr>
          <a:xfrm>
            <a:off x="679952" y="4960143"/>
            <a:ext cx="595639" cy="485897"/>
          </a:xfrm>
          <a:prstGeom prst="rect">
            <a:avLst/>
          </a:prstGeom>
        </p:spPr>
      </p:pic>
      <p:sp>
        <p:nvSpPr>
          <p:cNvPr id="14" name="Rectangle 13">
            <a:extLst>
              <a:ext uri="{FF2B5EF4-FFF2-40B4-BE49-F238E27FC236}">
                <a16:creationId xmlns:a16="http://schemas.microsoft.com/office/drawing/2014/main" id="{C9EEA455-06EB-3CEE-54FF-800F630D5CA8}"/>
              </a:ext>
            </a:extLst>
          </p:cNvPr>
          <p:cNvSpPr/>
          <p:nvPr/>
        </p:nvSpPr>
        <p:spPr>
          <a:xfrm>
            <a:off x="1304553" y="3360458"/>
            <a:ext cx="4759060" cy="584775"/>
          </a:xfrm>
          <a:prstGeom prst="rect">
            <a:avLst/>
          </a:prstGeom>
        </p:spPr>
        <p:txBody>
          <a:bodyPr wrap="none">
            <a:spAutoFit/>
          </a:bodyPr>
          <a:lstStyle/>
          <a:p>
            <a:pPr lvl="0">
              <a:defRPr/>
            </a:pPr>
            <a:r>
              <a:rPr lang="vi-VN" sz="3200" b="1" dirty="0">
                <a:solidFill>
                  <a:schemeClr val="accent6"/>
                </a:solidFill>
                <a:latin typeface="Calibri"/>
              </a:rPr>
              <a:t>Phân công đọc </a:t>
            </a:r>
            <a:r>
              <a:rPr lang="en-US" sz="3200" b="1" dirty="0" err="1">
                <a:solidFill>
                  <a:schemeClr val="accent6"/>
                </a:solidFill>
                <a:latin typeface="Calibri"/>
              </a:rPr>
              <a:t>trong</a:t>
            </a:r>
            <a:r>
              <a:rPr lang="en-US" sz="3200" b="1" dirty="0">
                <a:solidFill>
                  <a:schemeClr val="accent6"/>
                </a:solidFill>
                <a:latin typeface="Calibri"/>
              </a:rPr>
              <a:t> </a:t>
            </a:r>
            <a:r>
              <a:rPr lang="en-US" sz="3200" b="1" dirty="0" err="1">
                <a:solidFill>
                  <a:schemeClr val="accent6"/>
                </a:solidFill>
                <a:latin typeface="Calibri"/>
              </a:rPr>
              <a:t>nhóm</a:t>
            </a:r>
            <a:endParaRPr lang="en-US" sz="3200" b="1" dirty="0">
              <a:solidFill>
                <a:schemeClr val="accent6"/>
              </a:solidFill>
              <a:latin typeface="Calibri"/>
            </a:endParaRPr>
          </a:p>
        </p:txBody>
      </p:sp>
      <p:sp>
        <p:nvSpPr>
          <p:cNvPr id="15" name="Rectangle 14">
            <a:extLst>
              <a:ext uri="{FF2B5EF4-FFF2-40B4-BE49-F238E27FC236}">
                <a16:creationId xmlns:a16="http://schemas.microsoft.com/office/drawing/2014/main" id="{DC5904D4-856E-6753-5D32-F7ED2AC8B75E}"/>
              </a:ext>
            </a:extLst>
          </p:cNvPr>
          <p:cNvSpPr/>
          <p:nvPr/>
        </p:nvSpPr>
        <p:spPr>
          <a:xfrm>
            <a:off x="1281945" y="4148751"/>
            <a:ext cx="4546053" cy="584775"/>
          </a:xfrm>
          <a:prstGeom prst="rect">
            <a:avLst/>
          </a:prstGeom>
        </p:spPr>
        <p:txBody>
          <a:bodyPr wrap="none">
            <a:spAutoFit/>
          </a:bodyPr>
          <a:lstStyle/>
          <a:p>
            <a:pPr lvl="0">
              <a:defRPr/>
            </a:pPr>
            <a:r>
              <a:rPr lang="vi-VN" sz="3200" b="1" dirty="0">
                <a:solidFill>
                  <a:srgbClr val="0066FF"/>
                </a:solidFill>
                <a:latin typeface="Calibri"/>
              </a:rPr>
              <a:t>Tất cả th</a:t>
            </a:r>
            <a:r>
              <a:rPr lang="en-US" sz="3200" b="1" dirty="0">
                <a:solidFill>
                  <a:srgbClr val="0066FF"/>
                </a:solidFill>
                <a:latin typeface="Calibri"/>
              </a:rPr>
              <a:t>à</a:t>
            </a:r>
            <a:r>
              <a:rPr lang="vi-VN" sz="3200" b="1" dirty="0">
                <a:solidFill>
                  <a:srgbClr val="0066FF"/>
                </a:solidFill>
                <a:latin typeface="Calibri"/>
              </a:rPr>
              <a:t>nh viên đều đọc</a:t>
            </a:r>
            <a:endParaRPr lang="en-US" sz="3200" b="1" dirty="0">
              <a:solidFill>
                <a:srgbClr val="0066FF"/>
              </a:solidFill>
              <a:latin typeface="Calibri"/>
            </a:endParaRPr>
          </a:p>
        </p:txBody>
      </p:sp>
      <p:sp>
        <p:nvSpPr>
          <p:cNvPr id="16" name="Rectangle 15">
            <a:extLst>
              <a:ext uri="{FF2B5EF4-FFF2-40B4-BE49-F238E27FC236}">
                <a16:creationId xmlns:a16="http://schemas.microsoft.com/office/drawing/2014/main" id="{0057997C-F326-3238-2F38-6382332AFB39}"/>
              </a:ext>
            </a:extLst>
          </p:cNvPr>
          <p:cNvSpPr/>
          <p:nvPr/>
        </p:nvSpPr>
        <p:spPr>
          <a:xfrm>
            <a:off x="1304553" y="4886094"/>
            <a:ext cx="4232249" cy="584775"/>
          </a:xfrm>
          <a:prstGeom prst="rect">
            <a:avLst/>
          </a:prstGeom>
        </p:spPr>
        <p:txBody>
          <a:bodyPr wrap="none">
            <a:spAutoFit/>
          </a:bodyPr>
          <a:lstStyle/>
          <a:p>
            <a:pPr lvl="0">
              <a:defRPr/>
            </a:pPr>
            <a:r>
              <a:rPr lang="vi-VN" sz="3200" b="1" dirty="0">
                <a:solidFill>
                  <a:schemeClr val="accent2">
                    <a:lumMod val="75000"/>
                  </a:schemeClr>
                </a:solidFill>
                <a:latin typeface="Calibri"/>
              </a:rPr>
              <a:t>Giải nghĩa từ cùng nhau</a:t>
            </a:r>
            <a:endParaRPr lang="en-US" sz="3200" b="1" dirty="0">
              <a:solidFill>
                <a:schemeClr val="accent2">
                  <a:lumMod val="75000"/>
                </a:schemeClr>
              </a:solidFill>
              <a:latin typeface="Calibri"/>
            </a:endParaRPr>
          </a:p>
        </p:txBody>
      </p:sp>
      <p:sp>
        <p:nvSpPr>
          <p:cNvPr id="17" name="Rectangle 16">
            <a:extLst>
              <a:ext uri="{FF2B5EF4-FFF2-40B4-BE49-F238E27FC236}">
                <a16:creationId xmlns:a16="http://schemas.microsoft.com/office/drawing/2014/main" id="{4D9DF56A-B7C6-84E0-A0C6-0BB36673241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latin typeface="#9Slide05 Phobia" panose="02000506000000020003" pitchFamily="2" charset="0"/>
            </a:endParaRPr>
          </a:p>
        </p:txBody>
      </p:sp>
      <p:sp>
        <p:nvSpPr>
          <p:cNvPr id="18" name="Rectangle 17">
            <a:extLst>
              <a:ext uri="{FF2B5EF4-FFF2-40B4-BE49-F238E27FC236}">
                <a16:creationId xmlns:a16="http://schemas.microsoft.com/office/drawing/2014/main" id="{10527CE3-F751-4791-D061-10B4E1764EC2}"/>
              </a:ext>
            </a:extLst>
          </p:cNvPr>
          <p:cNvSpPr/>
          <p:nvPr/>
        </p:nvSpPr>
        <p:spPr>
          <a:xfrm>
            <a:off x="5833710" y="3250768"/>
            <a:ext cx="246286" cy="1231106"/>
          </a:xfrm>
          <a:prstGeom prst="rect">
            <a:avLst/>
          </a:prstGeom>
          <a:noFill/>
        </p:spPr>
        <p:txBody>
          <a:bodyPr wrap="none" lIns="121920" tIns="60960" rIns="121920" bIns="60960">
            <a:spAutoFit/>
          </a:bodyPr>
          <a:lstStyle/>
          <a:p>
            <a:pPr algn="ctr"/>
            <a:endParaRPr lang="en-US" sz="72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9" name="Hình ảnh 44" descr="Ảnh có chứa đồng hồ, tối&#10;&#10;Mô tả được tạo tự động">
            <a:extLst>
              <a:ext uri="{FF2B5EF4-FFF2-40B4-BE49-F238E27FC236}">
                <a16:creationId xmlns:a16="http://schemas.microsoft.com/office/drawing/2014/main" id="{DB81C3F4-0A56-E2FA-4359-81736E5438C0}"/>
              </a:ext>
            </a:extLst>
          </p:cNvPr>
          <p:cNvPicPr>
            <a:picLocks noChangeAspect="1"/>
          </p:cNvPicPr>
          <p:nvPr/>
        </p:nvPicPr>
        <p:blipFill rotWithShape="1">
          <a:blip r:embed="rId6"/>
          <a:srcRect t="27390" r="49735" b="25821"/>
          <a:stretch/>
        </p:blipFill>
        <p:spPr>
          <a:xfrm>
            <a:off x="6397043" y="3514503"/>
            <a:ext cx="595639" cy="485897"/>
          </a:xfrm>
          <a:prstGeom prst="rect">
            <a:avLst/>
          </a:prstGeom>
        </p:spPr>
      </p:pic>
      <p:pic>
        <p:nvPicPr>
          <p:cNvPr id="20" name="Hình ảnh 44" descr="Ảnh có chứa đồng hồ, tối&#10;&#10;Mô tả được tạo tự động">
            <a:extLst>
              <a:ext uri="{FF2B5EF4-FFF2-40B4-BE49-F238E27FC236}">
                <a16:creationId xmlns:a16="http://schemas.microsoft.com/office/drawing/2014/main" id="{67CBE7C5-7986-7227-93C2-A9F8F6EACA83}"/>
              </a:ext>
            </a:extLst>
          </p:cNvPr>
          <p:cNvPicPr>
            <a:picLocks noChangeAspect="1"/>
          </p:cNvPicPr>
          <p:nvPr/>
        </p:nvPicPr>
        <p:blipFill rotWithShape="1">
          <a:blip r:embed="rId6"/>
          <a:srcRect t="27390" r="49735" b="25821"/>
          <a:stretch/>
        </p:blipFill>
        <p:spPr>
          <a:xfrm>
            <a:off x="6400128" y="4141533"/>
            <a:ext cx="595639" cy="485897"/>
          </a:xfrm>
          <a:prstGeom prst="rect">
            <a:avLst/>
          </a:prstGeom>
        </p:spPr>
      </p:pic>
      <p:pic>
        <p:nvPicPr>
          <p:cNvPr id="21" name="Hình ảnh 44" descr="Ảnh có chứa đồng hồ, tối&#10;&#10;Mô tả được tạo tự động">
            <a:extLst>
              <a:ext uri="{FF2B5EF4-FFF2-40B4-BE49-F238E27FC236}">
                <a16:creationId xmlns:a16="http://schemas.microsoft.com/office/drawing/2014/main" id="{E0786FD6-0AB0-24C4-6F3A-549E12D71074}"/>
              </a:ext>
            </a:extLst>
          </p:cNvPr>
          <p:cNvPicPr>
            <a:picLocks noChangeAspect="1"/>
          </p:cNvPicPr>
          <p:nvPr/>
        </p:nvPicPr>
        <p:blipFill rotWithShape="1">
          <a:blip r:embed="rId6"/>
          <a:srcRect t="27390" r="49735" b="25821"/>
          <a:stretch/>
        </p:blipFill>
        <p:spPr>
          <a:xfrm>
            <a:off x="6397043" y="4803699"/>
            <a:ext cx="595639" cy="485897"/>
          </a:xfrm>
          <a:prstGeom prst="rect">
            <a:avLst/>
          </a:prstGeom>
        </p:spPr>
      </p:pic>
      <p:pic>
        <p:nvPicPr>
          <p:cNvPr id="22" name="Hình ảnh 9">
            <a:extLst>
              <a:ext uri="{FF2B5EF4-FFF2-40B4-BE49-F238E27FC236}">
                <a16:creationId xmlns:a16="http://schemas.microsoft.com/office/drawing/2014/main" id="{85491A80-4D1A-40E9-764D-23BD55FC3A34}"/>
              </a:ext>
            </a:extLst>
          </p:cNvPr>
          <p:cNvPicPr>
            <a:picLocks noChangeAspect="1"/>
          </p:cNvPicPr>
          <p:nvPr/>
        </p:nvPicPr>
        <p:blipFill rotWithShape="1">
          <a:blip r:embed="rId7"/>
          <a:srcRect l="51268" t="8949" r="19792" b="48444"/>
          <a:stretch/>
        </p:blipFill>
        <p:spPr>
          <a:xfrm rot="20944439">
            <a:off x="9640124" y="3387245"/>
            <a:ext cx="776552" cy="673468"/>
          </a:xfrm>
          <a:prstGeom prst="rect">
            <a:avLst/>
          </a:prstGeom>
        </p:spPr>
      </p:pic>
      <p:sp>
        <p:nvSpPr>
          <p:cNvPr id="23" name="Rectangle 22">
            <a:extLst>
              <a:ext uri="{FF2B5EF4-FFF2-40B4-BE49-F238E27FC236}">
                <a16:creationId xmlns:a16="http://schemas.microsoft.com/office/drawing/2014/main" id="{053A26B7-3419-9D7E-4919-B0C725E5E5DA}"/>
              </a:ext>
            </a:extLst>
          </p:cNvPr>
          <p:cNvSpPr/>
          <p:nvPr/>
        </p:nvSpPr>
        <p:spPr>
          <a:xfrm>
            <a:off x="7060489" y="3408326"/>
            <a:ext cx="1800493" cy="584775"/>
          </a:xfrm>
          <a:prstGeom prst="rect">
            <a:avLst/>
          </a:prstGeom>
        </p:spPr>
        <p:txBody>
          <a:bodyPr wrap="square">
            <a:spAutoFit/>
          </a:bodyPr>
          <a:lstStyle/>
          <a:p>
            <a:pPr lvl="0">
              <a:defRPr/>
            </a:pPr>
            <a:r>
              <a:rPr lang="en-US" sz="3200" b="1" dirty="0" err="1">
                <a:solidFill>
                  <a:schemeClr val="accent6"/>
                </a:solidFill>
                <a:latin typeface="Calibri"/>
              </a:rPr>
              <a:t>Đọc</a:t>
            </a:r>
            <a:r>
              <a:rPr lang="en-US" sz="3200" b="1" dirty="0">
                <a:solidFill>
                  <a:schemeClr val="accent6"/>
                </a:solidFill>
                <a:latin typeface="Calibri"/>
              </a:rPr>
              <a:t> </a:t>
            </a:r>
            <a:r>
              <a:rPr lang="en-US" sz="3200" b="1" dirty="0" err="1">
                <a:solidFill>
                  <a:schemeClr val="accent6"/>
                </a:solidFill>
                <a:latin typeface="Calibri"/>
              </a:rPr>
              <a:t>đúng</a:t>
            </a:r>
            <a:endParaRPr lang="en-US" sz="3200" b="1" dirty="0">
              <a:solidFill>
                <a:schemeClr val="accent6"/>
              </a:solidFill>
              <a:latin typeface="Calibri"/>
            </a:endParaRPr>
          </a:p>
        </p:txBody>
      </p:sp>
      <p:pic>
        <p:nvPicPr>
          <p:cNvPr id="24" name="Hình ảnh 9">
            <a:extLst>
              <a:ext uri="{FF2B5EF4-FFF2-40B4-BE49-F238E27FC236}">
                <a16:creationId xmlns:a16="http://schemas.microsoft.com/office/drawing/2014/main" id="{C5D6AEC0-E954-56FE-86C6-F0708D95436F}"/>
              </a:ext>
            </a:extLst>
          </p:cNvPr>
          <p:cNvPicPr>
            <a:picLocks noChangeAspect="1"/>
          </p:cNvPicPr>
          <p:nvPr/>
        </p:nvPicPr>
        <p:blipFill rotWithShape="1">
          <a:blip r:embed="rId7"/>
          <a:srcRect l="51268" t="8949" r="19792" b="48444"/>
          <a:stretch/>
        </p:blipFill>
        <p:spPr>
          <a:xfrm rot="20944439">
            <a:off x="10349152" y="3370820"/>
            <a:ext cx="743191" cy="673468"/>
          </a:xfrm>
          <a:prstGeom prst="rect">
            <a:avLst/>
          </a:prstGeom>
        </p:spPr>
      </p:pic>
      <p:pic>
        <p:nvPicPr>
          <p:cNvPr id="26" name="Hình ảnh 9">
            <a:extLst>
              <a:ext uri="{FF2B5EF4-FFF2-40B4-BE49-F238E27FC236}">
                <a16:creationId xmlns:a16="http://schemas.microsoft.com/office/drawing/2014/main" id="{C3E2B6B0-972A-A469-FC15-46E36154A633}"/>
              </a:ext>
            </a:extLst>
          </p:cNvPr>
          <p:cNvPicPr>
            <a:picLocks noChangeAspect="1"/>
          </p:cNvPicPr>
          <p:nvPr/>
        </p:nvPicPr>
        <p:blipFill rotWithShape="1">
          <a:blip r:embed="rId7"/>
          <a:srcRect l="51268" t="8949" r="19792" b="48444"/>
          <a:stretch/>
        </p:blipFill>
        <p:spPr>
          <a:xfrm rot="20944439">
            <a:off x="10965694" y="3367658"/>
            <a:ext cx="776552" cy="673468"/>
          </a:xfrm>
          <a:prstGeom prst="rect">
            <a:avLst/>
          </a:prstGeom>
        </p:spPr>
      </p:pic>
      <p:sp>
        <p:nvSpPr>
          <p:cNvPr id="28" name="Rectangle 27">
            <a:extLst>
              <a:ext uri="{FF2B5EF4-FFF2-40B4-BE49-F238E27FC236}">
                <a16:creationId xmlns:a16="http://schemas.microsoft.com/office/drawing/2014/main" id="{0D93924B-BB05-2B6B-E63F-F4E8C9895AEC}"/>
              </a:ext>
            </a:extLst>
          </p:cNvPr>
          <p:cNvSpPr/>
          <p:nvPr/>
        </p:nvSpPr>
        <p:spPr>
          <a:xfrm>
            <a:off x="7069530" y="4070926"/>
            <a:ext cx="1847942" cy="584775"/>
          </a:xfrm>
          <a:prstGeom prst="rect">
            <a:avLst/>
          </a:prstGeom>
        </p:spPr>
        <p:txBody>
          <a:bodyPr wrap="square">
            <a:spAutoFit/>
          </a:bodyPr>
          <a:lstStyle/>
          <a:p>
            <a:pPr lvl="0">
              <a:defRPr/>
            </a:pPr>
            <a:r>
              <a:rPr lang="en-US" sz="3200" b="1" dirty="0" err="1">
                <a:solidFill>
                  <a:srgbClr val="0066FF"/>
                </a:solidFill>
                <a:latin typeface="Calibri"/>
              </a:rPr>
              <a:t>Đọc</a:t>
            </a:r>
            <a:r>
              <a:rPr lang="en-US" sz="3200" b="1" dirty="0">
                <a:solidFill>
                  <a:srgbClr val="0066FF"/>
                </a:solidFill>
                <a:latin typeface="Calibri"/>
              </a:rPr>
              <a:t> to, </a:t>
            </a:r>
            <a:r>
              <a:rPr lang="en-US" sz="3200" b="1" dirty="0" err="1">
                <a:solidFill>
                  <a:srgbClr val="0066FF"/>
                </a:solidFill>
                <a:latin typeface="Calibri"/>
              </a:rPr>
              <a:t>rõ</a:t>
            </a:r>
            <a:endParaRPr lang="en-US" sz="3200" b="1" dirty="0">
              <a:solidFill>
                <a:srgbClr val="0066FF"/>
              </a:solidFill>
              <a:latin typeface="Calibri"/>
            </a:endParaRPr>
          </a:p>
        </p:txBody>
      </p:sp>
      <p:pic>
        <p:nvPicPr>
          <p:cNvPr id="30" name="Hình ảnh 9">
            <a:extLst>
              <a:ext uri="{FF2B5EF4-FFF2-40B4-BE49-F238E27FC236}">
                <a16:creationId xmlns:a16="http://schemas.microsoft.com/office/drawing/2014/main" id="{BC2C92C0-9B53-C360-F6FE-80D1D1B2D0B4}"/>
              </a:ext>
            </a:extLst>
          </p:cNvPr>
          <p:cNvPicPr>
            <a:picLocks noChangeAspect="1"/>
          </p:cNvPicPr>
          <p:nvPr/>
        </p:nvPicPr>
        <p:blipFill rotWithShape="1">
          <a:blip r:embed="rId7"/>
          <a:srcRect l="51268" t="8949" r="19792" b="48444"/>
          <a:stretch/>
        </p:blipFill>
        <p:spPr>
          <a:xfrm rot="20944439">
            <a:off x="9701579" y="4140255"/>
            <a:ext cx="776552" cy="673468"/>
          </a:xfrm>
          <a:prstGeom prst="rect">
            <a:avLst/>
          </a:prstGeom>
        </p:spPr>
      </p:pic>
      <p:pic>
        <p:nvPicPr>
          <p:cNvPr id="31" name="Hình ảnh 9">
            <a:extLst>
              <a:ext uri="{FF2B5EF4-FFF2-40B4-BE49-F238E27FC236}">
                <a16:creationId xmlns:a16="http://schemas.microsoft.com/office/drawing/2014/main" id="{F2CBBF8F-E298-2008-8A2B-8CDA399DD9F1}"/>
              </a:ext>
            </a:extLst>
          </p:cNvPr>
          <p:cNvPicPr>
            <a:picLocks noChangeAspect="1"/>
          </p:cNvPicPr>
          <p:nvPr/>
        </p:nvPicPr>
        <p:blipFill rotWithShape="1">
          <a:blip r:embed="rId7"/>
          <a:srcRect l="51268" t="8949" r="19792" b="48444"/>
          <a:stretch/>
        </p:blipFill>
        <p:spPr>
          <a:xfrm rot="20944439">
            <a:off x="10317488" y="4160705"/>
            <a:ext cx="776552" cy="673468"/>
          </a:xfrm>
          <a:prstGeom prst="rect">
            <a:avLst/>
          </a:prstGeom>
        </p:spPr>
      </p:pic>
      <p:pic>
        <p:nvPicPr>
          <p:cNvPr id="32" name="Hình ảnh 9">
            <a:extLst>
              <a:ext uri="{FF2B5EF4-FFF2-40B4-BE49-F238E27FC236}">
                <a16:creationId xmlns:a16="http://schemas.microsoft.com/office/drawing/2014/main" id="{CC634D09-3BCD-C44A-E1A5-0207493DC155}"/>
              </a:ext>
            </a:extLst>
          </p:cNvPr>
          <p:cNvPicPr>
            <a:picLocks noChangeAspect="1"/>
          </p:cNvPicPr>
          <p:nvPr/>
        </p:nvPicPr>
        <p:blipFill rotWithShape="1">
          <a:blip r:embed="rId7"/>
          <a:srcRect l="51268" t="8949" r="19792" b="48444"/>
          <a:stretch/>
        </p:blipFill>
        <p:spPr>
          <a:xfrm rot="20944439">
            <a:off x="10935719" y="4141119"/>
            <a:ext cx="776552" cy="673468"/>
          </a:xfrm>
          <a:prstGeom prst="rect">
            <a:avLst/>
          </a:prstGeom>
        </p:spPr>
      </p:pic>
      <p:sp>
        <p:nvSpPr>
          <p:cNvPr id="33" name="Rectangle 32">
            <a:extLst>
              <a:ext uri="{FF2B5EF4-FFF2-40B4-BE49-F238E27FC236}">
                <a16:creationId xmlns:a16="http://schemas.microsoft.com/office/drawing/2014/main" id="{A64E9E74-6E4B-6D0D-0F73-04D69C00D298}"/>
              </a:ext>
            </a:extLst>
          </p:cNvPr>
          <p:cNvSpPr/>
          <p:nvPr/>
        </p:nvSpPr>
        <p:spPr>
          <a:xfrm>
            <a:off x="7052135" y="4710594"/>
            <a:ext cx="2798067" cy="1077218"/>
          </a:xfrm>
          <a:prstGeom prst="rect">
            <a:avLst/>
          </a:prstGeom>
        </p:spPr>
        <p:txBody>
          <a:bodyPr wrap="square">
            <a:spAutoFit/>
          </a:bodyPr>
          <a:lstStyle/>
          <a:p>
            <a:pPr lvl="0">
              <a:defRPr/>
            </a:pPr>
            <a:r>
              <a:rPr lang="en-US" sz="3200" b="1" dirty="0" err="1">
                <a:solidFill>
                  <a:schemeClr val="accent2">
                    <a:lumMod val="75000"/>
                  </a:schemeClr>
                </a:solidFill>
                <a:latin typeface="Calibri"/>
              </a:rPr>
              <a:t>Đọc</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ngắt</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nghỉ</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đúng</a:t>
            </a:r>
            <a:r>
              <a:rPr lang="en-US" sz="3200" b="1" dirty="0">
                <a:solidFill>
                  <a:schemeClr val="accent2">
                    <a:lumMod val="75000"/>
                  </a:schemeClr>
                </a:solidFill>
                <a:latin typeface="Calibri"/>
              </a:rPr>
              <a:t> </a:t>
            </a:r>
            <a:r>
              <a:rPr lang="en-US" sz="3200" b="1" dirty="0" err="1">
                <a:solidFill>
                  <a:schemeClr val="accent2">
                    <a:lumMod val="75000"/>
                  </a:schemeClr>
                </a:solidFill>
                <a:latin typeface="Calibri"/>
              </a:rPr>
              <a:t>nhịp</a:t>
            </a:r>
            <a:r>
              <a:rPr lang="en-US" sz="3200" b="1" dirty="0">
                <a:solidFill>
                  <a:schemeClr val="accent2">
                    <a:lumMod val="75000"/>
                  </a:schemeClr>
                </a:solidFill>
                <a:latin typeface="Calibri"/>
              </a:rPr>
              <a:t> </a:t>
            </a:r>
          </a:p>
        </p:txBody>
      </p:sp>
      <p:pic>
        <p:nvPicPr>
          <p:cNvPr id="34" name="Hình ảnh 9">
            <a:extLst>
              <a:ext uri="{FF2B5EF4-FFF2-40B4-BE49-F238E27FC236}">
                <a16:creationId xmlns:a16="http://schemas.microsoft.com/office/drawing/2014/main" id="{3630750E-FAA4-B0A0-D29D-C35D0DD1687F}"/>
              </a:ext>
            </a:extLst>
          </p:cNvPr>
          <p:cNvPicPr>
            <a:picLocks noChangeAspect="1"/>
          </p:cNvPicPr>
          <p:nvPr/>
        </p:nvPicPr>
        <p:blipFill rotWithShape="1">
          <a:blip r:embed="rId7"/>
          <a:srcRect l="51268" t="8949" r="19792" b="48444"/>
          <a:stretch/>
        </p:blipFill>
        <p:spPr>
          <a:xfrm rot="20944439">
            <a:off x="9645542" y="5086566"/>
            <a:ext cx="776552" cy="673468"/>
          </a:xfrm>
          <a:prstGeom prst="rect">
            <a:avLst/>
          </a:prstGeom>
        </p:spPr>
      </p:pic>
      <p:pic>
        <p:nvPicPr>
          <p:cNvPr id="36" name="Hình ảnh 9">
            <a:extLst>
              <a:ext uri="{FF2B5EF4-FFF2-40B4-BE49-F238E27FC236}">
                <a16:creationId xmlns:a16="http://schemas.microsoft.com/office/drawing/2014/main" id="{7BE21941-96D7-680C-F6A3-57D4FD7B2D24}"/>
              </a:ext>
            </a:extLst>
          </p:cNvPr>
          <p:cNvPicPr>
            <a:picLocks noChangeAspect="1"/>
          </p:cNvPicPr>
          <p:nvPr/>
        </p:nvPicPr>
        <p:blipFill rotWithShape="1">
          <a:blip r:embed="rId7"/>
          <a:srcRect l="51268" t="8949" r="19792" b="48444"/>
          <a:stretch/>
        </p:blipFill>
        <p:spPr>
          <a:xfrm rot="20944439">
            <a:off x="10301908" y="5087040"/>
            <a:ext cx="776552" cy="673468"/>
          </a:xfrm>
          <a:prstGeom prst="rect">
            <a:avLst/>
          </a:prstGeom>
        </p:spPr>
      </p:pic>
      <p:pic>
        <p:nvPicPr>
          <p:cNvPr id="37" name="Hình ảnh 9">
            <a:extLst>
              <a:ext uri="{FF2B5EF4-FFF2-40B4-BE49-F238E27FC236}">
                <a16:creationId xmlns:a16="http://schemas.microsoft.com/office/drawing/2014/main" id="{E3FF5ACF-79F5-0F58-EA5A-366A29D2B641}"/>
              </a:ext>
            </a:extLst>
          </p:cNvPr>
          <p:cNvPicPr>
            <a:picLocks noChangeAspect="1"/>
          </p:cNvPicPr>
          <p:nvPr/>
        </p:nvPicPr>
        <p:blipFill rotWithShape="1">
          <a:blip r:embed="rId7"/>
          <a:srcRect l="51268" t="8949" r="19792" b="48444"/>
          <a:stretch/>
        </p:blipFill>
        <p:spPr>
          <a:xfrm rot="20944439">
            <a:off x="10932165" y="5047395"/>
            <a:ext cx="776552" cy="673468"/>
          </a:xfrm>
          <a:prstGeom prst="rect">
            <a:avLst/>
          </a:prstGeom>
        </p:spPr>
      </p:pic>
      <p:sp>
        <p:nvSpPr>
          <p:cNvPr id="38" name="Rectangle 37">
            <a:extLst>
              <a:ext uri="{FF2B5EF4-FFF2-40B4-BE49-F238E27FC236}">
                <a16:creationId xmlns:a16="http://schemas.microsoft.com/office/drawing/2014/main" id="{EA295404-7039-79A5-2818-C361161E3AD8}"/>
              </a:ext>
            </a:extLst>
          </p:cNvPr>
          <p:cNvSpPr/>
          <p:nvPr/>
        </p:nvSpPr>
        <p:spPr>
          <a:xfrm>
            <a:off x="2107263" y="2423984"/>
            <a:ext cx="2458301" cy="923330"/>
          </a:xfrm>
          <a:prstGeom prst="rect">
            <a:avLst/>
          </a:prstGeom>
          <a:noFill/>
        </p:spPr>
        <p:txBody>
          <a:bodyPr wrap="none" lIns="91440" tIns="45720" rIns="91440" bIns="45720">
            <a:spAutoFit/>
          </a:bodyPr>
          <a:lstStyle/>
          <a:p>
            <a:pPr algn="ct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Yêu</a:t>
            </a:r>
            <a:r>
              <a:rPr lang="en-US" sz="540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5400"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cầu</a:t>
            </a:r>
            <a:endParaRPr lang="en-US" sz="5400" b="0"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0B2E7A93-1D26-11FA-89B4-32F1A46F1308}"/>
              </a:ext>
            </a:extLst>
          </p:cNvPr>
          <p:cNvSpPr/>
          <p:nvPr/>
        </p:nvSpPr>
        <p:spPr>
          <a:xfrm>
            <a:off x="7179692" y="2494819"/>
            <a:ext cx="4196598" cy="707886"/>
          </a:xfrm>
          <a:prstGeom prst="rect">
            <a:avLst/>
          </a:prstGeom>
          <a:noFill/>
        </p:spPr>
        <p:txBody>
          <a:bodyPr wrap="square" lIns="91440" tIns="45720" rIns="91440" bIns="45720">
            <a:spAutoFit/>
          </a:bodyPr>
          <a:lstStyle/>
          <a:p>
            <a:pPr algn="ct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Tiêu</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chí</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đánh</a:t>
            </a:r>
            <a:r>
              <a:rPr lang="en-US" sz="4000" b="1"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4000" b="1" dirty="0" err="1">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giá</a:t>
            </a:r>
            <a:endParaRPr lang="en-US" sz="4000" b="1" cap="none" spc="0" dirty="0">
              <a:ln w="0">
                <a:solidFill>
                  <a:schemeClr val="tx1"/>
                </a:solidFill>
              </a:ln>
              <a:solidFill>
                <a:srgbClr val="0070C0"/>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pic>
        <p:nvPicPr>
          <p:cNvPr id="43" name="Picture 42">
            <a:extLst>
              <a:ext uri="{FF2B5EF4-FFF2-40B4-BE49-F238E27FC236}">
                <a16:creationId xmlns:a16="http://schemas.microsoft.com/office/drawing/2014/main" id="{20A30F93-7D3D-1737-8D9D-3676B3F76BD9}"/>
              </a:ext>
            </a:extLst>
          </p:cNvPr>
          <p:cNvPicPr>
            <a:picLocks noChangeAspect="1"/>
          </p:cNvPicPr>
          <p:nvPr/>
        </p:nvPicPr>
        <p:blipFill>
          <a:blip r:embed="rId8"/>
          <a:stretch>
            <a:fillRect/>
          </a:stretch>
        </p:blipFill>
        <p:spPr>
          <a:xfrm>
            <a:off x="577310" y="497929"/>
            <a:ext cx="11156647" cy="2005758"/>
          </a:xfrm>
          <a:prstGeom prst="rect">
            <a:avLst/>
          </a:prstGeom>
        </p:spPr>
      </p:pic>
    </p:spTree>
    <p:extLst>
      <p:ext uri="{BB962C8B-B14F-4D97-AF65-F5344CB8AC3E}">
        <p14:creationId xmlns:p14="http://schemas.microsoft.com/office/powerpoint/2010/main" val="271757534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1000"/>
                                        <p:tgtEl>
                                          <p:spTgt spid="10"/>
                                        </p:tgtEl>
                                      </p:cBhvr>
                                    </p:animEffect>
                                    <p:anim calcmode="lin" valueType="num">
                                      <p:cBhvr>
                                        <p:cTn id="38" dur="1000" fill="hold"/>
                                        <p:tgtEl>
                                          <p:spTgt spid="10"/>
                                        </p:tgtEl>
                                        <p:attrNameLst>
                                          <p:attrName>ppt_x</p:attrName>
                                        </p:attrNameLst>
                                      </p:cBhvr>
                                      <p:tavLst>
                                        <p:tav tm="0">
                                          <p:val>
                                            <p:strVal val="#ppt_x"/>
                                          </p:val>
                                        </p:tav>
                                        <p:tav tm="100000">
                                          <p:val>
                                            <p:strVal val="#ppt_x"/>
                                          </p:val>
                                        </p:tav>
                                      </p:tavLst>
                                    </p:anim>
                                    <p:anim calcmode="lin" valueType="num">
                                      <p:cBhvr>
                                        <p:cTn id="39" dur="1000" fill="hold"/>
                                        <p:tgtEl>
                                          <p:spTgt spid="1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1000"/>
                                        <p:tgtEl>
                                          <p:spTgt spid="39"/>
                                        </p:tgtEl>
                                      </p:cBhvr>
                                    </p:animEffect>
                                    <p:anim calcmode="lin" valueType="num">
                                      <p:cBhvr>
                                        <p:cTn id="55" dur="1000" fill="hold"/>
                                        <p:tgtEl>
                                          <p:spTgt spid="39"/>
                                        </p:tgtEl>
                                        <p:attrNameLst>
                                          <p:attrName>ppt_x</p:attrName>
                                        </p:attrNameLst>
                                      </p:cBhvr>
                                      <p:tavLst>
                                        <p:tav tm="0">
                                          <p:val>
                                            <p:strVal val="#ppt_x"/>
                                          </p:val>
                                        </p:tav>
                                        <p:tav tm="100000">
                                          <p:val>
                                            <p:strVal val="#ppt_x"/>
                                          </p:val>
                                        </p:tav>
                                      </p:tavLst>
                                    </p:anim>
                                    <p:anim calcmode="lin" valueType="num">
                                      <p:cBhvr>
                                        <p:cTn id="56" dur="1000" fill="hold"/>
                                        <p:tgtEl>
                                          <p:spTgt spid="3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fade">
                                      <p:cBhvr>
                                        <p:cTn id="59" dur="1000"/>
                                        <p:tgtEl>
                                          <p:spTgt spid="19"/>
                                        </p:tgtEl>
                                      </p:cBhvr>
                                    </p:animEffect>
                                    <p:anim calcmode="lin" valueType="num">
                                      <p:cBhvr>
                                        <p:cTn id="60" dur="1000" fill="hold"/>
                                        <p:tgtEl>
                                          <p:spTgt spid="19"/>
                                        </p:tgtEl>
                                        <p:attrNameLst>
                                          <p:attrName>ppt_x</p:attrName>
                                        </p:attrNameLst>
                                      </p:cBhvr>
                                      <p:tavLst>
                                        <p:tav tm="0">
                                          <p:val>
                                            <p:strVal val="#ppt_x"/>
                                          </p:val>
                                        </p:tav>
                                        <p:tav tm="100000">
                                          <p:val>
                                            <p:strVal val="#ppt_x"/>
                                          </p:val>
                                        </p:tav>
                                      </p:tavLst>
                                    </p:anim>
                                    <p:anim calcmode="lin" valueType="num">
                                      <p:cBhvr>
                                        <p:cTn id="61" dur="1000" fill="hold"/>
                                        <p:tgtEl>
                                          <p:spTgt spid="19"/>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1000"/>
                                        <p:tgtEl>
                                          <p:spTgt spid="23"/>
                                        </p:tgtEl>
                                      </p:cBhvr>
                                    </p:animEffect>
                                    <p:anim calcmode="lin" valueType="num">
                                      <p:cBhvr>
                                        <p:cTn id="65" dur="1000" fill="hold"/>
                                        <p:tgtEl>
                                          <p:spTgt spid="23"/>
                                        </p:tgtEl>
                                        <p:attrNameLst>
                                          <p:attrName>ppt_x</p:attrName>
                                        </p:attrNameLst>
                                      </p:cBhvr>
                                      <p:tavLst>
                                        <p:tav tm="0">
                                          <p:val>
                                            <p:strVal val="#ppt_x"/>
                                          </p:val>
                                        </p:tav>
                                        <p:tav tm="100000">
                                          <p:val>
                                            <p:strVal val="#ppt_x"/>
                                          </p:val>
                                        </p:tav>
                                      </p:tavLst>
                                    </p:anim>
                                    <p:anim calcmode="lin" valueType="num">
                                      <p:cBhvr>
                                        <p:cTn id="66" dur="1000" fill="hold"/>
                                        <p:tgtEl>
                                          <p:spTgt spid="23"/>
                                        </p:tgtEl>
                                        <p:attrNameLst>
                                          <p:attrName>ppt_y</p:attrName>
                                        </p:attrNameLst>
                                      </p:cBhvr>
                                      <p:tavLst>
                                        <p:tav tm="0">
                                          <p:val>
                                            <p:strVal val="#ppt_y+.1"/>
                                          </p:val>
                                        </p:tav>
                                        <p:tav tm="100000">
                                          <p:val>
                                            <p:strVal val="#ppt_y"/>
                                          </p:val>
                                        </p:tav>
                                      </p:tavLst>
                                    </p:anim>
                                  </p:childTnLst>
                                </p:cTn>
                              </p:par>
                              <p:par>
                                <p:cTn id="67" presetID="42"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1000"/>
                                        <p:tgtEl>
                                          <p:spTgt spid="20"/>
                                        </p:tgtEl>
                                      </p:cBhvr>
                                    </p:animEffect>
                                    <p:anim calcmode="lin" valueType="num">
                                      <p:cBhvr>
                                        <p:cTn id="70" dur="1000" fill="hold"/>
                                        <p:tgtEl>
                                          <p:spTgt spid="20"/>
                                        </p:tgtEl>
                                        <p:attrNameLst>
                                          <p:attrName>ppt_x</p:attrName>
                                        </p:attrNameLst>
                                      </p:cBhvr>
                                      <p:tavLst>
                                        <p:tav tm="0">
                                          <p:val>
                                            <p:strVal val="#ppt_x"/>
                                          </p:val>
                                        </p:tav>
                                        <p:tav tm="100000">
                                          <p:val>
                                            <p:strVal val="#ppt_x"/>
                                          </p:val>
                                        </p:tav>
                                      </p:tavLst>
                                    </p:anim>
                                    <p:anim calcmode="lin" valueType="num">
                                      <p:cBhvr>
                                        <p:cTn id="71" dur="1000" fill="hold"/>
                                        <p:tgtEl>
                                          <p:spTgt spid="20"/>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8"/>
                                        </p:tgtEl>
                                        <p:attrNameLst>
                                          <p:attrName>style.visibility</p:attrName>
                                        </p:attrNameLst>
                                      </p:cBhvr>
                                      <p:to>
                                        <p:strVal val="visible"/>
                                      </p:to>
                                    </p:set>
                                    <p:animEffect transition="in" filter="fade">
                                      <p:cBhvr>
                                        <p:cTn id="74" dur="1000"/>
                                        <p:tgtEl>
                                          <p:spTgt spid="28"/>
                                        </p:tgtEl>
                                      </p:cBhvr>
                                    </p:animEffect>
                                    <p:anim calcmode="lin" valueType="num">
                                      <p:cBhvr>
                                        <p:cTn id="75" dur="1000" fill="hold"/>
                                        <p:tgtEl>
                                          <p:spTgt spid="28"/>
                                        </p:tgtEl>
                                        <p:attrNameLst>
                                          <p:attrName>ppt_x</p:attrName>
                                        </p:attrNameLst>
                                      </p:cBhvr>
                                      <p:tavLst>
                                        <p:tav tm="0">
                                          <p:val>
                                            <p:strVal val="#ppt_x"/>
                                          </p:val>
                                        </p:tav>
                                        <p:tav tm="100000">
                                          <p:val>
                                            <p:strVal val="#ppt_x"/>
                                          </p:val>
                                        </p:tav>
                                      </p:tavLst>
                                    </p:anim>
                                    <p:anim calcmode="lin" valueType="num">
                                      <p:cBhvr>
                                        <p:cTn id="76" dur="1000" fill="hold"/>
                                        <p:tgtEl>
                                          <p:spTgt spid="28"/>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fade">
                                      <p:cBhvr>
                                        <p:cTn id="79" dur="1000"/>
                                        <p:tgtEl>
                                          <p:spTgt spid="21"/>
                                        </p:tgtEl>
                                      </p:cBhvr>
                                    </p:animEffect>
                                    <p:anim calcmode="lin" valueType="num">
                                      <p:cBhvr>
                                        <p:cTn id="80" dur="1000" fill="hold"/>
                                        <p:tgtEl>
                                          <p:spTgt spid="21"/>
                                        </p:tgtEl>
                                        <p:attrNameLst>
                                          <p:attrName>ppt_x</p:attrName>
                                        </p:attrNameLst>
                                      </p:cBhvr>
                                      <p:tavLst>
                                        <p:tav tm="0">
                                          <p:val>
                                            <p:strVal val="#ppt_x"/>
                                          </p:val>
                                        </p:tav>
                                        <p:tav tm="100000">
                                          <p:val>
                                            <p:strVal val="#ppt_x"/>
                                          </p:val>
                                        </p:tav>
                                      </p:tavLst>
                                    </p:anim>
                                    <p:anim calcmode="lin" valueType="num">
                                      <p:cBhvr>
                                        <p:cTn id="81" dur="1000" fill="hold"/>
                                        <p:tgtEl>
                                          <p:spTgt spid="21"/>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1000"/>
                                        <p:tgtEl>
                                          <p:spTgt spid="33"/>
                                        </p:tgtEl>
                                      </p:cBhvr>
                                    </p:animEffect>
                                    <p:anim calcmode="lin" valueType="num">
                                      <p:cBhvr>
                                        <p:cTn id="85" dur="1000" fill="hold"/>
                                        <p:tgtEl>
                                          <p:spTgt spid="33"/>
                                        </p:tgtEl>
                                        <p:attrNameLst>
                                          <p:attrName>ppt_x</p:attrName>
                                        </p:attrNameLst>
                                      </p:cBhvr>
                                      <p:tavLst>
                                        <p:tav tm="0">
                                          <p:val>
                                            <p:strVal val="#ppt_x"/>
                                          </p:val>
                                        </p:tav>
                                        <p:tav tm="100000">
                                          <p:val>
                                            <p:strVal val="#ppt_x"/>
                                          </p:val>
                                        </p:tav>
                                      </p:tavLst>
                                    </p:anim>
                                    <p:anim calcmode="lin" valueType="num">
                                      <p:cBhvr>
                                        <p:cTn id="86" dur="1000" fill="hold"/>
                                        <p:tgtEl>
                                          <p:spTgt spid="33"/>
                                        </p:tgtEl>
                                        <p:attrNameLst>
                                          <p:attrName>ppt_y</p:attrName>
                                        </p:attrNameLst>
                                      </p:cBhvr>
                                      <p:tavLst>
                                        <p:tav tm="0">
                                          <p:val>
                                            <p:strVal val="#ppt_y+.1"/>
                                          </p:val>
                                        </p:tav>
                                        <p:tav tm="100000">
                                          <p:val>
                                            <p:strVal val="#ppt_y"/>
                                          </p:val>
                                        </p:tav>
                                      </p:tavLst>
                                    </p:anim>
                                  </p:childTnLst>
                                </p:cTn>
                              </p:par>
                              <p:par>
                                <p:cTn id="87" presetID="42" presetClass="entr" presetSubtype="0" fill="hold" nodeType="withEffect">
                                  <p:stCondLst>
                                    <p:cond delay="0"/>
                                  </p:stCondLst>
                                  <p:childTnLst>
                                    <p:set>
                                      <p:cBhvr>
                                        <p:cTn id="88" dur="1" fill="hold">
                                          <p:stCondLst>
                                            <p:cond delay="0"/>
                                          </p:stCondLst>
                                        </p:cTn>
                                        <p:tgtEl>
                                          <p:spTgt spid="34"/>
                                        </p:tgtEl>
                                        <p:attrNameLst>
                                          <p:attrName>style.visibility</p:attrName>
                                        </p:attrNameLst>
                                      </p:cBhvr>
                                      <p:to>
                                        <p:strVal val="visible"/>
                                      </p:to>
                                    </p:set>
                                    <p:animEffect transition="in" filter="fade">
                                      <p:cBhvr>
                                        <p:cTn id="89" dur="1000"/>
                                        <p:tgtEl>
                                          <p:spTgt spid="34"/>
                                        </p:tgtEl>
                                      </p:cBhvr>
                                    </p:animEffect>
                                    <p:anim calcmode="lin" valueType="num">
                                      <p:cBhvr>
                                        <p:cTn id="90" dur="1000" fill="hold"/>
                                        <p:tgtEl>
                                          <p:spTgt spid="34"/>
                                        </p:tgtEl>
                                        <p:attrNameLst>
                                          <p:attrName>ppt_x</p:attrName>
                                        </p:attrNameLst>
                                      </p:cBhvr>
                                      <p:tavLst>
                                        <p:tav tm="0">
                                          <p:val>
                                            <p:strVal val="#ppt_x"/>
                                          </p:val>
                                        </p:tav>
                                        <p:tav tm="100000">
                                          <p:val>
                                            <p:strVal val="#ppt_x"/>
                                          </p:val>
                                        </p:tav>
                                      </p:tavLst>
                                    </p:anim>
                                    <p:anim calcmode="lin" valueType="num">
                                      <p:cBhvr>
                                        <p:cTn id="91" dur="1000" fill="hold"/>
                                        <p:tgtEl>
                                          <p:spTgt spid="34"/>
                                        </p:tgtEl>
                                        <p:attrNameLst>
                                          <p:attrName>ppt_y</p:attrName>
                                        </p:attrNameLst>
                                      </p:cBhvr>
                                      <p:tavLst>
                                        <p:tav tm="0">
                                          <p:val>
                                            <p:strVal val="#ppt_y+.1"/>
                                          </p:val>
                                        </p:tav>
                                        <p:tav tm="100000">
                                          <p:val>
                                            <p:strVal val="#ppt_y"/>
                                          </p:val>
                                        </p:tav>
                                      </p:tavLst>
                                    </p:anim>
                                  </p:childTnLst>
                                </p:cTn>
                              </p:par>
                              <p:par>
                                <p:cTn id="92" presetID="42" presetClass="entr" presetSubtype="0" fill="hold" nodeType="withEffect">
                                  <p:stCondLst>
                                    <p:cond delay="0"/>
                                  </p:stCondLst>
                                  <p:childTnLst>
                                    <p:set>
                                      <p:cBhvr>
                                        <p:cTn id="93" dur="1" fill="hold">
                                          <p:stCondLst>
                                            <p:cond delay="0"/>
                                          </p:stCondLst>
                                        </p:cTn>
                                        <p:tgtEl>
                                          <p:spTgt spid="36"/>
                                        </p:tgtEl>
                                        <p:attrNameLst>
                                          <p:attrName>style.visibility</p:attrName>
                                        </p:attrNameLst>
                                      </p:cBhvr>
                                      <p:to>
                                        <p:strVal val="visible"/>
                                      </p:to>
                                    </p:set>
                                    <p:animEffect transition="in" filter="fade">
                                      <p:cBhvr>
                                        <p:cTn id="94" dur="1000"/>
                                        <p:tgtEl>
                                          <p:spTgt spid="36"/>
                                        </p:tgtEl>
                                      </p:cBhvr>
                                    </p:animEffect>
                                    <p:anim calcmode="lin" valueType="num">
                                      <p:cBhvr>
                                        <p:cTn id="95" dur="1000" fill="hold"/>
                                        <p:tgtEl>
                                          <p:spTgt spid="36"/>
                                        </p:tgtEl>
                                        <p:attrNameLst>
                                          <p:attrName>ppt_x</p:attrName>
                                        </p:attrNameLst>
                                      </p:cBhvr>
                                      <p:tavLst>
                                        <p:tav tm="0">
                                          <p:val>
                                            <p:strVal val="#ppt_x"/>
                                          </p:val>
                                        </p:tav>
                                        <p:tav tm="100000">
                                          <p:val>
                                            <p:strVal val="#ppt_x"/>
                                          </p:val>
                                        </p:tav>
                                      </p:tavLst>
                                    </p:anim>
                                    <p:anim calcmode="lin" valueType="num">
                                      <p:cBhvr>
                                        <p:cTn id="96" dur="1000" fill="hold"/>
                                        <p:tgtEl>
                                          <p:spTgt spid="36"/>
                                        </p:tgtEl>
                                        <p:attrNameLst>
                                          <p:attrName>ppt_y</p:attrName>
                                        </p:attrNameLst>
                                      </p:cBhvr>
                                      <p:tavLst>
                                        <p:tav tm="0">
                                          <p:val>
                                            <p:strVal val="#ppt_y+.1"/>
                                          </p:val>
                                        </p:tav>
                                        <p:tav tm="100000">
                                          <p:val>
                                            <p:strVal val="#ppt_y"/>
                                          </p:val>
                                        </p:tav>
                                      </p:tavLst>
                                    </p:anim>
                                  </p:childTnLst>
                                </p:cTn>
                              </p:par>
                              <p:par>
                                <p:cTn id="97" presetID="42" presetClass="entr" presetSubtype="0" fill="hold"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1000"/>
                                        <p:tgtEl>
                                          <p:spTgt spid="37"/>
                                        </p:tgtEl>
                                      </p:cBhvr>
                                    </p:animEffect>
                                    <p:anim calcmode="lin" valueType="num">
                                      <p:cBhvr>
                                        <p:cTn id="100" dur="1000" fill="hold"/>
                                        <p:tgtEl>
                                          <p:spTgt spid="37"/>
                                        </p:tgtEl>
                                        <p:attrNameLst>
                                          <p:attrName>ppt_x</p:attrName>
                                        </p:attrNameLst>
                                      </p:cBhvr>
                                      <p:tavLst>
                                        <p:tav tm="0">
                                          <p:val>
                                            <p:strVal val="#ppt_x"/>
                                          </p:val>
                                        </p:tav>
                                        <p:tav tm="100000">
                                          <p:val>
                                            <p:strVal val="#ppt_x"/>
                                          </p:val>
                                        </p:tav>
                                      </p:tavLst>
                                    </p:anim>
                                    <p:anim calcmode="lin" valueType="num">
                                      <p:cBhvr>
                                        <p:cTn id="101" dur="1000" fill="hold"/>
                                        <p:tgtEl>
                                          <p:spTgt spid="37"/>
                                        </p:tgtEl>
                                        <p:attrNameLst>
                                          <p:attrName>ppt_y</p:attrName>
                                        </p:attrNameLst>
                                      </p:cBhvr>
                                      <p:tavLst>
                                        <p:tav tm="0">
                                          <p:val>
                                            <p:strVal val="#ppt_y+.1"/>
                                          </p:val>
                                        </p:tav>
                                        <p:tav tm="100000">
                                          <p:val>
                                            <p:strVal val="#ppt_y"/>
                                          </p:val>
                                        </p:tav>
                                      </p:tavLst>
                                    </p:anim>
                                  </p:childTnLst>
                                </p:cTn>
                              </p:par>
                              <p:par>
                                <p:cTn id="102" presetID="42" presetClass="entr" presetSubtype="0" fill="hold" nodeType="withEffect">
                                  <p:stCondLst>
                                    <p:cond delay="0"/>
                                  </p:stCondLst>
                                  <p:childTnLst>
                                    <p:set>
                                      <p:cBhvr>
                                        <p:cTn id="103" dur="1" fill="hold">
                                          <p:stCondLst>
                                            <p:cond delay="0"/>
                                          </p:stCondLst>
                                        </p:cTn>
                                        <p:tgtEl>
                                          <p:spTgt spid="30"/>
                                        </p:tgtEl>
                                        <p:attrNameLst>
                                          <p:attrName>style.visibility</p:attrName>
                                        </p:attrNameLst>
                                      </p:cBhvr>
                                      <p:to>
                                        <p:strVal val="visible"/>
                                      </p:to>
                                    </p:set>
                                    <p:animEffect transition="in" filter="fade">
                                      <p:cBhvr>
                                        <p:cTn id="104" dur="1000"/>
                                        <p:tgtEl>
                                          <p:spTgt spid="30"/>
                                        </p:tgtEl>
                                      </p:cBhvr>
                                    </p:animEffect>
                                    <p:anim calcmode="lin" valueType="num">
                                      <p:cBhvr>
                                        <p:cTn id="105" dur="1000" fill="hold"/>
                                        <p:tgtEl>
                                          <p:spTgt spid="30"/>
                                        </p:tgtEl>
                                        <p:attrNameLst>
                                          <p:attrName>ppt_x</p:attrName>
                                        </p:attrNameLst>
                                      </p:cBhvr>
                                      <p:tavLst>
                                        <p:tav tm="0">
                                          <p:val>
                                            <p:strVal val="#ppt_x"/>
                                          </p:val>
                                        </p:tav>
                                        <p:tav tm="100000">
                                          <p:val>
                                            <p:strVal val="#ppt_x"/>
                                          </p:val>
                                        </p:tav>
                                      </p:tavLst>
                                    </p:anim>
                                    <p:anim calcmode="lin" valueType="num">
                                      <p:cBhvr>
                                        <p:cTn id="106" dur="1000" fill="hold"/>
                                        <p:tgtEl>
                                          <p:spTgt spid="30"/>
                                        </p:tgtEl>
                                        <p:attrNameLst>
                                          <p:attrName>ppt_y</p:attrName>
                                        </p:attrNameLst>
                                      </p:cBhvr>
                                      <p:tavLst>
                                        <p:tav tm="0">
                                          <p:val>
                                            <p:strVal val="#ppt_y+.1"/>
                                          </p:val>
                                        </p:tav>
                                        <p:tav tm="100000">
                                          <p:val>
                                            <p:strVal val="#ppt_y"/>
                                          </p:val>
                                        </p:tav>
                                      </p:tavLst>
                                    </p:anim>
                                  </p:childTnLst>
                                </p:cTn>
                              </p:par>
                              <p:par>
                                <p:cTn id="107" presetID="42" presetClass="entr" presetSubtype="0" fill="hold" nodeType="withEffect">
                                  <p:stCondLst>
                                    <p:cond delay="0"/>
                                  </p:stCondLst>
                                  <p:childTnLst>
                                    <p:set>
                                      <p:cBhvr>
                                        <p:cTn id="108" dur="1" fill="hold">
                                          <p:stCondLst>
                                            <p:cond delay="0"/>
                                          </p:stCondLst>
                                        </p:cTn>
                                        <p:tgtEl>
                                          <p:spTgt spid="31"/>
                                        </p:tgtEl>
                                        <p:attrNameLst>
                                          <p:attrName>style.visibility</p:attrName>
                                        </p:attrNameLst>
                                      </p:cBhvr>
                                      <p:to>
                                        <p:strVal val="visible"/>
                                      </p:to>
                                    </p:set>
                                    <p:animEffect transition="in" filter="fade">
                                      <p:cBhvr>
                                        <p:cTn id="109" dur="1000"/>
                                        <p:tgtEl>
                                          <p:spTgt spid="31"/>
                                        </p:tgtEl>
                                      </p:cBhvr>
                                    </p:animEffect>
                                    <p:anim calcmode="lin" valueType="num">
                                      <p:cBhvr>
                                        <p:cTn id="110" dur="1000" fill="hold"/>
                                        <p:tgtEl>
                                          <p:spTgt spid="31"/>
                                        </p:tgtEl>
                                        <p:attrNameLst>
                                          <p:attrName>ppt_x</p:attrName>
                                        </p:attrNameLst>
                                      </p:cBhvr>
                                      <p:tavLst>
                                        <p:tav tm="0">
                                          <p:val>
                                            <p:strVal val="#ppt_x"/>
                                          </p:val>
                                        </p:tav>
                                        <p:tav tm="100000">
                                          <p:val>
                                            <p:strVal val="#ppt_x"/>
                                          </p:val>
                                        </p:tav>
                                      </p:tavLst>
                                    </p:anim>
                                    <p:anim calcmode="lin" valueType="num">
                                      <p:cBhvr>
                                        <p:cTn id="111" dur="1000" fill="hold"/>
                                        <p:tgtEl>
                                          <p:spTgt spid="31"/>
                                        </p:tgtEl>
                                        <p:attrNameLst>
                                          <p:attrName>ppt_y</p:attrName>
                                        </p:attrNameLst>
                                      </p:cBhvr>
                                      <p:tavLst>
                                        <p:tav tm="0">
                                          <p:val>
                                            <p:strVal val="#ppt_y+.1"/>
                                          </p:val>
                                        </p:tav>
                                        <p:tav tm="100000">
                                          <p:val>
                                            <p:strVal val="#ppt_y"/>
                                          </p:val>
                                        </p:tav>
                                      </p:tavLst>
                                    </p:anim>
                                  </p:childTnLst>
                                </p:cTn>
                              </p:par>
                              <p:par>
                                <p:cTn id="112" presetID="42" presetClass="entr" presetSubtype="0" fill="hold" nodeType="withEffect">
                                  <p:stCondLst>
                                    <p:cond delay="0"/>
                                  </p:stCondLst>
                                  <p:childTnLst>
                                    <p:set>
                                      <p:cBhvr>
                                        <p:cTn id="113" dur="1" fill="hold">
                                          <p:stCondLst>
                                            <p:cond delay="0"/>
                                          </p:stCondLst>
                                        </p:cTn>
                                        <p:tgtEl>
                                          <p:spTgt spid="32"/>
                                        </p:tgtEl>
                                        <p:attrNameLst>
                                          <p:attrName>style.visibility</p:attrName>
                                        </p:attrNameLst>
                                      </p:cBhvr>
                                      <p:to>
                                        <p:strVal val="visible"/>
                                      </p:to>
                                    </p:set>
                                    <p:animEffect transition="in" filter="fade">
                                      <p:cBhvr>
                                        <p:cTn id="114" dur="1000"/>
                                        <p:tgtEl>
                                          <p:spTgt spid="32"/>
                                        </p:tgtEl>
                                      </p:cBhvr>
                                    </p:animEffect>
                                    <p:anim calcmode="lin" valueType="num">
                                      <p:cBhvr>
                                        <p:cTn id="115" dur="1000" fill="hold"/>
                                        <p:tgtEl>
                                          <p:spTgt spid="32"/>
                                        </p:tgtEl>
                                        <p:attrNameLst>
                                          <p:attrName>ppt_x</p:attrName>
                                        </p:attrNameLst>
                                      </p:cBhvr>
                                      <p:tavLst>
                                        <p:tav tm="0">
                                          <p:val>
                                            <p:strVal val="#ppt_x"/>
                                          </p:val>
                                        </p:tav>
                                        <p:tav tm="100000">
                                          <p:val>
                                            <p:strVal val="#ppt_x"/>
                                          </p:val>
                                        </p:tav>
                                      </p:tavLst>
                                    </p:anim>
                                    <p:anim calcmode="lin" valueType="num">
                                      <p:cBhvr>
                                        <p:cTn id="116" dur="1000" fill="hold"/>
                                        <p:tgtEl>
                                          <p:spTgt spid="32"/>
                                        </p:tgtEl>
                                        <p:attrNameLst>
                                          <p:attrName>ppt_y</p:attrName>
                                        </p:attrNameLst>
                                      </p:cBhvr>
                                      <p:tavLst>
                                        <p:tav tm="0">
                                          <p:val>
                                            <p:strVal val="#ppt_y+.1"/>
                                          </p:val>
                                        </p:tav>
                                        <p:tav tm="100000">
                                          <p:val>
                                            <p:strVal val="#ppt_y"/>
                                          </p:val>
                                        </p:tav>
                                      </p:tavLst>
                                    </p:anim>
                                  </p:childTnLst>
                                </p:cTn>
                              </p:par>
                              <p:par>
                                <p:cTn id="117" presetID="42" presetClass="entr" presetSubtype="0" fill="hold" nodeType="withEffect">
                                  <p:stCondLst>
                                    <p:cond delay="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1000"/>
                                        <p:tgtEl>
                                          <p:spTgt spid="26"/>
                                        </p:tgtEl>
                                      </p:cBhvr>
                                    </p:animEffect>
                                    <p:anim calcmode="lin" valueType="num">
                                      <p:cBhvr>
                                        <p:cTn id="120" dur="1000" fill="hold"/>
                                        <p:tgtEl>
                                          <p:spTgt spid="26"/>
                                        </p:tgtEl>
                                        <p:attrNameLst>
                                          <p:attrName>ppt_x</p:attrName>
                                        </p:attrNameLst>
                                      </p:cBhvr>
                                      <p:tavLst>
                                        <p:tav tm="0">
                                          <p:val>
                                            <p:strVal val="#ppt_x"/>
                                          </p:val>
                                        </p:tav>
                                        <p:tav tm="100000">
                                          <p:val>
                                            <p:strVal val="#ppt_x"/>
                                          </p:val>
                                        </p:tav>
                                      </p:tavLst>
                                    </p:anim>
                                    <p:anim calcmode="lin" valueType="num">
                                      <p:cBhvr>
                                        <p:cTn id="121" dur="1000" fill="hold"/>
                                        <p:tgtEl>
                                          <p:spTgt spid="26"/>
                                        </p:tgtEl>
                                        <p:attrNameLst>
                                          <p:attrName>ppt_y</p:attrName>
                                        </p:attrNameLst>
                                      </p:cBhvr>
                                      <p:tavLst>
                                        <p:tav tm="0">
                                          <p:val>
                                            <p:strVal val="#ppt_y+.1"/>
                                          </p:val>
                                        </p:tav>
                                        <p:tav tm="100000">
                                          <p:val>
                                            <p:strVal val="#ppt_y"/>
                                          </p:val>
                                        </p:tav>
                                      </p:tavLst>
                                    </p:anim>
                                  </p:childTnLst>
                                </p:cTn>
                              </p:par>
                              <p:par>
                                <p:cTn id="122" presetID="42" presetClass="entr" presetSubtype="0" fill="hold" nodeType="withEffect">
                                  <p:stCondLst>
                                    <p:cond delay="0"/>
                                  </p:stCondLst>
                                  <p:childTnLst>
                                    <p:set>
                                      <p:cBhvr>
                                        <p:cTn id="123" dur="1" fill="hold">
                                          <p:stCondLst>
                                            <p:cond delay="0"/>
                                          </p:stCondLst>
                                        </p:cTn>
                                        <p:tgtEl>
                                          <p:spTgt spid="24"/>
                                        </p:tgtEl>
                                        <p:attrNameLst>
                                          <p:attrName>style.visibility</p:attrName>
                                        </p:attrNameLst>
                                      </p:cBhvr>
                                      <p:to>
                                        <p:strVal val="visible"/>
                                      </p:to>
                                    </p:set>
                                    <p:animEffect transition="in" filter="fade">
                                      <p:cBhvr>
                                        <p:cTn id="124" dur="1000"/>
                                        <p:tgtEl>
                                          <p:spTgt spid="24"/>
                                        </p:tgtEl>
                                      </p:cBhvr>
                                    </p:animEffect>
                                    <p:anim calcmode="lin" valueType="num">
                                      <p:cBhvr>
                                        <p:cTn id="125" dur="1000" fill="hold"/>
                                        <p:tgtEl>
                                          <p:spTgt spid="24"/>
                                        </p:tgtEl>
                                        <p:attrNameLst>
                                          <p:attrName>ppt_x</p:attrName>
                                        </p:attrNameLst>
                                      </p:cBhvr>
                                      <p:tavLst>
                                        <p:tav tm="0">
                                          <p:val>
                                            <p:strVal val="#ppt_x"/>
                                          </p:val>
                                        </p:tav>
                                        <p:tav tm="100000">
                                          <p:val>
                                            <p:strVal val="#ppt_x"/>
                                          </p:val>
                                        </p:tav>
                                      </p:tavLst>
                                    </p:anim>
                                    <p:anim calcmode="lin" valueType="num">
                                      <p:cBhvr>
                                        <p:cTn id="126" dur="1000" fill="hold"/>
                                        <p:tgtEl>
                                          <p:spTgt spid="24"/>
                                        </p:tgtEl>
                                        <p:attrNameLst>
                                          <p:attrName>ppt_y</p:attrName>
                                        </p:attrNameLst>
                                      </p:cBhvr>
                                      <p:tavLst>
                                        <p:tav tm="0">
                                          <p:val>
                                            <p:strVal val="#ppt_y+.1"/>
                                          </p:val>
                                        </p:tav>
                                        <p:tav tm="100000">
                                          <p:val>
                                            <p:strVal val="#ppt_y"/>
                                          </p:val>
                                        </p:tav>
                                      </p:tavLst>
                                    </p:anim>
                                  </p:childTnLst>
                                </p:cTn>
                              </p:par>
                              <p:par>
                                <p:cTn id="127" presetID="42" presetClass="entr" presetSubtype="0" fill="hold" nodeType="with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1000"/>
                                        <p:tgtEl>
                                          <p:spTgt spid="22"/>
                                        </p:tgtEl>
                                      </p:cBhvr>
                                    </p:animEffect>
                                    <p:anim calcmode="lin" valueType="num">
                                      <p:cBhvr>
                                        <p:cTn id="130" dur="1000" fill="hold"/>
                                        <p:tgtEl>
                                          <p:spTgt spid="22"/>
                                        </p:tgtEl>
                                        <p:attrNameLst>
                                          <p:attrName>ppt_x</p:attrName>
                                        </p:attrNameLst>
                                      </p:cBhvr>
                                      <p:tavLst>
                                        <p:tav tm="0">
                                          <p:val>
                                            <p:strVal val="#ppt_x"/>
                                          </p:val>
                                        </p:tav>
                                        <p:tav tm="100000">
                                          <p:val>
                                            <p:strVal val="#ppt_x"/>
                                          </p:val>
                                        </p:tav>
                                      </p:tavLst>
                                    </p:anim>
                                    <p:anim calcmode="lin" valueType="num">
                                      <p:cBhvr>
                                        <p:cTn id="13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4" grpId="0"/>
      <p:bldP spid="15" grpId="0"/>
      <p:bldP spid="16" grpId="0"/>
      <p:bldP spid="23" grpId="0"/>
      <p:bldP spid="28" grpId="0"/>
      <p:bldP spid="33"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10" name="Picture 8" descr="Vector board template with nature theme">
            <a:extLst>
              <a:ext uri="{FF2B5EF4-FFF2-40B4-BE49-F238E27FC236}">
                <a16:creationId xmlns:a16="http://schemas.microsoft.com/office/drawing/2014/main" id="{04945BD7-CDA0-25A8-EA80-7D5ED04D0F4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9735" b="98820" l="9904" r="89936">
                        <a14:foregroundMark x1="23323" y1="77876" x2="22684" y2="98820"/>
                        <a14:foregroundMark x1="66454" y1="79351" x2="64377" y2="93510"/>
                        <a14:foregroundMark x1="80671" y1="78466" x2="82428" y2="75811"/>
                        <a14:foregroundMark x1="83067" y1="73156" x2="83387" y2="75811"/>
                      </a14:backgroundRemoval>
                    </a14:imgEffect>
                  </a14:imgLayer>
                </a14:imgProps>
              </a:ext>
              <a:ext uri="{28A0092B-C50C-407E-A947-70E740481C1C}">
                <a14:useLocalDpi xmlns:a14="http://schemas.microsoft.com/office/drawing/2010/main" val="0"/>
              </a:ext>
            </a:extLst>
          </a:blip>
          <a:srcRect/>
          <a:stretch>
            <a:fillRect/>
          </a:stretch>
        </p:blipFill>
        <p:spPr bwMode="auto">
          <a:xfrm>
            <a:off x="892664" y="1285228"/>
            <a:ext cx="10068741" cy="54525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25C58950-CC8A-3B96-6DD4-3706D1ABF0B2}"/>
              </a:ext>
            </a:extLst>
          </p:cNvPr>
          <p:cNvPicPr>
            <a:picLocks noChangeAspect="1"/>
          </p:cNvPicPr>
          <p:nvPr/>
        </p:nvPicPr>
        <p:blipFill rotWithShape="1">
          <a:blip r:embed="rId8"/>
          <a:srcRect t="19779"/>
          <a:stretch/>
        </p:blipFill>
        <p:spPr>
          <a:xfrm>
            <a:off x="3450734" y="2750754"/>
            <a:ext cx="5032110" cy="2150367"/>
          </a:xfrm>
          <a:prstGeom prst="rect">
            <a:avLst/>
          </a:prstGeom>
        </p:spPr>
      </p:pic>
      <p:pic>
        <p:nvPicPr>
          <p:cNvPr id="26" name="Picture 25">
            <a:extLst>
              <a:ext uri="{FF2B5EF4-FFF2-40B4-BE49-F238E27FC236}">
                <a16:creationId xmlns:a16="http://schemas.microsoft.com/office/drawing/2014/main" id="{D2ECC70E-1739-7817-1723-760F7794D6A5}"/>
              </a:ext>
            </a:extLst>
          </p:cNvPr>
          <p:cNvPicPr>
            <a:picLocks noChangeAspect="1"/>
          </p:cNvPicPr>
          <p:nvPr/>
        </p:nvPicPr>
        <p:blipFill>
          <a:blip r:embed="rId9"/>
          <a:stretch>
            <a:fillRect/>
          </a:stretch>
        </p:blipFill>
        <p:spPr>
          <a:xfrm>
            <a:off x="827804" y="218661"/>
            <a:ext cx="10516511" cy="2005758"/>
          </a:xfrm>
          <a:prstGeom prst="rect">
            <a:avLst/>
          </a:prstGeom>
        </p:spPr>
      </p:pic>
    </p:spTree>
    <p:extLst>
      <p:ext uri="{BB962C8B-B14F-4D97-AF65-F5344CB8AC3E}">
        <p14:creationId xmlns:p14="http://schemas.microsoft.com/office/powerpoint/2010/main" val="581221533"/>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547A9C95-9D57-4538-A4D2-B75D5D4EAA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024" y="4510654"/>
            <a:ext cx="2835211" cy="2347346"/>
          </a:xfrm>
          <a:prstGeom prst="rect">
            <a:avLst/>
          </a:prstGeom>
        </p:spPr>
      </p:pic>
      <p:pic>
        <p:nvPicPr>
          <p:cNvPr id="44" name="图片 43">
            <a:extLst>
              <a:ext uri="{FF2B5EF4-FFF2-40B4-BE49-F238E27FC236}">
                <a16:creationId xmlns:a16="http://schemas.microsoft.com/office/drawing/2014/main" id="{124BF7FE-D2A3-4009-9B97-CB3D25062B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56789" y="4510654"/>
            <a:ext cx="2835211" cy="2347346"/>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pic>
        <p:nvPicPr>
          <p:cNvPr id="9" name="Picture 8">
            <a:extLst>
              <a:ext uri="{FF2B5EF4-FFF2-40B4-BE49-F238E27FC236}">
                <a16:creationId xmlns:a16="http://schemas.microsoft.com/office/drawing/2014/main" id="{7BB38CBB-9FB7-9742-5B6E-C806531CFFC1}"/>
              </a:ext>
            </a:extLst>
          </p:cNvPr>
          <p:cNvPicPr>
            <a:picLocks noChangeAspect="1"/>
          </p:cNvPicPr>
          <p:nvPr/>
        </p:nvPicPr>
        <p:blipFill>
          <a:blip r:embed="rId7"/>
          <a:stretch>
            <a:fillRect/>
          </a:stretch>
        </p:blipFill>
        <p:spPr>
          <a:xfrm>
            <a:off x="710789" y="1888186"/>
            <a:ext cx="10492125" cy="2664183"/>
          </a:xfrm>
          <a:prstGeom prst="rect">
            <a:avLst/>
          </a:prstGeom>
        </p:spPr>
      </p:pic>
    </p:spTree>
    <p:extLst>
      <p:ext uri="{BB962C8B-B14F-4D97-AF65-F5344CB8AC3E}">
        <p14:creationId xmlns:p14="http://schemas.microsoft.com/office/powerpoint/2010/main" val="2032794726"/>
      </p:ext>
    </p:extLst>
  </p:cSld>
  <p:clrMapOvr>
    <a:masterClrMapping/>
  </p:clrMapOvr>
  <mc:AlternateContent xmlns:mc="http://schemas.openxmlformats.org/markup-compatibility/2006" xmlns:p14="http://schemas.microsoft.com/office/powerpoint/2010/main">
    <mc:Choice Requires="p14">
      <p:transition spd="slow" p14:dur="1750" advClick="0" advTm="0">
        <p14:pan dir="u"/>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750"/>
                                        <p:tgtEl>
                                          <p:spTgt spid="6"/>
                                        </p:tgtEl>
                                      </p:cBhvr>
                                    </p:animEffect>
                                  </p:childTnLst>
                                </p:cTn>
                              </p:par>
                            </p:childTnLst>
                          </p:cTn>
                        </p:par>
                        <p:par>
                          <p:cTn id="18" fill="hold">
                            <p:stCondLst>
                              <p:cond delay="2250"/>
                            </p:stCondLst>
                            <p:childTnLst>
                              <p:par>
                                <p:cTn id="19" presetID="22" presetClass="entr" presetSubtype="4"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750"/>
                                        <p:tgtEl>
                                          <p:spTgt spid="3"/>
                                        </p:tgtEl>
                                      </p:cBhvr>
                                    </p:animEffect>
                                  </p:childTnLst>
                                </p:cTn>
                              </p:par>
                            </p:childTnLst>
                          </p:cTn>
                        </p:par>
                        <p:par>
                          <p:cTn id="22" fill="hold">
                            <p:stCondLst>
                              <p:cond delay="3000"/>
                            </p:stCondLst>
                            <p:childTnLst>
                              <p:par>
                                <p:cTn id="23" presetID="22" presetClass="entr" presetSubtype="4"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wipe(down)">
                                      <p:cBhvr>
                                        <p:cTn id="25" dur="75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algn="just"/>
              <a:r>
                <a:rPr lang="vi-VN" sz="4400" dirty="0">
                  <a:latin typeface="Calibri" panose="020F0502020204030204" pitchFamily="34" charset="0"/>
                  <a:ea typeface="Roboto" panose="02000000000000000000" pitchFamily="2" charset="0"/>
                  <a:cs typeface="Calibri" panose="020F0502020204030204" pitchFamily="34" charset="0"/>
                </a:rPr>
                <a:t>Ở Nhật Bản, lễ hội nào được xem là lớn nhất, lâu đời nhất?</a:t>
              </a:r>
              <a:endParaRPr lang="en-US" sz="4400" dirty="0">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806908" y="2795673"/>
            <a:ext cx="10498669" cy="2653324"/>
            <a:chOff x="880858" y="3361946"/>
            <a:chExt cx="10498669" cy="265332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1736646"/>
            </a:xfrm>
            <a:prstGeom prst="roundRect">
              <a:avLst/>
            </a:prstGeom>
            <a:solidFill>
              <a:srgbClr val="FFEBFF"/>
            </a:solidFill>
            <a:ln w="38100">
              <a:solidFill>
                <a:srgbClr val="FF5050"/>
              </a:solidFill>
            </a:ln>
          </p:spPr>
          <p:txBody>
            <a:bodyPr wrap="square" rtlCol="0">
              <a:spAutoFit/>
            </a:bodyPr>
            <a:lstStyle/>
            <a:p>
              <a:pPr algn="just"/>
              <a:r>
                <a:rPr lang="en-US" sz="4800" b="1" dirty="0">
                  <a:latin typeface="Calibri" panose="020F0502020204030204" pitchFamily="34" charset="0"/>
                  <a:ea typeface="Roboto" panose="02000000000000000000" pitchFamily="2" charset="0"/>
                  <a:cs typeface="Calibri" panose="020F0502020204030204" pitchFamily="34" charset="0"/>
                </a:rPr>
                <a:t>Ở </a:t>
              </a:r>
              <a:r>
                <a:rPr lang="en-US" sz="4800" b="1" dirty="0" err="1">
                  <a:latin typeface="Calibri" panose="020F0502020204030204" pitchFamily="34" charset="0"/>
                  <a:ea typeface="Roboto" panose="02000000000000000000" pitchFamily="2" charset="0"/>
                  <a:cs typeface="Calibri" panose="020F0502020204030204" pitchFamily="34" charset="0"/>
                </a:rPr>
                <a:t>Nhật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Bản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lớn</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và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lâu</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đời</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nhất</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là</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lễ</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hội</a:t>
              </a:r>
              <a:r>
                <a:rPr lang="en-US" sz="4800" b="1" dirty="0">
                  <a:latin typeface="Calibri" panose="020F0502020204030204" pitchFamily="34" charset="0"/>
                  <a:ea typeface="Roboto" panose="02000000000000000000" pitchFamily="2" charset="0"/>
                  <a:cs typeface="Calibri" panose="020F0502020204030204" pitchFamily="34" charset="0"/>
                </a:rPr>
                <a:t> Hoa </a:t>
              </a:r>
              <a:r>
                <a:rPr lang="en-US" sz="4800" b="1" dirty="0" err="1">
                  <a:latin typeface="Calibri" panose="020F0502020204030204" pitchFamily="34" charset="0"/>
                  <a:ea typeface="Roboto" panose="02000000000000000000" pitchFamily="2" charset="0"/>
                  <a:cs typeface="Calibri" panose="020F0502020204030204" pitchFamily="34" charset="0"/>
                </a:rPr>
                <a:t>anh</a:t>
              </a:r>
              <a:r>
                <a:rPr lang="en-US" sz="4800" b="1" dirty="0">
                  <a:latin typeface="Calibri" panose="020F0502020204030204" pitchFamily="34" charset="0"/>
                  <a:ea typeface="Roboto" panose="02000000000000000000" pitchFamily="2" charset="0"/>
                  <a:cs typeface="Calibri" panose="020F0502020204030204" pitchFamily="34" charset="0"/>
                </a:rPr>
                <a:t> </a:t>
              </a:r>
              <a:r>
                <a:rPr lang="en-US" sz="4800" b="1" dirty="0" err="1">
                  <a:latin typeface="Calibri" panose="020F0502020204030204" pitchFamily="34" charset="0"/>
                  <a:ea typeface="Roboto" panose="02000000000000000000" pitchFamily="2" charset="0"/>
                  <a:cs typeface="Calibri" panose="020F0502020204030204" pitchFamily="34" charset="0"/>
                </a:rPr>
                <a:t>đào</a:t>
              </a:r>
              <a:r>
                <a:rPr lang="en-US" sz="4800" b="1" dirty="0">
                  <a:latin typeface="Calibri" panose="020F0502020204030204" pitchFamily="34" charset="0"/>
                  <a:ea typeface="Roboto" panose="02000000000000000000" pitchFamily="2" charset="0"/>
                  <a:cs typeface="Calibri" panose="020F0502020204030204" pitchFamily="34" charset="0"/>
                </a:rPr>
                <a:t>.</a:t>
              </a:r>
              <a:endParaRPr lang="en-US" sz="4800" b="1" dirty="0">
                <a:solidFill>
                  <a:srgbClr val="0070C0"/>
                </a:solidFill>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8552944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2.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hoạt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động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lớn</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lâu</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đời</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nhất</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đó</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697577" y="2547194"/>
            <a:ext cx="10498669" cy="3061946"/>
            <a:chOff x="880858" y="3361946"/>
            <a:chExt cx="10498669" cy="3061946"/>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14526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lễ hội đó có những hoạt động: Mọi người ngồi dưới gốc anh đào ngắm hoa, cùng liên hoan, cùng hát hò, nhảy múa...</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2474695086"/>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343650" y="1447800"/>
            <a:ext cx="5181600" cy="4010025"/>
          </a:xfrm>
          <a:prstGeom prst="rect">
            <a:avLst/>
          </a:prstGeom>
        </p:spPr>
      </p:pic>
      <p:pic>
        <p:nvPicPr>
          <p:cNvPr id="29" name="Picture 28">
            <a:hlinkClick r:id="rId15" action="ppaction://hlinksldjump"/>
            <a:extLst>
              <a:ext uri="{FF2B5EF4-FFF2-40B4-BE49-F238E27FC236}">
                <a16:creationId xmlns:a16="http://schemas.microsoft.com/office/drawing/2014/main" id="{F2D27E94-CA7F-4E3A-B2B3-7D61E81AB2D8}"/>
              </a:ext>
            </a:extLst>
          </p:cNvPr>
          <p:cNvPicPr>
            <a:picLocks noChangeAspect="1"/>
          </p:cNvPicPr>
          <p:nvPr/>
        </p:nvPicPr>
        <p:blipFill>
          <a:blip r:embed="rId16"/>
          <a:stretch>
            <a:fillRect/>
          </a:stretch>
        </p:blipFill>
        <p:spPr>
          <a:xfrm>
            <a:off x="6295250" y="94113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21" action="ppaction://hlinksldjump"/>
            <a:extLst>
              <a:ext uri="{FF2B5EF4-FFF2-40B4-BE49-F238E27FC236}">
                <a16:creationId xmlns:a16="http://schemas.microsoft.com/office/drawing/2014/main" id="{3559DE82-33E8-4537-8E92-4054CA6C43D1}"/>
              </a:ext>
            </a:extLst>
          </p:cNvPr>
          <p:cNvPicPr>
            <a:picLocks noChangeAspect="1"/>
          </p:cNvPicPr>
          <p:nvPr/>
        </p:nvPicPr>
        <p:blipFill>
          <a:blip r:embed="rId22"/>
          <a:stretch>
            <a:fillRect/>
          </a:stretch>
        </p:blipFill>
        <p:spPr>
          <a:xfrm>
            <a:off x="5862097" y="3154543"/>
            <a:ext cx="3115326" cy="2462997"/>
          </a:xfrm>
          <a:prstGeom prst="rect">
            <a:avLst/>
          </a:prstGeom>
        </p:spPr>
      </p:pic>
      <p:sp>
        <p:nvSpPr>
          <p:cNvPr id="2" name="Rectangle: Rounded Corners 1">
            <a:hlinkClick r:id="rId23" action="ppaction://hlinksldjump"/>
            <a:extLst>
              <a:ext uri="{FF2B5EF4-FFF2-40B4-BE49-F238E27FC236}">
                <a16:creationId xmlns:a16="http://schemas.microsoft.com/office/drawing/2014/main" id="{30CC89A6-7144-F72F-CD82-E00F27C88505}"/>
              </a:ext>
            </a:extLst>
          </p:cNvPr>
          <p:cNvSpPr/>
          <p:nvPr/>
        </p:nvSpPr>
        <p:spPr>
          <a:xfrm>
            <a:off x="10525125" y="152400"/>
            <a:ext cx="1438275" cy="533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Cambria" panose="02040503050406030204" pitchFamily="18" charset="0"/>
                <a:ea typeface="Cambria" panose="02040503050406030204" pitchFamily="18" charset="0"/>
              </a:rPr>
              <a:t>Học</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tiếp</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97168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4"/>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7"/>
            <a:stretch>
              <a:fillRect/>
            </a:stretch>
          </p:blipFill>
          <p:spPr>
            <a:xfrm>
              <a:off x="1318096" y="663771"/>
              <a:ext cx="860825" cy="1037015"/>
            </a:xfrm>
            <a:prstGeom prst="rect">
              <a:avLst/>
            </a:prstGeom>
          </p:spPr>
        </p:pic>
      </p:grpSp>
      <p:pic>
        <p:nvPicPr>
          <p:cNvPr id="10" name="Picture 9">
            <a:extLst>
              <a:ext uri="{FF2B5EF4-FFF2-40B4-BE49-F238E27FC236}">
                <a16:creationId xmlns:a16="http://schemas.microsoft.com/office/drawing/2014/main" id="{AE8E2E3D-DBDF-791B-5147-BAC2F97001D0}"/>
              </a:ext>
            </a:extLst>
          </p:cNvPr>
          <p:cNvPicPr>
            <a:picLocks noChangeAspect="1"/>
          </p:cNvPicPr>
          <p:nvPr/>
        </p:nvPicPr>
        <p:blipFill>
          <a:blip r:embed="rId8"/>
          <a:stretch>
            <a:fillRect/>
          </a:stretch>
        </p:blipFill>
        <p:spPr>
          <a:xfrm>
            <a:off x="759514" y="2594733"/>
            <a:ext cx="10214177" cy="2166110"/>
          </a:xfrm>
          <a:prstGeom prst="rect">
            <a:avLst/>
          </a:prstGeom>
        </p:spPr>
      </p:pic>
    </p:spTree>
    <p:extLst>
      <p:ext uri="{BB962C8B-B14F-4D97-AF65-F5344CB8AC3E}">
        <p14:creationId xmlns:p14="http://schemas.microsoft.com/office/powerpoint/2010/main" val="2443877662"/>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113359" y="0"/>
            <a:ext cx="11525762" cy="1547992"/>
            <a:chOff x="1318096" y="663771"/>
            <a:chExt cx="8652097" cy="1547992"/>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328023"/>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3.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Lễ</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hội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Búp</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bê</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và</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tết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Thiếu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nhi</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ở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Nhật</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Bản</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có</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những</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điểm</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gì</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khác</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nhau</a:t>
              </a: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a:t>
              </a: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6"/>
            <a:stretch>
              <a:fillRect/>
            </a:stretch>
          </p:blipFill>
          <p:spPr>
            <a:xfrm>
              <a:off x="1318096" y="663771"/>
              <a:ext cx="860825" cy="1037015"/>
            </a:xfrm>
            <a:prstGeom prst="rect">
              <a:avLst/>
            </a:prstGeom>
          </p:spPr>
        </p:pic>
      </p:grpSp>
      <p:graphicFrame>
        <p:nvGraphicFramePr>
          <p:cNvPr id="5" name="Table 4">
            <a:extLst>
              <a:ext uri="{FF2B5EF4-FFF2-40B4-BE49-F238E27FC236}">
                <a16:creationId xmlns:a16="http://schemas.microsoft.com/office/drawing/2014/main" id="{C1B0DEA5-23C2-605B-4E71-51D6642B07B2}"/>
              </a:ext>
            </a:extLst>
          </p:cNvPr>
          <p:cNvGraphicFramePr>
            <a:graphicFrameLocks noGrp="1"/>
          </p:cNvGraphicFramePr>
          <p:nvPr>
            <p:extLst>
              <p:ext uri="{D42A27DB-BD31-4B8C-83A1-F6EECF244321}">
                <p14:modId xmlns:p14="http://schemas.microsoft.com/office/powerpoint/2010/main" val="3379181795"/>
              </p:ext>
            </p:extLst>
          </p:nvPr>
        </p:nvGraphicFramePr>
        <p:xfrm>
          <a:off x="725557" y="1903171"/>
          <a:ext cx="10714382" cy="4038684"/>
        </p:xfrm>
        <a:graphic>
          <a:graphicData uri="http://schemas.openxmlformats.org/drawingml/2006/table">
            <a:tbl>
              <a:tblPr firstRow="1" firstCol="1" bandRow="1">
                <a:tableStyleId>{00A15C55-8517-42AA-B614-E9B94910E393}</a:tableStyleId>
              </a:tblPr>
              <a:tblGrid>
                <a:gridCol w="2645583">
                  <a:extLst>
                    <a:ext uri="{9D8B030D-6E8A-4147-A177-3AD203B41FA5}">
                      <a16:colId xmlns:a16="http://schemas.microsoft.com/office/drawing/2014/main" val="1409602714"/>
                    </a:ext>
                  </a:extLst>
                </a:gridCol>
                <a:gridCol w="3924182">
                  <a:extLst>
                    <a:ext uri="{9D8B030D-6E8A-4147-A177-3AD203B41FA5}">
                      <a16:colId xmlns:a16="http://schemas.microsoft.com/office/drawing/2014/main" val="523235527"/>
                    </a:ext>
                  </a:extLst>
                </a:gridCol>
                <a:gridCol w="4144617">
                  <a:extLst>
                    <a:ext uri="{9D8B030D-6E8A-4147-A177-3AD203B41FA5}">
                      <a16:colId xmlns:a16="http://schemas.microsoft.com/office/drawing/2014/main" val="1327216193"/>
                    </a:ext>
                  </a:extLst>
                </a:gridCol>
              </a:tblGrid>
              <a:tr h="399590">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 </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Lễ hội Búp Bê</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nl-NL" sz="2800" dirty="0">
                          <a:solidFill>
                            <a:srgbClr val="002060"/>
                          </a:solidFill>
                          <a:effectLst/>
                          <a:latin typeface="Cambria" panose="02040503050406030204" pitchFamily="18" charset="0"/>
                          <a:ea typeface="Cambria" panose="02040503050406030204" pitchFamily="18" charset="0"/>
                        </a:rPr>
                        <a:t>Tết Thiếu nhi</a:t>
                      </a:r>
                      <a:endParaRPr lang="en-US" sz="32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7643669"/>
                  </a:ext>
                </a:extLst>
              </a:tr>
              <a:tr h="399590">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Mục đích</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Dành cho  bé gái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Dành cho bé trai</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835123"/>
                  </a:ext>
                </a:extLst>
              </a:tr>
              <a:tr h="621636">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Thời gian </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03/03</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05/05</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80900979"/>
                  </a:ext>
                </a:extLst>
              </a:tr>
              <a:tr h="829001">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Các hoạt động</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Trưng bày búp bê Hi-na trong căn phòng đẹp nhất, cả nhà quây quần ăn cơm đậu đỏ, bánh hi-si-mô-chi</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 Treo dải cờ hình cá chép sặc sỡ, nhiều màu trên nóc nhà.</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5286294"/>
                  </a:ext>
                </a:extLst>
              </a:tr>
              <a:tr h="399132">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Ý nghĩa</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r>
                        <a:rPr lang="nl-NL" sz="2400">
                          <a:solidFill>
                            <a:srgbClr val="002060"/>
                          </a:solidFill>
                          <a:effectLst/>
                          <a:latin typeface="Cambria" panose="02040503050406030204" pitchFamily="18" charset="0"/>
                          <a:ea typeface="Cambria" panose="02040503050406030204" pitchFamily="18" charset="0"/>
                        </a:rPr>
                        <a:t>Cầu may mắn, sức khỏe</a:t>
                      </a:r>
                      <a:endParaRPr lang="en-US" sz="28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20000"/>
                        </a:lnSpc>
                        <a:spcBef>
                          <a:spcPts val="0"/>
                        </a:spcBef>
                        <a:spcAft>
                          <a:spcPts val="0"/>
                        </a:spcAft>
                      </a:pPr>
                      <a:r>
                        <a:rPr lang="nl-NL" sz="2400" dirty="0">
                          <a:solidFill>
                            <a:srgbClr val="002060"/>
                          </a:solidFill>
                          <a:effectLst/>
                          <a:latin typeface="Cambria" panose="02040503050406030204" pitchFamily="18" charset="0"/>
                          <a:ea typeface="Cambria" panose="02040503050406030204" pitchFamily="18" charset="0"/>
                        </a:rPr>
                        <a:t>Ước mong về sức khỏe, thành công.</a:t>
                      </a:r>
                      <a:endParaRPr lang="en-US" sz="28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97395"/>
                  </a:ext>
                </a:extLst>
              </a:tr>
            </a:tbl>
          </a:graphicData>
        </a:graphic>
      </p:graphicFrame>
    </p:spTree>
    <p:extLst>
      <p:ext uri="{BB962C8B-B14F-4D97-AF65-F5344CB8AC3E}">
        <p14:creationId xmlns:p14="http://schemas.microsoft.com/office/powerpoint/2010/main" val="425902893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1820407"/>
            <a:chOff x="1318096" y="663771"/>
            <a:chExt cx="8652097" cy="1820407"/>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600438"/>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4. </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Trong những lễ hội được nói đến ở bài đọc em thích lễ hội nào nh</a:t>
              </a: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ấ</a:t>
              </a:r>
              <a:r>
                <a:rPr kumimoji="0" lang="vi-VN"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t? Vì sao?</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588247" y="2288776"/>
            <a:ext cx="10498669" cy="3742984"/>
            <a:chOff x="880858" y="3361946"/>
            <a:chExt cx="10498669" cy="3742984"/>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456899" cy="2826306"/>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VD: Em thích lễ hội Búp bê vì lễ hội thể hiện sự yêu thương, quan tâm đến các bé gái; Trong lễ hội có nhiều búp bê đẹp; Lễ hội có nhiều hoạt động vui vẻ.</a:t>
              </a:r>
              <a:endParaRPr kumimoji="0" lang="en-US" sz="40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764074997"/>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5"/>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79"/>
            <a:ext cx="11606212" cy="620457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7" name="图片 6">
            <a:extLst>
              <a:ext uri="{FF2B5EF4-FFF2-40B4-BE49-F238E27FC236}">
                <a16:creationId xmlns:a16="http://schemas.microsoft.com/office/drawing/2014/main" id="{77E60437-6386-452C-96A4-2AD7556943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 y="286078"/>
            <a:ext cx="814912" cy="674687"/>
          </a:xfrm>
          <a:prstGeom prst="rect">
            <a:avLst/>
          </a:prstGeom>
        </p:spPr>
      </p:pic>
      <p:grpSp>
        <p:nvGrpSpPr>
          <p:cNvPr id="2" name="Group 1">
            <a:extLst>
              <a:ext uri="{FF2B5EF4-FFF2-40B4-BE49-F238E27FC236}">
                <a16:creationId xmlns:a16="http://schemas.microsoft.com/office/drawing/2014/main" id="{02FB8F70-517F-06A1-2538-737E419834B8}"/>
              </a:ext>
            </a:extLst>
          </p:cNvPr>
          <p:cNvGrpSpPr/>
          <p:nvPr/>
        </p:nvGrpSpPr>
        <p:grpSpPr>
          <a:xfrm>
            <a:off x="232629" y="194686"/>
            <a:ext cx="11525762" cy="2160926"/>
            <a:chOff x="1318096" y="663771"/>
            <a:chExt cx="8652097" cy="2160926"/>
          </a:xfrm>
        </p:grpSpPr>
        <p:sp>
          <p:nvSpPr>
            <p:cNvPr id="3" name="TextBox 2">
              <a:extLst>
                <a:ext uri="{FF2B5EF4-FFF2-40B4-BE49-F238E27FC236}">
                  <a16:creationId xmlns:a16="http://schemas.microsoft.com/office/drawing/2014/main" id="{C07B4DE0-0150-E22A-84CC-34F2796FE7F1}"/>
                </a:ext>
              </a:extLst>
            </p:cNvPr>
            <p:cNvSpPr txBox="1"/>
            <p:nvPr/>
          </p:nvSpPr>
          <p:spPr>
            <a:xfrm>
              <a:off x="1904494" y="883740"/>
              <a:ext cx="8065699" cy="1940957"/>
            </a:xfrm>
            <a:prstGeom prst="roundRect">
              <a:avLst/>
            </a:prstGeom>
            <a:solidFill>
              <a:srgbClr val="E0FFC1"/>
            </a:solidFill>
            <a:ln w="38100">
              <a:solidFill>
                <a:srgbClr val="00B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5. </a:t>
              </a:r>
              <a:r>
                <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những ngày lễ, ngày tết nào dành cho trẻ em? Hãy kể lại một số hoạt động được trẻ em yêu thích trong những ngày lễ, tết đó. </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9" name="Picture 8">
              <a:extLst>
                <a:ext uri="{FF2B5EF4-FFF2-40B4-BE49-F238E27FC236}">
                  <a16:creationId xmlns:a16="http://schemas.microsoft.com/office/drawing/2014/main" id="{7E32B888-383F-045B-CB8D-93F4F4A5F788}"/>
                </a:ext>
              </a:extLst>
            </p:cNvPr>
            <p:cNvPicPr>
              <a:picLocks noChangeAspect="1"/>
            </p:cNvPicPr>
            <p:nvPr/>
          </p:nvPicPr>
          <p:blipFill>
            <a:blip r:embed="rId8"/>
            <a:stretch>
              <a:fillRect/>
            </a:stretch>
          </p:blipFill>
          <p:spPr>
            <a:xfrm>
              <a:off x="1318096" y="663771"/>
              <a:ext cx="860825" cy="1037015"/>
            </a:xfrm>
            <a:prstGeom prst="rect">
              <a:avLst/>
            </a:prstGeom>
          </p:spPr>
        </p:pic>
      </p:grpSp>
      <p:grpSp>
        <p:nvGrpSpPr>
          <p:cNvPr id="10" name="Group 9">
            <a:extLst>
              <a:ext uri="{FF2B5EF4-FFF2-40B4-BE49-F238E27FC236}">
                <a16:creationId xmlns:a16="http://schemas.microsoft.com/office/drawing/2014/main" id="{15A5A358-607D-8FAC-952F-18778290CBF1}"/>
              </a:ext>
            </a:extLst>
          </p:cNvPr>
          <p:cNvGrpSpPr/>
          <p:nvPr/>
        </p:nvGrpSpPr>
        <p:grpSpPr>
          <a:xfrm>
            <a:off x="309952" y="2318594"/>
            <a:ext cx="10901387" cy="4083502"/>
            <a:chOff x="880858" y="3361946"/>
            <a:chExt cx="10901387" cy="4083502"/>
          </a:xfrm>
        </p:grpSpPr>
        <p:sp>
          <p:nvSpPr>
            <p:cNvPr id="11" name="TextBox 10">
              <a:extLst>
                <a:ext uri="{FF2B5EF4-FFF2-40B4-BE49-F238E27FC236}">
                  <a16:creationId xmlns:a16="http://schemas.microsoft.com/office/drawing/2014/main" id="{FF3D0E66-6CE6-FE41-108F-987DFDDDB7B5}"/>
                </a:ext>
              </a:extLst>
            </p:cNvPr>
            <p:cNvSpPr txBox="1"/>
            <p:nvPr/>
          </p:nvSpPr>
          <p:spPr>
            <a:xfrm>
              <a:off x="1922628" y="4278624"/>
              <a:ext cx="9859617" cy="3166824"/>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Roboto" panose="02000000000000000000" pitchFamily="2" charset="0"/>
                  <a:cs typeface="Calibri" panose="020F0502020204030204" pitchFamily="34" charset="0"/>
                </a:rPr>
                <a:t>Ở Việt Nam có tết Thiếu nhi (1/6), têt Trung thu dành cho trẻ em. Trong ngày tết đó có một số hoạt động được trẻ em yêu thích: được tặng quà, đi chơi, phá cỗ trông trăng, rước đèn, xem múa lân....</a:t>
              </a:r>
              <a:endPar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Roboto" panose="02000000000000000000" pitchFamily="2" charset="0"/>
                <a:cs typeface="Calibri" panose="020F0502020204030204" pitchFamily="34" charset="0"/>
              </a:endParaRPr>
            </a:p>
          </p:txBody>
        </p:sp>
        <p:pic>
          <p:nvPicPr>
            <p:cNvPr id="12" name="Picture 11">
              <a:extLst>
                <a:ext uri="{FF2B5EF4-FFF2-40B4-BE49-F238E27FC236}">
                  <a16:creationId xmlns:a16="http://schemas.microsoft.com/office/drawing/2014/main" id="{F7168506-16A4-FC8D-3402-B48E0BDB01E9}"/>
                </a:ext>
              </a:extLst>
            </p:cNvPr>
            <p:cNvPicPr>
              <a:picLocks noChangeAspect="1"/>
            </p:cNvPicPr>
            <p:nvPr/>
          </p:nvPicPr>
          <p:blipFill>
            <a:blip r:embed="rId9"/>
            <a:stretch>
              <a:fillRect/>
            </a:stretch>
          </p:blipFill>
          <p:spPr>
            <a:xfrm>
              <a:off x="880858" y="3361946"/>
              <a:ext cx="1828302" cy="1653370"/>
            </a:xfrm>
            <a:prstGeom prst="rect">
              <a:avLst/>
            </a:prstGeom>
          </p:spPr>
        </p:pic>
      </p:grpSp>
    </p:spTree>
    <p:extLst>
      <p:ext uri="{BB962C8B-B14F-4D97-AF65-F5344CB8AC3E}">
        <p14:creationId xmlns:p14="http://schemas.microsoft.com/office/powerpoint/2010/main" val="1786406704"/>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ppt_x</p:attrName>
                                        </p:attrNameLst>
                                      </p:cBhvr>
                                      <p:tavLst>
                                        <p:tav tm="0">
                                          <p:val>
                                            <p:strVal val="#ppt_x-#ppt_w*1.125000"/>
                                          </p:val>
                                        </p:tav>
                                        <p:tav tm="100000">
                                          <p:val>
                                            <p:strVal val="#ppt_x"/>
                                          </p:val>
                                        </p:tav>
                                      </p:tavLst>
                                    </p:anim>
                                    <p:animEffect transition="in" filter="wipe(right)">
                                      <p:cBhvr>
                                        <p:cTn id="8"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4"/>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5">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sp>
        <p:nvSpPr>
          <p:cNvPr id="2" name="Rectangle: Rounded Corners 1">
            <a:extLst>
              <a:ext uri="{FF2B5EF4-FFF2-40B4-BE49-F238E27FC236}">
                <a16:creationId xmlns:a16="http://schemas.microsoft.com/office/drawing/2014/main" id="{AF24191F-02BA-352D-527B-D68DC4F6690C}"/>
              </a:ext>
            </a:extLst>
          </p:cNvPr>
          <p:cNvSpPr/>
          <p:nvPr/>
        </p:nvSpPr>
        <p:spPr>
          <a:xfrm>
            <a:off x="2769457" y="2196490"/>
            <a:ext cx="7020586" cy="3607962"/>
          </a:xfrm>
          <a:prstGeom prst="roundRect">
            <a:avLst/>
          </a:prstGeom>
          <a:solidFill>
            <a:srgbClr val="FFFFCC"/>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a:solidFill>
                  <a:srgbClr val="002060"/>
                </a:solidFill>
                <a:latin typeface="Calibri" panose="020F0502020204030204" pitchFamily="34" charset="0"/>
                <a:cs typeface="Calibri" panose="020F0502020204030204" pitchFamily="34" charset="0"/>
              </a:rPr>
              <a:t>   </a:t>
            </a:r>
            <a:r>
              <a:rPr lang="vi-VN" sz="3600" b="1" dirty="0">
                <a:solidFill>
                  <a:srgbClr val="002060"/>
                </a:solidFill>
                <a:latin typeface="Calibri" panose="020F0502020204030204" pitchFamily="34" charset="0"/>
                <a:cs typeface="Calibri" panose="020F0502020204030204" pitchFamily="34" charset="0"/>
              </a:rPr>
              <a:t>Bài đọc cung cấp thông tin về ba lễ hội nổi tiếng ở Nhật Bản: lễ hội Hoa anh đào, lễ hội Búp bê, tết Thiếu nhi. Đây là ba lễ hội rất đặc sắc, thể hiện được nét đẹp truyền thống của đất nước Nhật Bản.</a:t>
            </a:r>
          </a:p>
        </p:txBody>
      </p:sp>
      <p:pic>
        <p:nvPicPr>
          <p:cNvPr id="16" name="Picture 15">
            <a:extLst>
              <a:ext uri="{FF2B5EF4-FFF2-40B4-BE49-F238E27FC236}">
                <a16:creationId xmlns:a16="http://schemas.microsoft.com/office/drawing/2014/main" id="{949B0BF4-1D2C-BBCF-BC57-765352A30F06}"/>
              </a:ext>
            </a:extLst>
          </p:cNvPr>
          <p:cNvPicPr>
            <a:picLocks noChangeAspect="1"/>
          </p:cNvPicPr>
          <p:nvPr/>
        </p:nvPicPr>
        <p:blipFill>
          <a:blip r:embed="rId8"/>
          <a:stretch>
            <a:fillRect/>
          </a:stretch>
        </p:blipFill>
        <p:spPr>
          <a:xfrm rot="262407">
            <a:off x="-1132473" y="2049189"/>
            <a:ext cx="3887238" cy="3922513"/>
          </a:xfrm>
          <a:prstGeom prst="rect">
            <a:avLst/>
          </a:prstGeom>
        </p:spPr>
      </p:pic>
      <p:pic>
        <p:nvPicPr>
          <p:cNvPr id="17" name="Picture 16">
            <a:extLst>
              <a:ext uri="{FF2B5EF4-FFF2-40B4-BE49-F238E27FC236}">
                <a16:creationId xmlns:a16="http://schemas.microsoft.com/office/drawing/2014/main" id="{2CD50E91-E1B1-0F1D-07C3-FA13054E2DC7}"/>
              </a:ext>
            </a:extLst>
          </p:cNvPr>
          <p:cNvPicPr>
            <a:picLocks noChangeAspect="1"/>
          </p:cNvPicPr>
          <p:nvPr/>
        </p:nvPicPr>
        <p:blipFill>
          <a:blip r:embed="rId9"/>
          <a:stretch>
            <a:fillRect/>
          </a:stretch>
        </p:blipFill>
        <p:spPr>
          <a:xfrm>
            <a:off x="9811461" y="1517457"/>
            <a:ext cx="4033908" cy="5620275"/>
          </a:xfrm>
          <a:prstGeom prst="rect">
            <a:avLst/>
          </a:prstGeom>
        </p:spPr>
      </p:pic>
      <p:pic>
        <p:nvPicPr>
          <p:cNvPr id="19" name="Picture 18">
            <a:extLst>
              <a:ext uri="{FF2B5EF4-FFF2-40B4-BE49-F238E27FC236}">
                <a16:creationId xmlns:a16="http://schemas.microsoft.com/office/drawing/2014/main" id="{73D0D05C-5678-0D51-3CB8-F1788C59E73A}"/>
              </a:ext>
            </a:extLst>
          </p:cNvPr>
          <p:cNvPicPr>
            <a:picLocks noChangeAspect="1"/>
          </p:cNvPicPr>
          <p:nvPr/>
        </p:nvPicPr>
        <p:blipFill>
          <a:blip r:embed="rId10"/>
          <a:stretch>
            <a:fillRect/>
          </a:stretch>
        </p:blipFill>
        <p:spPr>
          <a:xfrm>
            <a:off x="2222907" y="167813"/>
            <a:ext cx="9455716" cy="2109399"/>
          </a:xfrm>
          <a:prstGeom prst="rect">
            <a:avLst/>
          </a:prstGeom>
        </p:spPr>
      </p:pic>
    </p:spTree>
    <p:extLst>
      <p:ext uri="{BB962C8B-B14F-4D97-AF65-F5344CB8AC3E}">
        <p14:creationId xmlns:p14="http://schemas.microsoft.com/office/powerpoint/2010/main" val="365085875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900" decel="100000" fill="hold"/>
                                        <p:tgtEl>
                                          <p:spTgt spid="2"/>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651EE5-6B07-4550-B764-D6A28B6AD814}"/>
              </a:ext>
            </a:extLst>
          </p:cNvPr>
          <p:cNvPicPr>
            <a:picLocks noChangeAspect="1"/>
          </p:cNvPicPr>
          <p:nvPr/>
        </p:nvPicPr>
        <p:blipFill>
          <a:blip r:embed="rId3"/>
          <a:stretch>
            <a:fillRect/>
          </a:stretch>
        </p:blipFill>
        <p:spPr>
          <a:xfrm>
            <a:off x="0" y="0"/>
            <a:ext cx="12192000" cy="6858000"/>
          </a:xfrm>
          <a:prstGeom prst="rect">
            <a:avLst/>
          </a:prstGeom>
        </p:spPr>
      </p:pic>
      <p:sp>
        <p:nvSpPr>
          <p:cNvPr id="9" name="矩形 8">
            <a:extLst>
              <a:ext uri="{FF2B5EF4-FFF2-40B4-BE49-F238E27FC236}">
                <a16:creationId xmlns:a16="http://schemas.microsoft.com/office/drawing/2014/main" id="{C7628586-2BBF-48B7-9B0B-CDC5AA4A086B}"/>
              </a:ext>
            </a:extLst>
          </p:cNvPr>
          <p:cNvSpPr/>
          <p:nvPr/>
        </p:nvSpPr>
        <p:spPr>
          <a:xfrm rot="1510002">
            <a:off x="1590594" y="1845380"/>
            <a:ext cx="6201619" cy="3769407"/>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CFD15B21-0BDF-491E-83A8-93F55060A2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220243"/>
            <a:ext cx="3892656" cy="3950325"/>
          </a:xfrm>
          <a:prstGeom prst="rect">
            <a:avLst/>
          </a:prstGeom>
        </p:spPr>
      </p:pic>
      <p:pic>
        <p:nvPicPr>
          <p:cNvPr id="6" name="图片 5">
            <a:extLst>
              <a:ext uri="{FF2B5EF4-FFF2-40B4-BE49-F238E27FC236}">
                <a16:creationId xmlns:a16="http://schemas.microsoft.com/office/drawing/2014/main" id="{72D05B0C-44F4-445B-A85B-4FF7FFDF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8000" y="3143954"/>
            <a:ext cx="5333999" cy="3714044"/>
          </a:xfrm>
          <a:prstGeom prst="rect">
            <a:avLst/>
          </a:prstGeom>
        </p:spPr>
      </p:pic>
      <p:pic>
        <p:nvPicPr>
          <p:cNvPr id="8" name="图片 7">
            <a:extLst>
              <a:ext uri="{FF2B5EF4-FFF2-40B4-BE49-F238E27FC236}">
                <a16:creationId xmlns:a16="http://schemas.microsoft.com/office/drawing/2014/main" id="{BA0CE7D0-801B-4B16-805C-055B7848134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853" y="1603068"/>
            <a:ext cx="3136063" cy="5018764"/>
          </a:xfrm>
          <a:prstGeom prst="rect">
            <a:avLst/>
          </a:prstGeom>
        </p:spPr>
      </p:pic>
      <p:pic>
        <p:nvPicPr>
          <p:cNvPr id="31" name="图片 2">
            <a:extLst>
              <a:ext uri="{FF2B5EF4-FFF2-40B4-BE49-F238E27FC236}">
                <a16:creationId xmlns:a16="http://schemas.microsoft.com/office/drawing/2014/main" id="{E7EC731D-1F0F-466E-B26E-F45C026CBC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10246" y="4885421"/>
            <a:ext cx="2835211" cy="2347346"/>
          </a:xfrm>
          <a:prstGeom prst="rect">
            <a:avLst/>
          </a:prstGeom>
        </p:spPr>
      </p:pic>
      <p:pic>
        <p:nvPicPr>
          <p:cNvPr id="32" name="图片 42">
            <a:extLst>
              <a:ext uri="{FF2B5EF4-FFF2-40B4-BE49-F238E27FC236}">
                <a16:creationId xmlns:a16="http://schemas.microsoft.com/office/drawing/2014/main" id="{96CB7ADC-D650-4918-930E-C97A9BD22D0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43177" y="4885421"/>
            <a:ext cx="2835211" cy="2347346"/>
          </a:xfrm>
          <a:prstGeom prst="rect">
            <a:avLst/>
          </a:prstGeom>
        </p:spPr>
      </p:pic>
      <p:pic>
        <p:nvPicPr>
          <p:cNvPr id="33" name="图片 43">
            <a:extLst>
              <a:ext uri="{FF2B5EF4-FFF2-40B4-BE49-F238E27FC236}">
                <a16:creationId xmlns:a16="http://schemas.microsoft.com/office/drawing/2014/main" id="{5F20C601-B13E-462B-9F73-AF52347D679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11887" y="4885421"/>
            <a:ext cx="2835211" cy="2347346"/>
          </a:xfrm>
          <a:prstGeom prst="rect">
            <a:avLst/>
          </a:prstGeom>
        </p:spPr>
      </p:pic>
      <p:pic>
        <p:nvPicPr>
          <p:cNvPr id="2" name="Picture 1">
            <a:extLst>
              <a:ext uri="{FF2B5EF4-FFF2-40B4-BE49-F238E27FC236}">
                <a16:creationId xmlns:a16="http://schemas.microsoft.com/office/drawing/2014/main" id="{A9AE302C-BE16-B06E-49FA-6F5657DDA888}"/>
              </a:ext>
            </a:extLst>
          </p:cNvPr>
          <p:cNvPicPr>
            <a:picLocks noChangeAspect="1"/>
          </p:cNvPicPr>
          <p:nvPr/>
        </p:nvPicPr>
        <p:blipFill>
          <a:blip r:embed="rId9"/>
          <a:stretch>
            <a:fillRect/>
          </a:stretch>
        </p:blipFill>
        <p:spPr>
          <a:xfrm>
            <a:off x="4120239" y="1080138"/>
            <a:ext cx="5998984" cy="4121253"/>
          </a:xfrm>
          <a:prstGeom prst="rect">
            <a:avLst/>
          </a:prstGeom>
        </p:spPr>
      </p:pic>
    </p:spTree>
    <p:extLst>
      <p:ext uri="{BB962C8B-B14F-4D97-AF65-F5344CB8AC3E}">
        <p14:creationId xmlns:p14="http://schemas.microsoft.com/office/powerpoint/2010/main" val="1746139480"/>
      </p:ext>
    </p:extLst>
  </p:cSld>
  <p:clrMapOvr>
    <a:masterClrMapping/>
  </p:clrMapOvr>
  <mc:AlternateContent xmlns:mc="http://schemas.openxmlformats.org/markup-compatibility/2006" xmlns:p14="http://schemas.microsoft.com/office/powerpoint/2010/main">
    <mc:Choice Requires="p14">
      <p:transition spd="slow" p14:dur="1750" advClick="0" advTm="0">
        <p14:switch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750"/>
                                        <p:tgtEl>
                                          <p:spTgt spid="9"/>
                                        </p:tgtEl>
                                      </p:cBhvr>
                                    </p:animEffect>
                                  </p:childTnLst>
                                </p:cTn>
                              </p:par>
                            </p:childTnLst>
                          </p:cTn>
                        </p:par>
                        <p:par>
                          <p:cTn id="16" fill="hold">
                            <p:stCondLst>
                              <p:cond delay="2250"/>
                            </p:stCondLst>
                            <p:childTnLst>
                              <p:par>
                                <p:cTn id="17" presetID="22" presetClass="entr" presetSubtype="4"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750"/>
                                        <p:tgtEl>
                                          <p:spTgt spid="6"/>
                                        </p:tgtEl>
                                      </p:cBhvr>
                                    </p:animEffect>
                                  </p:childTnLst>
                                </p:cTn>
                              </p:par>
                            </p:childTnLst>
                          </p:cTn>
                        </p:par>
                        <p:par>
                          <p:cTn id="20" fill="hold">
                            <p:stCondLst>
                              <p:cond delay="30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anim calcmode="lin" valueType="num">
                                      <p:cBhvr>
                                        <p:cTn id="24" dur="750" fill="hold"/>
                                        <p:tgtEl>
                                          <p:spTgt spid="8"/>
                                        </p:tgtEl>
                                        <p:attrNameLst>
                                          <p:attrName>ppt_x</p:attrName>
                                        </p:attrNameLst>
                                      </p:cBhvr>
                                      <p:tavLst>
                                        <p:tav tm="0">
                                          <p:val>
                                            <p:strVal val="#ppt_x"/>
                                          </p:val>
                                        </p:tav>
                                        <p:tav tm="100000">
                                          <p:val>
                                            <p:strVal val="#ppt_x"/>
                                          </p:val>
                                        </p:tav>
                                      </p:tavLst>
                                    </p:anim>
                                    <p:anim calcmode="lin" valueType="num">
                                      <p:cBhvr>
                                        <p:cTn id="25" dur="75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3750"/>
                            </p:stCondLst>
                            <p:childTnLst>
                              <p:par>
                                <p:cTn id="27" presetID="22" presetClass="entr" presetSubtype="4" fill="hold"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down)">
                                      <p:cBhvr>
                                        <p:cTn id="29" dur="750"/>
                                        <p:tgtEl>
                                          <p:spTgt spid="31"/>
                                        </p:tgtEl>
                                      </p:cBhvr>
                                    </p:animEffect>
                                  </p:childTnLst>
                                </p:cTn>
                              </p:par>
                            </p:childTnLst>
                          </p:cTn>
                        </p:par>
                        <p:par>
                          <p:cTn id="30" fill="hold">
                            <p:stCondLst>
                              <p:cond delay="4500"/>
                            </p:stCondLst>
                            <p:childTnLst>
                              <p:par>
                                <p:cTn id="31" presetID="22" presetClass="entr" presetSubtype="4"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750"/>
                                        <p:tgtEl>
                                          <p:spTgt spid="32"/>
                                        </p:tgtEl>
                                      </p:cBhvr>
                                    </p:animEffect>
                                  </p:childTnLst>
                                </p:cTn>
                              </p:par>
                            </p:childTnLst>
                          </p:cTn>
                        </p:par>
                        <p:par>
                          <p:cTn id="34" fill="hold">
                            <p:stCondLst>
                              <p:cond delay="5250"/>
                            </p:stCondLst>
                            <p:childTnLst>
                              <p:par>
                                <p:cTn id="35" presetID="22" presetClass="entr" presetSubtype="4" fill="hold" nodeType="after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75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sp>
        <p:nvSpPr>
          <p:cNvPr id="13" name="Rectangle: Rounded Corners 12">
            <a:extLst>
              <a:ext uri="{FF2B5EF4-FFF2-40B4-BE49-F238E27FC236}">
                <a16:creationId xmlns:a16="http://schemas.microsoft.com/office/drawing/2014/main" id="{F5EA87BA-A7B3-48EF-A80C-33DDC30A93D9}"/>
              </a:ext>
            </a:extLst>
          </p:cNvPr>
          <p:cNvSpPr/>
          <p:nvPr/>
        </p:nvSpPr>
        <p:spPr>
          <a:xfrm>
            <a:off x="381000" y="235980"/>
            <a:ext cx="11606212" cy="57816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489527CA-335D-6731-159A-DDF8DA103431}"/>
              </a:ext>
            </a:extLst>
          </p:cNvPr>
          <p:cNvPicPr>
            <a:picLocks noChangeAspect="1"/>
          </p:cNvPicPr>
          <p:nvPr/>
        </p:nvPicPr>
        <p:blipFill>
          <a:blip r:embed="rId4"/>
          <a:stretch>
            <a:fillRect/>
          </a:stretch>
        </p:blipFill>
        <p:spPr>
          <a:xfrm>
            <a:off x="860850" y="503079"/>
            <a:ext cx="10701219" cy="1803281"/>
          </a:xfrm>
          <a:prstGeom prst="rect">
            <a:avLst/>
          </a:prstGeom>
        </p:spPr>
      </p:pic>
      <p:sp>
        <p:nvSpPr>
          <p:cNvPr id="3" name="TextBox 2">
            <a:extLst>
              <a:ext uri="{FF2B5EF4-FFF2-40B4-BE49-F238E27FC236}">
                <a16:creationId xmlns:a16="http://schemas.microsoft.com/office/drawing/2014/main" id="{978791F0-4828-A012-606A-AD2C4A86133F}"/>
              </a:ext>
            </a:extLst>
          </p:cNvPr>
          <p:cNvSpPr txBox="1"/>
          <p:nvPr/>
        </p:nvSpPr>
        <p:spPr>
          <a:xfrm>
            <a:off x="428897" y="2187158"/>
            <a:ext cx="10964333" cy="2585323"/>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5400" dirty="0">
                <a:solidFill>
                  <a:prstClr val="black"/>
                </a:solidFill>
                <a:latin typeface="Cambria" panose="02040503050406030204" pitchFamily="18" charset="0"/>
                <a:ea typeface="Cambria" panose="02040503050406030204" pitchFamily="18" charset="0"/>
              </a:rPr>
              <a:t>Đọc to, rõ ràng ngắt hơi sau dấu phẩy, nghỉ hơi sau dấu chấm, chú ý ngắt hơi ở câu dài</a:t>
            </a:r>
            <a:r>
              <a:rPr lang="en-US" sz="5400" dirty="0">
                <a:solidFill>
                  <a:prstClr val="black"/>
                </a:solidFill>
                <a:latin typeface="Cambria" panose="02040503050406030204" pitchFamily="18" charset="0"/>
                <a:ea typeface="Cambria" panose="02040503050406030204" pitchFamily="18" charset="0"/>
              </a:rPr>
              <a:t>.</a:t>
            </a:r>
            <a:endParaRPr kumimoji="0" lang="vi-VN" sz="54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07435968"/>
      </p:ext>
    </p:extLst>
  </p:cSld>
  <p:clrMapOvr>
    <a:masterClrMapping/>
  </p:clrMapOvr>
  <mc:AlternateContent xmlns:mc="http://schemas.openxmlformats.org/markup-compatibility/2006" xmlns:p14="http://schemas.microsoft.com/office/powerpoint/2010/main">
    <mc:Choice Requires="p14">
      <p:transition spd="slow" p14:dur="1750" advClick="0" advTm="0">
        <p14:doors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AA0FD16-8C2C-9191-CC35-95C05B842E98}"/>
              </a:ext>
            </a:extLst>
          </p:cNvPr>
          <p:cNvPicPr>
            <a:picLocks noChangeAspect="1"/>
          </p:cNvPicPr>
          <p:nvPr/>
        </p:nvPicPr>
        <p:blipFill>
          <a:blip r:embed="rId3"/>
          <a:stretch>
            <a:fillRect/>
          </a:stretch>
        </p:blipFill>
        <p:spPr>
          <a:xfrm flipH="1">
            <a:off x="0" y="0"/>
            <a:ext cx="12192000" cy="6858000"/>
          </a:xfrm>
          <a:prstGeom prst="rect">
            <a:avLst/>
          </a:prstGeom>
        </p:spPr>
      </p:pic>
      <p:pic>
        <p:nvPicPr>
          <p:cNvPr id="20" name="Picture 19">
            <a:extLst>
              <a:ext uri="{FF2B5EF4-FFF2-40B4-BE49-F238E27FC236}">
                <a16:creationId xmlns:a16="http://schemas.microsoft.com/office/drawing/2014/main" id="{C2F8F38B-D7DD-C777-FFD6-110C588DD581}"/>
              </a:ext>
            </a:extLst>
          </p:cNvPr>
          <p:cNvPicPr>
            <a:picLocks noChangeAspect="1"/>
          </p:cNvPicPr>
          <p:nvPr/>
        </p:nvPicPr>
        <p:blipFill>
          <a:blip r:embed="rId4"/>
          <a:stretch>
            <a:fillRect/>
          </a:stretch>
        </p:blipFill>
        <p:spPr>
          <a:xfrm flipV="1">
            <a:off x="7928065" y="1090575"/>
            <a:ext cx="2646492" cy="1020002"/>
          </a:xfrm>
          <a:prstGeom prst="rect">
            <a:avLst/>
          </a:prstGeom>
        </p:spPr>
      </p:pic>
      <p:pic>
        <p:nvPicPr>
          <p:cNvPr id="25" name="Picture 24">
            <a:extLst>
              <a:ext uri="{FF2B5EF4-FFF2-40B4-BE49-F238E27FC236}">
                <a16:creationId xmlns:a16="http://schemas.microsoft.com/office/drawing/2014/main" id="{216F350D-F065-023D-EE6C-97176C55FBC4}"/>
              </a:ext>
            </a:extLst>
          </p:cNvPr>
          <p:cNvPicPr>
            <a:picLocks noChangeAspect="1"/>
          </p:cNvPicPr>
          <p:nvPr/>
        </p:nvPicPr>
        <p:blipFill>
          <a:blip r:embed="rId4"/>
          <a:stretch>
            <a:fillRect/>
          </a:stretch>
        </p:blipFill>
        <p:spPr>
          <a:xfrm flipH="1" flipV="1">
            <a:off x="621518" y="871168"/>
            <a:ext cx="2646492" cy="1020002"/>
          </a:xfrm>
          <a:prstGeom prst="rect">
            <a:avLst/>
          </a:prstGeom>
        </p:spPr>
      </p:pic>
      <p:pic>
        <p:nvPicPr>
          <p:cNvPr id="2" name="Picture 14">
            <a:extLst>
              <a:ext uri="{FF2B5EF4-FFF2-40B4-BE49-F238E27FC236}">
                <a16:creationId xmlns:a16="http://schemas.microsoft.com/office/drawing/2014/main" id="{99D1D8CC-B68B-B802-3B00-84FC19A779E4}"/>
              </a:ext>
            </a:extLst>
          </p:cNvPr>
          <p:cNvPicPr>
            <a:picLocks noChangeAspect="1"/>
          </p:cNvPicPr>
          <p:nvPr/>
        </p:nvPicPr>
        <p:blipFill>
          <a:blip r:embed="rId5"/>
          <a:srcRect/>
          <a:stretch>
            <a:fillRect/>
          </a:stretch>
        </p:blipFill>
        <p:spPr>
          <a:xfrm>
            <a:off x="474479" y="1344417"/>
            <a:ext cx="6374190" cy="5479147"/>
          </a:xfrm>
          <a:prstGeom prst="rect">
            <a:avLst/>
          </a:prstGeom>
        </p:spPr>
      </p:pic>
      <p:pic>
        <p:nvPicPr>
          <p:cNvPr id="3" name="Picture 2">
            <a:extLst>
              <a:ext uri="{FF2B5EF4-FFF2-40B4-BE49-F238E27FC236}">
                <a16:creationId xmlns:a16="http://schemas.microsoft.com/office/drawing/2014/main" id="{0CEE0247-4DFB-3BF9-D27A-8E2B25F754DD}"/>
              </a:ext>
            </a:extLst>
          </p:cNvPr>
          <p:cNvPicPr>
            <a:picLocks noChangeAspect="1"/>
          </p:cNvPicPr>
          <p:nvPr/>
        </p:nvPicPr>
        <p:blipFill>
          <a:blip r:embed="rId6"/>
          <a:stretch>
            <a:fillRect/>
          </a:stretch>
        </p:blipFill>
        <p:spPr>
          <a:xfrm>
            <a:off x="0" y="155788"/>
            <a:ext cx="12046740" cy="1298561"/>
          </a:xfrm>
          <a:prstGeom prst="rect">
            <a:avLst/>
          </a:prstGeom>
        </p:spPr>
      </p:pic>
    </p:spTree>
    <p:controls>
      <mc:AlternateContent xmlns:mc="http://schemas.openxmlformats.org/markup-compatibility/2006">
        <mc:Choice xmlns:v="urn:schemas-microsoft-com:vml" Requires="v">
          <p:control name="TextBox1" r:id="rId1" imgW="4851360" imgH="1397160"/>
        </mc:Choice>
        <mc:Fallback>
          <p:control name="TextBox1" r:id="rId1" imgW="4851360" imgH="1397160">
            <p:pic>
              <p:nvPicPr>
                <p:cNvPr id="31" name="TextBox1">
                  <a:extLst>
                    <a:ext uri="{FF2B5EF4-FFF2-40B4-BE49-F238E27FC236}">
                      <a16:creationId xmlns:a16="http://schemas.microsoft.com/office/drawing/2014/main" id="{1F903254-E101-5B1F-77DE-1885BDEEDDD4}"/>
                    </a:ext>
                  </a:extLst>
                </p:cNvPr>
                <p:cNvPicPr>
                  <a:picLocks/>
                </p:cNvPicPr>
                <p:nvPr/>
              </p:nvPicPr>
              <p:blipFill>
                <a:blip r:embed="rId7"/>
                <a:stretch>
                  <a:fillRect/>
                </a:stretch>
              </p:blipFill>
              <p:spPr>
                <a:xfrm>
                  <a:off x="7010408" y="2210438"/>
                  <a:ext cx="4850611" cy="1394141"/>
                </a:xfrm>
                <a:prstGeom prst="rect">
                  <a:avLst/>
                </a:prstGeom>
              </p:spPr>
            </p:pic>
          </p:control>
        </mc:Fallback>
      </mc:AlternateContent>
    </p:controls>
    <p:extLst>
      <p:ext uri="{BB962C8B-B14F-4D97-AF65-F5344CB8AC3E}">
        <p14:creationId xmlns:p14="http://schemas.microsoft.com/office/powerpoint/2010/main" val="3509015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0C4B1A8-F2C2-B6CE-AC47-E87206C9708F}"/>
              </a:ext>
            </a:extLst>
          </p:cNvPr>
          <p:cNvPicPr>
            <a:picLocks noChangeAspect="1"/>
          </p:cNvPicPr>
          <p:nvPr/>
        </p:nvPicPr>
        <p:blipFill>
          <a:blip r:embed="rId15"/>
          <a:stretch>
            <a:fillRect/>
          </a:stretch>
        </p:blipFill>
        <p:spPr>
          <a:xfrm>
            <a:off x="1428551" y="2739168"/>
            <a:ext cx="9931245" cy="1280271"/>
          </a:xfrm>
          <a:prstGeom prst="rect">
            <a:avLst/>
          </a:prstGeom>
        </p:spPr>
      </p:pic>
    </p:spTree>
    <p:extLst>
      <p:ext uri="{BB962C8B-B14F-4D97-AF65-F5344CB8AC3E}">
        <p14:creationId xmlns:p14="http://schemas.microsoft.com/office/powerpoint/2010/main" val="479517906"/>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75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750"/>
                                        <p:tgtEl>
                                          <p:spTgt spid="8"/>
                                        </p:tgtEl>
                                      </p:cBhvr>
                                    </p:animEffect>
                                  </p:childTnLst>
                                </p:cTn>
                              </p:par>
                            </p:childTnLst>
                          </p:cTn>
                        </p:par>
                        <p:par>
                          <p:cTn id="15" fill="hold">
                            <p:stCondLst>
                              <p:cond delay="1500"/>
                            </p:stCondLst>
                            <p:childTnLst>
                              <p:par>
                                <p:cTn id="16" presetID="22" presetClass="entr" presetSubtype="2"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right)">
                                      <p:cBhvr>
                                        <p:cTn id="18" dur="750"/>
                                        <p:tgtEl>
                                          <p:spTgt spid="7"/>
                                        </p:tgtEl>
                                      </p:cBhvr>
                                    </p:animEffect>
                                  </p:childTnLst>
                                </p:cTn>
                              </p:par>
                            </p:childTnLst>
                          </p:cTn>
                        </p:par>
                        <p:par>
                          <p:cTn id="19" fill="hold">
                            <p:stCondLst>
                              <p:cond delay="225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750"/>
                                        <p:tgtEl>
                                          <p:spTgt spid="14"/>
                                        </p:tgtEl>
                                      </p:cBhvr>
                                    </p:animEffect>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750"/>
                                        <p:tgtEl>
                                          <p:spTgt spid="25"/>
                                        </p:tgtEl>
                                      </p:cBhvr>
                                    </p:animEffect>
                                    <p:anim calcmode="lin" valueType="num">
                                      <p:cBhvr>
                                        <p:cTn id="27" dur="750" fill="hold"/>
                                        <p:tgtEl>
                                          <p:spTgt spid="25"/>
                                        </p:tgtEl>
                                        <p:attrNameLst>
                                          <p:attrName>ppt_x</p:attrName>
                                        </p:attrNameLst>
                                      </p:cBhvr>
                                      <p:tavLst>
                                        <p:tav tm="0">
                                          <p:val>
                                            <p:strVal val="#ppt_x"/>
                                          </p:val>
                                        </p:tav>
                                        <p:tav tm="100000">
                                          <p:val>
                                            <p:strVal val="#ppt_x"/>
                                          </p:val>
                                        </p:tav>
                                      </p:tavLst>
                                    </p:anim>
                                    <p:anim calcmode="lin" valueType="num">
                                      <p:cBhvr>
                                        <p:cTn id="28" dur="750" fill="hold"/>
                                        <p:tgtEl>
                                          <p:spTgt spid="25"/>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22" presetClass="entr" presetSubtype="4"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down)">
                                      <p:cBhvr>
                                        <p:cTn id="32" dur="750"/>
                                        <p:tgtEl>
                                          <p:spTgt spid="29"/>
                                        </p:tgtEl>
                                      </p:cBhvr>
                                    </p:animEffect>
                                  </p:childTnLst>
                                </p:cTn>
                              </p:par>
                            </p:childTnLst>
                          </p:cTn>
                        </p:par>
                        <p:par>
                          <p:cTn id="33" fill="hold">
                            <p:stCondLst>
                              <p:cond delay="4500"/>
                            </p:stCondLst>
                            <p:childTnLst>
                              <p:par>
                                <p:cTn id="34" presetID="22" presetClass="entr" presetSubtype="4" fill="hold" nodeType="after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750"/>
                                        <p:tgtEl>
                                          <p:spTgt spid="30"/>
                                        </p:tgtEl>
                                      </p:cBhvr>
                                    </p:animEffect>
                                  </p:childTnLst>
                                </p:cTn>
                              </p:par>
                            </p:childTnLst>
                          </p:cTn>
                        </p:par>
                        <p:par>
                          <p:cTn id="37" fill="hold">
                            <p:stCondLst>
                              <p:cond delay="5250"/>
                            </p:stCondLst>
                            <p:childTnLst>
                              <p:par>
                                <p:cTn id="38" presetID="22" presetClass="entr" presetSubtype="4" fill="hold" nodeType="after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75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
                                        </p:tgtEl>
                                        <p:attrNameLst>
                                          <p:attrName>style.visibility</p:attrName>
                                        </p:attrNameLst>
                                      </p:cBhvr>
                                      <p:to>
                                        <p:strVal val="visible"/>
                                      </p:to>
                                    </p:set>
                                    <p:animEffect transition="in" filter="barn(inVertical)">
                                      <p:cBhvr>
                                        <p:cTn id="4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id="{AD8F65BE-B4E5-4E77-B3D5-B4FE11A1B6EA}"/>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ngọn</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núi</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nào</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47E5112D-0858-4F7A-BF6E-035A371032EC}"/>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Núi</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Phú</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Sĩ</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026" name="Picture 2" descr="Du lịch núi Phú Sĩ và những trải nghiệm khó quên">
            <a:extLst>
              <a:ext uri="{FF2B5EF4-FFF2-40B4-BE49-F238E27FC236}">
                <a16:creationId xmlns:a16="http://schemas.microsoft.com/office/drawing/2014/main" id="{B89F09B4-42B8-936A-B2F5-F2E0863188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1024" y="1933575"/>
            <a:ext cx="6125876"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1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2640E3E1-32A9-4338-85B6-BB17F1079D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6DA9E6EE-41CD-76F3-FA16-753A1096E3FB}"/>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a:solidFill>
                  <a:prstClr val="black"/>
                </a:solidFill>
                <a:latin typeface="Calibri" panose="020F0502020204030204" pitchFamily="34" charset="0"/>
                <a:ea typeface="Arial-Rounded" panose="020B0500000000000000" pitchFamily="34" charset="0"/>
                <a:cs typeface="Calibri" panose="020F0502020204030204" pitchFamily="34" charset="0"/>
              </a:rPr>
              <a:t>Đây là món ăn gì?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C2D2C15-0876-D143-3D3E-B77D5EBA2F24}"/>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Món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su-si</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3074" name="Picture 2" descr="Vì sao Sushi trở thành món ăn “quốc dân” của người Nhật?">
            <a:extLst>
              <a:ext uri="{FF2B5EF4-FFF2-40B4-BE49-F238E27FC236}">
                <a16:creationId xmlns:a16="http://schemas.microsoft.com/office/drawing/2014/main" id="{292BF48C-469B-C852-00DF-FCBDF87CDD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1225" y="1780700"/>
            <a:ext cx="5200650" cy="3634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0733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A28048C9-39BF-F5EA-DD1C-E7B10E1E1D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FCF460F6-DDF3-40A9-A244-945448BC0BD8}"/>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trang</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phục</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565DCD47-EA51-B01E-EC2D-AAD4C0B9EC50}"/>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Ki-</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mô</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nô</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4098" name="Picture 2" descr="Kimono - trang phục truyền thống Nhật Bản. - Univiet Travel - Unique Always">
            <a:extLst>
              <a:ext uri="{FF2B5EF4-FFF2-40B4-BE49-F238E27FC236}">
                <a16:creationId xmlns:a16="http://schemas.microsoft.com/office/drawing/2014/main" id="{D7A6B5B0-9B0D-738D-068E-C7953D16D3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499" y="1892300"/>
            <a:ext cx="5076825" cy="3384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65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id="{5EBBD004-191C-B7A0-4ACC-34E519B69A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id="{8769562C-3673-0919-6725-D958329499B6}"/>
              </a:ext>
            </a:extLst>
          </p:cNvPr>
          <p:cNvSpPr/>
          <p:nvPr/>
        </p:nvSpPr>
        <p:spPr>
          <a:xfrm>
            <a:off x="2343150" y="276225"/>
            <a:ext cx="767715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lvl="0" algn="ctr" defTabSz="904065"/>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Đây</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là</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hoa</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 </a:t>
            </a:r>
            <a:r>
              <a:rPr lang="en-US" sz="5400" dirty="0" err="1">
                <a:solidFill>
                  <a:prstClr val="black"/>
                </a:solidFill>
                <a:latin typeface="Calibri" panose="020F0502020204030204" pitchFamily="34" charset="0"/>
                <a:ea typeface="Arial-Rounded" panose="020B0500000000000000" pitchFamily="34" charset="0"/>
                <a:cs typeface="Calibri" panose="020F0502020204030204" pitchFamily="34" charset="0"/>
              </a:rPr>
              <a:t>gì</a:t>
            </a:r>
            <a:r>
              <a:rPr lang="en-US" sz="5400" dirty="0">
                <a:solidFill>
                  <a:prstClr val="black"/>
                </a:solidFill>
                <a:latin typeface="Calibri" panose="020F0502020204030204" pitchFamily="34" charset="0"/>
                <a:ea typeface="Arial-Rounded" panose="020B0500000000000000" pitchFamily="34" charset="0"/>
                <a:cs typeface="Calibri" panose="020F0502020204030204" pitchFamily="34" charset="0"/>
              </a:rPr>
              <a:t>?</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9714361D-F45D-B0DA-CB98-6C142267CFE7}"/>
              </a:ext>
            </a:extLst>
          </p:cNvPr>
          <p:cNvSpPr/>
          <p:nvPr/>
        </p:nvSpPr>
        <p:spPr>
          <a:xfrm>
            <a:off x="638175" y="3200400"/>
            <a:ext cx="4010025" cy="16573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Đáp</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án</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p>
          <a:p>
            <a:pPr marL="0" marR="0" lvl="0" indent="0" algn="ctr" defTabSz="904065" rtl="0" eaLnBrk="1" fontAlgn="auto" latinLnBrk="0" hangingPunct="1">
              <a:lnSpc>
                <a:spcPct val="100000"/>
              </a:lnSpc>
              <a:spcBef>
                <a:spcPts val="0"/>
              </a:spcBef>
              <a:spcAft>
                <a:spcPts val="0"/>
              </a:spcAft>
              <a:buClrTx/>
              <a:buSzTx/>
              <a:buFontTx/>
              <a:buNone/>
              <a:tabLst/>
              <a:defRPr/>
            </a:pP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Hoa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anh</a:t>
            </a:r>
            <a:r>
              <a:rPr lang="en-US" sz="4800" b="1" noProof="0" dirty="0">
                <a:solidFill>
                  <a:srgbClr val="FF0000"/>
                </a:solidFill>
                <a:latin typeface="Calibri" panose="020F0502020204030204" pitchFamily="34" charset="0"/>
                <a:ea typeface="Arial-Rounded" panose="020B0500000000000000" pitchFamily="34" charset="0"/>
                <a:cs typeface="Calibri" panose="020F0502020204030204" pitchFamily="34" charset="0"/>
              </a:rPr>
              <a:t> </a:t>
            </a:r>
            <a:r>
              <a:rPr lang="en-US" sz="4800" b="1" noProof="0" dirty="0" err="1">
                <a:solidFill>
                  <a:srgbClr val="FF0000"/>
                </a:solidFill>
                <a:latin typeface="Calibri" panose="020F0502020204030204" pitchFamily="34" charset="0"/>
                <a:ea typeface="Arial-Rounded" panose="020B0500000000000000" pitchFamily="34" charset="0"/>
                <a:cs typeface="Calibri" panose="020F0502020204030204" pitchFamily="34" charset="0"/>
              </a:rPr>
              <a:t>đào</a:t>
            </a:r>
            <a:endParaRPr kumimoji="0" lang="en-US" sz="4800" b="1" i="0" u="none" strike="noStrike" kern="1200" cap="none" spc="0" normalizeH="0" baseline="0" noProof="0" dirty="0">
              <a:ln>
                <a:noFill/>
              </a:ln>
              <a:solidFill>
                <a:srgbClr val="FF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5122" name="Picture 2" descr="Ý nghĩa biểu tượng hoa Anh Đào - Du học Nhật Bản cùng JVB">
            <a:extLst>
              <a:ext uri="{FF2B5EF4-FFF2-40B4-BE49-F238E27FC236}">
                <a16:creationId xmlns:a16="http://schemas.microsoft.com/office/drawing/2014/main" id="{CFCF5679-71FA-5562-980B-206EE44897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53050" y="1685925"/>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681746"/>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E6BA1B9-3407-4402-8BF4-2EB0CC7ABA0E}"/>
              </a:ext>
            </a:extLst>
          </p:cNvPr>
          <p:cNvPicPr>
            <a:picLocks noChangeAspect="1"/>
          </p:cNvPicPr>
          <p:nvPr/>
        </p:nvPicPr>
        <p:blipFill>
          <a:blip r:embed="rId3"/>
          <a:stretch>
            <a:fillRect/>
          </a:stretch>
        </p:blipFill>
        <p:spPr>
          <a:xfrm>
            <a:off x="0" y="0"/>
            <a:ext cx="12192000" cy="6858000"/>
          </a:xfrm>
          <a:prstGeom prst="rect">
            <a:avLst/>
          </a:prstGeom>
        </p:spPr>
      </p:pic>
      <p:sp>
        <p:nvSpPr>
          <p:cNvPr id="14" name="矩形 13">
            <a:extLst>
              <a:ext uri="{FF2B5EF4-FFF2-40B4-BE49-F238E27FC236}">
                <a16:creationId xmlns:a16="http://schemas.microsoft.com/office/drawing/2014/main" id="{29541C3B-AFCF-45E3-9D46-40850043885A}"/>
              </a:ext>
            </a:extLst>
          </p:cNvPr>
          <p:cNvSpPr/>
          <p:nvPr/>
        </p:nvSpPr>
        <p:spPr>
          <a:xfrm>
            <a:off x="213666" y="217048"/>
            <a:ext cx="9790715" cy="5950896"/>
          </a:xfrm>
          <a:prstGeom prst="rect">
            <a:avLst/>
          </a:prstGeom>
          <a:blipFill dpi="0" rotWithShape="1">
            <a:blip r:embed="rId4">
              <a:alphaModFix amt="44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oiny" panose="02000903060500060000" pitchFamily="2" charset="0"/>
              <a:ea typeface="等线" panose="02010600030101010101" pitchFamily="2" charset="-122"/>
              <a:cs typeface="+mn-cs"/>
            </a:endParaRPr>
          </a:p>
        </p:txBody>
      </p:sp>
      <p:pic>
        <p:nvPicPr>
          <p:cNvPr id="7" name="图片 6">
            <a:extLst>
              <a:ext uri="{FF2B5EF4-FFF2-40B4-BE49-F238E27FC236}">
                <a16:creationId xmlns:a16="http://schemas.microsoft.com/office/drawing/2014/main" id="{5EC76E44-054E-42A7-B9CE-3D11C081B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5946" y="-973"/>
            <a:ext cx="10486054" cy="5243027"/>
          </a:xfrm>
          <a:prstGeom prst="rect">
            <a:avLst/>
          </a:prstGeom>
        </p:spPr>
      </p:pic>
      <p:pic>
        <p:nvPicPr>
          <p:cNvPr id="8" name="图片 7">
            <a:extLst>
              <a:ext uri="{FF2B5EF4-FFF2-40B4-BE49-F238E27FC236}">
                <a16:creationId xmlns:a16="http://schemas.microsoft.com/office/drawing/2014/main" id="{2FEAB147-CD29-4159-A273-ABC71615F6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6000" y="2849159"/>
            <a:ext cx="6096000" cy="4009814"/>
          </a:xfrm>
          <a:prstGeom prst="rect">
            <a:avLst/>
          </a:prstGeom>
        </p:spPr>
      </p:pic>
      <p:grpSp>
        <p:nvGrpSpPr>
          <p:cNvPr id="24" name="组合 23">
            <a:extLst>
              <a:ext uri="{FF2B5EF4-FFF2-40B4-BE49-F238E27FC236}">
                <a16:creationId xmlns:a16="http://schemas.microsoft.com/office/drawing/2014/main" id="{2C72C934-4275-4A3D-A5EE-329FBD260449}"/>
              </a:ext>
            </a:extLst>
          </p:cNvPr>
          <p:cNvGrpSpPr/>
          <p:nvPr/>
        </p:nvGrpSpPr>
        <p:grpSpPr>
          <a:xfrm>
            <a:off x="0" y="5412147"/>
            <a:ext cx="7229267" cy="1464519"/>
            <a:chOff x="0" y="5412147"/>
            <a:chExt cx="7229267" cy="1464519"/>
          </a:xfrm>
        </p:grpSpPr>
        <p:pic>
          <p:nvPicPr>
            <p:cNvPr id="12" name="图片 11">
              <a:extLst>
                <a:ext uri="{FF2B5EF4-FFF2-40B4-BE49-F238E27FC236}">
                  <a16:creationId xmlns:a16="http://schemas.microsoft.com/office/drawing/2014/main" id="{A4B994DF-E89E-458C-9737-2D7F3506D8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05946" y="6077078"/>
              <a:ext cx="1189787" cy="799588"/>
            </a:xfrm>
            <a:prstGeom prst="rect">
              <a:avLst/>
            </a:prstGeom>
          </p:spPr>
        </p:pic>
        <p:pic>
          <p:nvPicPr>
            <p:cNvPr id="9" name="图片 8">
              <a:extLst>
                <a:ext uri="{FF2B5EF4-FFF2-40B4-BE49-F238E27FC236}">
                  <a16:creationId xmlns:a16="http://schemas.microsoft.com/office/drawing/2014/main" id="{FD425232-6D51-45F7-8054-65D3846646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5412147"/>
              <a:ext cx="7229267" cy="1445853"/>
            </a:xfrm>
            <a:prstGeom prst="rect">
              <a:avLst/>
            </a:prstGeom>
          </p:spPr>
        </p:pic>
        <p:pic>
          <p:nvPicPr>
            <p:cNvPr id="11" name="图片 10">
              <a:extLst>
                <a:ext uri="{FF2B5EF4-FFF2-40B4-BE49-F238E27FC236}">
                  <a16:creationId xmlns:a16="http://schemas.microsoft.com/office/drawing/2014/main" id="{07268157-52E9-471D-B67F-BD1D785E3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9184" y="5981652"/>
              <a:ext cx="774001" cy="876348"/>
            </a:xfrm>
            <a:prstGeom prst="rect">
              <a:avLst/>
            </a:prstGeom>
          </p:spPr>
        </p:pic>
      </p:grpSp>
      <p:grpSp>
        <p:nvGrpSpPr>
          <p:cNvPr id="25" name="组合 24">
            <a:extLst>
              <a:ext uri="{FF2B5EF4-FFF2-40B4-BE49-F238E27FC236}">
                <a16:creationId xmlns:a16="http://schemas.microsoft.com/office/drawing/2014/main" id="{BA599325-1766-4E39-B8A3-39832A6CD306}"/>
              </a:ext>
            </a:extLst>
          </p:cNvPr>
          <p:cNvGrpSpPr/>
          <p:nvPr/>
        </p:nvGrpSpPr>
        <p:grpSpPr>
          <a:xfrm>
            <a:off x="165977" y="1071851"/>
            <a:ext cx="4047231" cy="5621154"/>
            <a:chOff x="58190" y="972844"/>
            <a:chExt cx="4047231" cy="5621154"/>
          </a:xfrm>
        </p:grpSpPr>
        <p:pic>
          <p:nvPicPr>
            <p:cNvPr id="10" name="图片 9">
              <a:extLst>
                <a:ext uri="{FF2B5EF4-FFF2-40B4-BE49-F238E27FC236}">
                  <a16:creationId xmlns:a16="http://schemas.microsoft.com/office/drawing/2014/main" id="{67F2576B-228F-4AD1-AA87-7FF8C275721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190" y="972844"/>
              <a:ext cx="4047231" cy="5621154"/>
            </a:xfrm>
            <a:prstGeom prst="rect">
              <a:avLst/>
            </a:prstGeom>
          </p:spPr>
        </p:pic>
        <p:pic>
          <p:nvPicPr>
            <p:cNvPr id="13" name="图片 12">
              <a:extLst>
                <a:ext uri="{FF2B5EF4-FFF2-40B4-BE49-F238E27FC236}">
                  <a16:creationId xmlns:a16="http://schemas.microsoft.com/office/drawing/2014/main" id="{151CBE57-E1B7-45F2-8C44-A05E83E841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3666" y="2363384"/>
              <a:ext cx="1165860" cy="971550"/>
            </a:xfrm>
            <a:prstGeom prst="rect">
              <a:avLst/>
            </a:prstGeom>
          </p:spPr>
        </p:pic>
      </p:grpSp>
      <p:pic>
        <p:nvPicPr>
          <p:cNvPr id="28" name="Picture 2" descr="Hình ảnh Quạt Giấy PNG Miễn Phí Tải Về - Lovepik">
            <a:extLst>
              <a:ext uri="{FF2B5EF4-FFF2-40B4-BE49-F238E27FC236}">
                <a16:creationId xmlns:a16="http://schemas.microsoft.com/office/drawing/2014/main" id="{DFF6596A-DCA9-4AE8-9FF0-53FF0E339E16}"/>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4308070" y="5292519"/>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9" name="图片 2">
            <a:extLst>
              <a:ext uri="{FF2B5EF4-FFF2-40B4-BE49-F238E27FC236}">
                <a16:creationId xmlns:a16="http://schemas.microsoft.com/office/drawing/2014/main" id="{ADCF3A90-900E-4AE4-BF0C-8C7CE6E67A2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63841" y="5184942"/>
            <a:ext cx="1856635" cy="1537157"/>
          </a:xfrm>
          <a:prstGeom prst="rect">
            <a:avLst/>
          </a:prstGeom>
        </p:spPr>
      </p:pic>
      <p:pic>
        <p:nvPicPr>
          <p:cNvPr id="30" name="图片 42">
            <a:extLst>
              <a:ext uri="{FF2B5EF4-FFF2-40B4-BE49-F238E27FC236}">
                <a16:creationId xmlns:a16="http://schemas.microsoft.com/office/drawing/2014/main" id="{2E4BC145-3739-442D-9EBE-5AF9BC9843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055942" y="5220544"/>
            <a:ext cx="1856635" cy="1537157"/>
          </a:xfrm>
          <a:prstGeom prst="rect">
            <a:avLst/>
          </a:prstGeom>
        </p:spPr>
      </p:pic>
      <p:pic>
        <p:nvPicPr>
          <p:cNvPr id="31" name="图片 43">
            <a:extLst>
              <a:ext uri="{FF2B5EF4-FFF2-40B4-BE49-F238E27FC236}">
                <a16:creationId xmlns:a16="http://schemas.microsoft.com/office/drawing/2014/main" id="{8D7F61EB-1786-467B-9D75-983FC16F051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586748" y="5184942"/>
            <a:ext cx="1856635" cy="1537157"/>
          </a:xfrm>
          <a:prstGeom prst="rect">
            <a:avLst/>
          </a:prstGeom>
        </p:spPr>
      </p:pic>
      <p:pic>
        <p:nvPicPr>
          <p:cNvPr id="32" name="Picture 2" descr="Hình ảnh Quạt Giấy PNG Miễn Phí Tải Về - Lovepik">
            <a:extLst>
              <a:ext uri="{FF2B5EF4-FFF2-40B4-BE49-F238E27FC236}">
                <a16:creationId xmlns:a16="http://schemas.microsoft.com/office/drawing/2014/main" id="{62BF904D-666B-4E50-B339-F137FD002D08}"/>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7364" b="89838" l="5167" r="94500">
                        <a14:foregroundMark x1="5167" y1="58468" x2="10417" y2="65096"/>
                        <a14:foregroundMark x1="44500" y1="8247" x2="53250" y2="7511"/>
                        <a14:foregroundMark x1="90667" y1="62003" x2="94500" y2="65538"/>
                      </a14:backgroundRemoval>
                    </a14:imgEffect>
                  </a14:imgLayer>
                </a14:imgProps>
              </a:ext>
              <a:ext uri="{28A0092B-C50C-407E-A947-70E740481C1C}">
                <a14:useLocalDpi xmlns:a14="http://schemas.microsoft.com/office/drawing/2010/main" val="0"/>
              </a:ext>
            </a:extLst>
          </a:blip>
          <a:srcRect/>
          <a:stretch>
            <a:fillRect/>
          </a:stretch>
        </p:blipFill>
        <p:spPr bwMode="auto">
          <a:xfrm>
            <a:off x="7857095" y="5271586"/>
            <a:ext cx="1831006" cy="10360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A35F9E4-E726-E718-5694-4AA391F0D23A}"/>
              </a:ext>
            </a:extLst>
          </p:cNvPr>
          <p:cNvPicPr>
            <a:picLocks noChangeAspect="1"/>
          </p:cNvPicPr>
          <p:nvPr/>
        </p:nvPicPr>
        <p:blipFill>
          <a:blip r:embed="rId15"/>
          <a:stretch>
            <a:fillRect/>
          </a:stretch>
        </p:blipFill>
        <p:spPr>
          <a:xfrm>
            <a:off x="5989412" y="1251894"/>
            <a:ext cx="2395936" cy="1109568"/>
          </a:xfrm>
          <a:prstGeom prst="rect">
            <a:avLst/>
          </a:prstGeom>
        </p:spPr>
      </p:pic>
      <p:pic>
        <p:nvPicPr>
          <p:cNvPr id="3" name="Picture 2">
            <a:extLst>
              <a:ext uri="{FF2B5EF4-FFF2-40B4-BE49-F238E27FC236}">
                <a16:creationId xmlns:a16="http://schemas.microsoft.com/office/drawing/2014/main" id="{2EC79452-46C2-1781-51AF-DED4282EBE7F}"/>
              </a:ext>
            </a:extLst>
          </p:cNvPr>
          <p:cNvPicPr>
            <a:picLocks noChangeAspect="1"/>
          </p:cNvPicPr>
          <p:nvPr/>
        </p:nvPicPr>
        <p:blipFill>
          <a:blip r:embed="rId16"/>
          <a:stretch>
            <a:fillRect/>
          </a:stretch>
        </p:blipFill>
        <p:spPr>
          <a:xfrm>
            <a:off x="2044777" y="2379944"/>
            <a:ext cx="9931245" cy="1213209"/>
          </a:xfrm>
          <a:prstGeom prst="rect">
            <a:avLst/>
          </a:prstGeom>
        </p:spPr>
      </p:pic>
    </p:spTree>
    <p:extLst>
      <p:ext uri="{BB962C8B-B14F-4D97-AF65-F5344CB8AC3E}">
        <p14:creationId xmlns:p14="http://schemas.microsoft.com/office/powerpoint/2010/main" val="1579331023"/>
      </p:ext>
    </p:extLst>
  </p:cSld>
  <p:clrMapOvr>
    <a:masterClrMapping/>
  </p:clrMapOvr>
  <mc:AlternateContent xmlns:mc="http://schemas.openxmlformats.org/markup-compatibility/2006" xmlns:p14="http://schemas.microsoft.com/office/powerpoint/2010/main">
    <mc:Choice Requires="p14">
      <p:transition spd="slow" p14:dur="175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75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750"/>
                                        <p:tgtEl>
                                          <p:spTgt spid="24"/>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750"/>
                                        <p:tgtEl>
                                          <p:spTgt spid="8"/>
                                        </p:tgtEl>
                                      </p:cBhvr>
                                    </p:animEffect>
                                  </p:childTnLst>
                                </p:cTn>
                              </p:par>
                              <p:par>
                                <p:cTn id="14" presetID="22" presetClass="entr" presetSubtype="2"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75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up)">
                                      <p:cBhvr>
                                        <p:cTn id="19" dur="750"/>
                                        <p:tgtEl>
                                          <p:spTgt spid="14"/>
                                        </p:tgtEl>
                                      </p:cBhvr>
                                    </p:animEffect>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anim calcmode="lin" valueType="num">
                                      <p:cBhvr>
                                        <p:cTn id="23" dur="750" fill="hold"/>
                                        <p:tgtEl>
                                          <p:spTgt spid="25"/>
                                        </p:tgtEl>
                                        <p:attrNameLst>
                                          <p:attrName>ppt_x</p:attrName>
                                        </p:attrNameLst>
                                      </p:cBhvr>
                                      <p:tavLst>
                                        <p:tav tm="0">
                                          <p:val>
                                            <p:strVal val="#ppt_x"/>
                                          </p:val>
                                        </p:tav>
                                        <p:tav tm="100000">
                                          <p:val>
                                            <p:strVal val="#ppt_x"/>
                                          </p:val>
                                        </p:tav>
                                      </p:tavLst>
                                    </p:anim>
                                    <p:anim calcmode="lin" valueType="num">
                                      <p:cBhvr>
                                        <p:cTn id="24" dur="750" fill="hold"/>
                                        <p:tgtEl>
                                          <p:spTgt spid="25"/>
                                        </p:tgtEl>
                                        <p:attrNameLst>
                                          <p:attrName>ppt_y</p:attrName>
                                        </p:attrNameLst>
                                      </p:cBhvr>
                                      <p:tavLst>
                                        <p:tav tm="0">
                                          <p:val>
                                            <p:strVal val="#ppt_y+.1"/>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750"/>
                                        <p:tgtEl>
                                          <p:spTgt spid="29"/>
                                        </p:tgtEl>
                                      </p:cBhvr>
                                    </p:animEffect>
                                  </p:childTnLst>
                                </p:cTn>
                              </p:par>
                              <p:par>
                                <p:cTn id="28" presetID="22" presetClass="entr" presetSubtype="4" fill="hold"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down)">
                                      <p:cBhvr>
                                        <p:cTn id="30" dur="750"/>
                                        <p:tgtEl>
                                          <p:spTgt spid="30"/>
                                        </p:tgtEl>
                                      </p:cBhvr>
                                    </p:animEffect>
                                  </p:childTnLst>
                                </p:cTn>
                              </p:par>
                              <p:par>
                                <p:cTn id="31" presetID="22" presetClass="entr" presetSubtype="4"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750"/>
                                        <p:tgtEl>
                                          <p:spTgt spid="31"/>
                                        </p:tgtEl>
                                      </p:cBhvr>
                                    </p:animEffect>
                                  </p:childTnLst>
                                </p:cTn>
                              </p:par>
                              <p:par>
                                <p:cTn id="34" presetID="6" presetClass="entr" presetSubtype="16"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circle(in)">
                                      <p:cBhvr>
                                        <p:cTn id="36" dur="2000"/>
                                        <p:tgtEl>
                                          <p:spTgt spid="28"/>
                                        </p:tgtEl>
                                      </p:cBhvr>
                                    </p:animEffect>
                                  </p:childTnLst>
                                </p:cTn>
                              </p:par>
                              <p:par>
                                <p:cTn id="37" presetID="6" presetClass="entr" presetSubtype="16"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circle(in)">
                                      <p:cBhvr>
                                        <p:cTn id="39" dur="2000"/>
                                        <p:tgtEl>
                                          <p:spTgt spid="32"/>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fade">
                                      <p:cBhvr>
                                        <p:cTn id="44" dur="1000"/>
                                        <p:tgtEl>
                                          <p:spTgt spid="2"/>
                                        </p:tgtEl>
                                      </p:cBhvr>
                                    </p:animEffect>
                                    <p:anim calcmode="lin" valueType="num">
                                      <p:cBhvr>
                                        <p:cTn id="45" dur="1000" fill="hold"/>
                                        <p:tgtEl>
                                          <p:spTgt spid="2"/>
                                        </p:tgtEl>
                                        <p:attrNameLst>
                                          <p:attrName>ppt_x</p:attrName>
                                        </p:attrNameLst>
                                      </p:cBhvr>
                                      <p:tavLst>
                                        <p:tav tm="0">
                                          <p:val>
                                            <p:strVal val="#ppt_x"/>
                                          </p:val>
                                        </p:tav>
                                        <p:tav tm="100000">
                                          <p:val>
                                            <p:strVal val="#ppt_x"/>
                                          </p:val>
                                        </p:tav>
                                      </p:tavLst>
                                    </p:anim>
                                    <p:anim calcmode="lin" valueType="num">
                                      <p:cBhvr>
                                        <p:cTn id="46" dur="1000" fill="hold"/>
                                        <p:tgtEl>
                                          <p:spTgt spid="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BA82242-BE80-43A9-B2CB-A2A3B6F817B8}"/>
              </a:ext>
            </a:extLst>
          </p:cNvPr>
          <p:cNvPicPr>
            <a:picLocks noChangeAspect="1"/>
          </p:cNvPicPr>
          <p:nvPr/>
        </p:nvPicPr>
        <p:blipFill>
          <a:blip r:embed="rId3"/>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206428D9-D936-428B-80CA-6A1AB7001F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6125" y="1962066"/>
            <a:ext cx="4090055" cy="4581240"/>
          </a:xfrm>
          <a:prstGeom prst="rect">
            <a:avLst/>
          </a:prstGeom>
        </p:spPr>
      </p:pic>
      <p:pic>
        <p:nvPicPr>
          <p:cNvPr id="9" name="图片 8">
            <a:extLst>
              <a:ext uri="{FF2B5EF4-FFF2-40B4-BE49-F238E27FC236}">
                <a16:creationId xmlns:a16="http://schemas.microsoft.com/office/drawing/2014/main" id="{4A547BD7-161A-4E50-B766-627D79F654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7132015" cy="4992914"/>
          </a:xfrm>
          <a:prstGeom prst="rect">
            <a:avLst/>
          </a:prstGeom>
        </p:spPr>
      </p:pic>
      <p:pic>
        <p:nvPicPr>
          <p:cNvPr id="12" name="图片 11">
            <a:extLst>
              <a:ext uri="{FF2B5EF4-FFF2-40B4-BE49-F238E27FC236}">
                <a16:creationId xmlns:a16="http://schemas.microsoft.com/office/drawing/2014/main" id="{0F68391B-79B5-4871-A7A1-ADC04A6D92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512809" y="4252686"/>
            <a:ext cx="6679191" cy="2605314"/>
          </a:xfrm>
          <a:prstGeom prst="rect">
            <a:avLst/>
          </a:prstGeom>
        </p:spPr>
      </p:pic>
      <p:pic>
        <p:nvPicPr>
          <p:cNvPr id="16" name="图片 15">
            <a:extLst>
              <a:ext uri="{FF2B5EF4-FFF2-40B4-BE49-F238E27FC236}">
                <a16:creationId xmlns:a16="http://schemas.microsoft.com/office/drawing/2014/main" id="{84327AA5-6DF1-445E-BB38-E6062DC3C35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70690" y="578156"/>
            <a:ext cx="1686147" cy="1686147"/>
          </a:xfrm>
          <a:prstGeom prst="rect">
            <a:avLst/>
          </a:prstGeom>
        </p:spPr>
      </p:pic>
      <p:pic>
        <p:nvPicPr>
          <p:cNvPr id="6" name="Picture 5">
            <a:extLst>
              <a:ext uri="{FF2B5EF4-FFF2-40B4-BE49-F238E27FC236}">
                <a16:creationId xmlns:a16="http://schemas.microsoft.com/office/drawing/2014/main" id="{AC4BD4A0-0755-5AED-592D-4B8E227FA6D7}"/>
              </a:ext>
            </a:extLst>
          </p:cNvPr>
          <p:cNvPicPr>
            <a:picLocks noChangeAspect="1"/>
          </p:cNvPicPr>
          <p:nvPr/>
        </p:nvPicPr>
        <p:blipFill>
          <a:blip r:embed="rId8"/>
          <a:stretch>
            <a:fillRect/>
          </a:stretch>
        </p:blipFill>
        <p:spPr>
          <a:xfrm>
            <a:off x="1658702" y="1959555"/>
            <a:ext cx="6809822" cy="2584928"/>
          </a:xfrm>
          <a:prstGeom prst="rect">
            <a:avLst/>
          </a:prstGeom>
        </p:spPr>
      </p:pic>
    </p:spTree>
    <p:extLst>
      <p:ext uri="{BB962C8B-B14F-4D97-AF65-F5344CB8AC3E}">
        <p14:creationId xmlns:p14="http://schemas.microsoft.com/office/powerpoint/2010/main" val="318176265"/>
      </p:ext>
    </p:extLst>
  </p:cSld>
  <p:clrMapOvr>
    <a:masterClrMapping/>
  </p:clrMapOvr>
  <mc:AlternateContent xmlns:mc="http://schemas.openxmlformats.org/markup-compatibility/2006" xmlns:p14="http://schemas.microsoft.com/office/powerpoint/2010/main">
    <mc:Choice Requires="p14">
      <p:transition spd="slow" p14:dur="1750" advClick="0" advTm="0">
        <p14:flip dir="r"/>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750"/>
                                        <p:tgtEl>
                                          <p:spTgt spid="9"/>
                                        </p:tgtEl>
                                      </p:cBhvr>
                                    </p:animEffect>
                                  </p:childTnLst>
                                </p:cTn>
                              </p:par>
                            </p:childTnLst>
                          </p:cTn>
                        </p:par>
                        <p:par>
                          <p:cTn id="12" fill="hold">
                            <p:stCondLst>
                              <p:cond delay="1500"/>
                            </p:stCondLst>
                            <p:childTnLst>
                              <p:par>
                                <p:cTn id="13" presetID="22" presetClass="entr" presetSubtype="2"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750"/>
                                        <p:tgtEl>
                                          <p:spTgt spid="12"/>
                                        </p:tgtEl>
                                      </p:cBhvr>
                                    </p:animEffect>
                                  </p:childTnLst>
                                </p:cTn>
                              </p:par>
                            </p:childTnLst>
                          </p:cTn>
                        </p:par>
                        <p:par>
                          <p:cTn id="16" fill="hold">
                            <p:stCondLst>
                              <p:cond delay="225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750"/>
                                        <p:tgtEl>
                                          <p:spTgt spid="7"/>
                                        </p:tgtEl>
                                      </p:cBhvr>
                                    </p:animEffect>
                                    <p:anim calcmode="lin" valueType="num">
                                      <p:cBhvr>
                                        <p:cTn id="20" dur="750" fill="hold"/>
                                        <p:tgtEl>
                                          <p:spTgt spid="7"/>
                                        </p:tgtEl>
                                        <p:attrNameLst>
                                          <p:attrName>ppt_x</p:attrName>
                                        </p:attrNameLst>
                                      </p:cBhvr>
                                      <p:tavLst>
                                        <p:tav tm="0">
                                          <p:val>
                                            <p:strVal val="#ppt_x"/>
                                          </p:val>
                                        </p:tav>
                                        <p:tav tm="100000">
                                          <p:val>
                                            <p:strVal val="#ppt_x"/>
                                          </p:val>
                                        </p:tav>
                                      </p:tavLst>
                                    </p:anim>
                                    <p:anim calcmode="lin" valueType="num">
                                      <p:cBhvr>
                                        <p:cTn id="21" dur="75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31" presetClass="entr" presetSubtype="0" fill="hold" nodeType="after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750" fill="hold"/>
                                        <p:tgtEl>
                                          <p:spTgt spid="16"/>
                                        </p:tgtEl>
                                        <p:attrNameLst>
                                          <p:attrName>ppt_w</p:attrName>
                                        </p:attrNameLst>
                                      </p:cBhvr>
                                      <p:tavLst>
                                        <p:tav tm="0">
                                          <p:val>
                                            <p:fltVal val="0"/>
                                          </p:val>
                                        </p:tav>
                                        <p:tav tm="100000">
                                          <p:val>
                                            <p:strVal val="#ppt_w"/>
                                          </p:val>
                                        </p:tav>
                                      </p:tavLst>
                                    </p:anim>
                                    <p:anim calcmode="lin" valueType="num">
                                      <p:cBhvr>
                                        <p:cTn id="26" dur="750" fill="hold"/>
                                        <p:tgtEl>
                                          <p:spTgt spid="16"/>
                                        </p:tgtEl>
                                        <p:attrNameLst>
                                          <p:attrName>ppt_h</p:attrName>
                                        </p:attrNameLst>
                                      </p:cBhvr>
                                      <p:tavLst>
                                        <p:tav tm="0">
                                          <p:val>
                                            <p:fltVal val="0"/>
                                          </p:val>
                                        </p:tav>
                                        <p:tav tm="100000">
                                          <p:val>
                                            <p:strVal val="#ppt_h"/>
                                          </p:val>
                                        </p:tav>
                                      </p:tavLst>
                                    </p:anim>
                                    <p:anim calcmode="lin" valueType="num">
                                      <p:cBhvr>
                                        <p:cTn id="27" dur="750" fill="hold"/>
                                        <p:tgtEl>
                                          <p:spTgt spid="16"/>
                                        </p:tgtEl>
                                        <p:attrNameLst>
                                          <p:attrName>style.rotation</p:attrName>
                                        </p:attrNameLst>
                                      </p:cBhvr>
                                      <p:tavLst>
                                        <p:tav tm="0">
                                          <p:val>
                                            <p:fltVal val="90"/>
                                          </p:val>
                                        </p:tav>
                                        <p:tav tm="100000">
                                          <p:val>
                                            <p:fltVal val="0"/>
                                          </p:val>
                                        </p:tav>
                                      </p:tavLst>
                                    </p:anim>
                                    <p:animEffect transition="in" filter="fade">
                                      <p:cBhvr>
                                        <p:cTn id="28" dur="75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0763020-D343-4CA0-93FE-DBF44C08F3C5}"/>
              </a:ext>
            </a:extLst>
          </p:cNvPr>
          <p:cNvPicPr>
            <a:picLocks noChangeAspect="1"/>
          </p:cNvPicPr>
          <p:nvPr/>
        </p:nvPicPr>
        <p:blipFill>
          <a:blip r:embed="rId3"/>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7952415D-6DAB-4BA4-A3B1-60C5414109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6854" y="-973"/>
            <a:ext cx="4015146" cy="2007573"/>
          </a:xfrm>
          <a:prstGeom prst="rect">
            <a:avLst/>
          </a:prstGeom>
        </p:spPr>
      </p:pic>
      <p:pic>
        <p:nvPicPr>
          <p:cNvPr id="20" name="图片 19">
            <a:extLst>
              <a:ext uri="{FF2B5EF4-FFF2-40B4-BE49-F238E27FC236}">
                <a16:creationId xmlns:a16="http://schemas.microsoft.com/office/drawing/2014/main" id="{A0D91B84-6FD1-443D-9111-A46890FD56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3174177"/>
            <a:ext cx="5292687" cy="4407772"/>
          </a:xfrm>
          <a:prstGeom prst="rect">
            <a:avLst/>
          </a:prstGeom>
        </p:spPr>
      </p:pic>
      <p:grpSp>
        <p:nvGrpSpPr>
          <p:cNvPr id="3" name="Group 2">
            <a:extLst>
              <a:ext uri="{FF2B5EF4-FFF2-40B4-BE49-F238E27FC236}">
                <a16:creationId xmlns:a16="http://schemas.microsoft.com/office/drawing/2014/main" id="{B70E1BEB-668E-CF07-6D90-265956A9870D}"/>
              </a:ext>
            </a:extLst>
          </p:cNvPr>
          <p:cNvGrpSpPr/>
          <p:nvPr/>
        </p:nvGrpSpPr>
        <p:grpSpPr>
          <a:xfrm>
            <a:off x="3753637" y="1757750"/>
            <a:ext cx="2763348" cy="1339938"/>
            <a:chOff x="204147" y="1554318"/>
            <a:chExt cx="2703548" cy="1256111"/>
          </a:xfrm>
        </p:grpSpPr>
        <p:sp>
          <p:nvSpPr>
            <p:cNvPr id="5" name="Rectangle: Rounded Corners 4">
              <a:extLst>
                <a:ext uri="{FF2B5EF4-FFF2-40B4-BE49-F238E27FC236}">
                  <a16:creationId xmlns:a16="http://schemas.microsoft.com/office/drawing/2014/main" id="{91B67F95-13A0-7EF1-5368-15F0E801C3C4}"/>
                </a:ext>
              </a:extLst>
            </p:cNvPr>
            <p:cNvSpPr/>
            <p:nvPr/>
          </p:nvSpPr>
          <p:spPr>
            <a:xfrm>
              <a:off x="690082" y="1999380"/>
              <a:ext cx="2217613" cy="811049"/>
            </a:xfrm>
            <a:custGeom>
              <a:avLst/>
              <a:gdLst>
                <a:gd name="connsiteX0" fmla="*/ 0 w 2217613"/>
                <a:gd name="connsiteY0" fmla="*/ 198066 h 811049"/>
                <a:gd name="connsiteX1" fmla="*/ 198066 w 2217613"/>
                <a:gd name="connsiteY1" fmla="*/ 0 h 811049"/>
                <a:gd name="connsiteX2" fmla="*/ 2019547 w 2217613"/>
                <a:gd name="connsiteY2" fmla="*/ 0 h 811049"/>
                <a:gd name="connsiteX3" fmla="*/ 2217613 w 2217613"/>
                <a:gd name="connsiteY3" fmla="*/ 198066 h 811049"/>
                <a:gd name="connsiteX4" fmla="*/ 2217613 w 2217613"/>
                <a:gd name="connsiteY4" fmla="*/ 612983 h 811049"/>
                <a:gd name="connsiteX5" fmla="*/ 2019547 w 2217613"/>
                <a:gd name="connsiteY5" fmla="*/ 811049 h 811049"/>
                <a:gd name="connsiteX6" fmla="*/ 198066 w 2217613"/>
                <a:gd name="connsiteY6" fmla="*/ 811049 h 811049"/>
                <a:gd name="connsiteX7" fmla="*/ 0 w 2217613"/>
                <a:gd name="connsiteY7" fmla="*/ 612983 h 811049"/>
                <a:gd name="connsiteX8" fmla="*/ 0 w 2217613"/>
                <a:gd name="connsiteY8" fmla="*/ 198066 h 811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17613" h="811049" fill="none" extrusionOk="0">
                  <a:moveTo>
                    <a:pt x="0" y="198066"/>
                  </a:moveTo>
                  <a:cubicBezTo>
                    <a:pt x="-4051" y="102871"/>
                    <a:pt x="77249" y="-7680"/>
                    <a:pt x="198066" y="0"/>
                  </a:cubicBezTo>
                  <a:cubicBezTo>
                    <a:pt x="734967" y="-38255"/>
                    <a:pt x="1349817" y="157844"/>
                    <a:pt x="2019547" y="0"/>
                  </a:cubicBezTo>
                  <a:cubicBezTo>
                    <a:pt x="2133554" y="1406"/>
                    <a:pt x="2208565" y="81048"/>
                    <a:pt x="2217613" y="198066"/>
                  </a:cubicBezTo>
                  <a:cubicBezTo>
                    <a:pt x="2219179" y="248404"/>
                    <a:pt x="2215217" y="497707"/>
                    <a:pt x="2217613" y="612983"/>
                  </a:cubicBezTo>
                  <a:cubicBezTo>
                    <a:pt x="2225017" y="716773"/>
                    <a:pt x="2137727" y="801518"/>
                    <a:pt x="2019547" y="811049"/>
                  </a:cubicBezTo>
                  <a:cubicBezTo>
                    <a:pt x="1451434" y="774272"/>
                    <a:pt x="677871" y="967656"/>
                    <a:pt x="198066" y="811049"/>
                  </a:cubicBezTo>
                  <a:cubicBezTo>
                    <a:pt x="84490" y="809889"/>
                    <a:pt x="-18616" y="722118"/>
                    <a:pt x="0" y="612983"/>
                  </a:cubicBezTo>
                  <a:cubicBezTo>
                    <a:pt x="-11878" y="456823"/>
                    <a:pt x="31455" y="311484"/>
                    <a:pt x="0" y="198066"/>
                  </a:cubicBezTo>
                  <a:close/>
                </a:path>
                <a:path w="2217613" h="811049" stroke="0" extrusionOk="0">
                  <a:moveTo>
                    <a:pt x="0" y="198066"/>
                  </a:moveTo>
                  <a:cubicBezTo>
                    <a:pt x="-481" y="87016"/>
                    <a:pt x="76294" y="10029"/>
                    <a:pt x="198066" y="0"/>
                  </a:cubicBezTo>
                  <a:cubicBezTo>
                    <a:pt x="687777" y="-96070"/>
                    <a:pt x="1271175" y="-147585"/>
                    <a:pt x="2019547" y="0"/>
                  </a:cubicBezTo>
                  <a:cubicBezTo>
                    <a:pt x="2113026" y="-11200"/>
                    <a:pt x="2205531" y="79994"/>
                    <a:pt x="2217613" y="198066"/>
                  </a:cubicBezTo>
                  <a:cubicBezTo>
                    <a:pt x="2194156" y="297915"/>
                    <a:pt x="2187894" y="564128"/>
                    <a:pt x="2217613" y="612983"/>
                  </a:cubicBezTo>
                  <a:cubicBezTo>
                    <a:pt x="2225430" y="713080"/>
                    <a:pt x="2122058" y="804197"/>
                    <a:pt x="2019547" y="811049"/>
                  </a:cubicBezTo>
                  <a:cubicBezTo>
                    <a:pt x="1467245" y="866562"/>
                    <a:pt x="736356" y="938317"/>
                    <a:pt x="198066" y="811049"/>
                  </a:cubicBezTo>
                  <a:cubicBezTo>
                    <a:pt x="85841" y="811750"/>
                    <a:pt x="-4602" y="727043"/>
                    <a:pt x="0" y="612983"/>
                  </a:cubicBezTo>
                  <a:cubicBezTo>
                    <a:pt x="19682" y="529860"/>
                    <a:pt x="-22939" y="326124"/>
                    <a:pt x="0" y="19806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mbria" panose="02040503050406030204" pitchFamily="18" charset="0"/>
                  <a:ea typeface="Cambria" panose="02040503050406030204" pitchFamily="18" charset="0"/>
                </a:rPr>
                <a:t>Mắt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dõi</a:t>
              </a:r>
              <a:endParaRPr lang="en-US" sz="4000" b="1" dirty="0">
                <a:solidFill>
                  <a:srgbClr val="002060"/>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A91B48C2-2014-0685-E3C7-4301641121EE}"/>
                </a:ext>
              </a:extLst>
            </p:cNvPr>
            <p:cNvPicPr>
              <a:picLocks noChangeAspect="1"/>
            </p:cNvPicPr>
            <p:nvPr/>
          </p:nvPicPr>
          <p:blipFill>
            <a:blip r:embed="rId6"/>
            <a:stretch>
              <a:fillRect/>
            </a:stretch>
          </p:blipFill>
          <p:spPr>
            <a:xfrm>
              <a:off x="204147" y="1554318"/>
              <a:ext cx="790736" cy="790737"/>
            </a:xfrm>
            <a:prstGeom prst="rect">
              <a:avLst/>
            </a:prstGeom>
          </p:spPr>
        </p:pic>
      </p:grpSp>
      <p:grpSp>
        <p:nvGrpSpPr>
          <p:cNvPr id="9" name="Group 8">
            <a:extLst>
              <a:ext uri="{FF2B5EF4-FFF2-40B4-BE49-F238E27FC236}">
                <a16:creationId xmlns:a16="http://schemas.microsoft.com/office/drawing/2014/main" id="{51F15674-1546-6CF0-F5C1-9D9F9AA3A9CE}"/>
              </a:ext>
            </a:extLst>
          </p:cNvPr>
          <p:cNvGrpSpPr/>
          <p:nvPr/>
        </p:nvGrpSpPr>
        <p:grpSpPr>
          <a:xfrm>
            <a:off x="6484670" y="3277457"/>
            <a:ext cx="2784044" cy="1179679"/>
            <a:chOff x="4516174" y="3983743"/>
            <a:chExt cx="2784044" cy="1179679"/>
          </a:xfrm>
        </p:grpSpPr>
        <p:sp>
          <p:nvSpPr>
            <p:cNvPr id="10" name="Rectangle: Rounded Corners 7">
              <a:extLst>
                <a:ext uri="{FF2B5EF4-FFF2-40B4-BE49-F238E27FC236}">
                  <a16:creationId xmlns:a16="http://schemas.microsoft.com/office/drawing/2014/main" id="{A315B297-D316-4161-BE99-BD82541DEE62}"/>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Tai </a:t>
              </a:r>
              <a:r>
                <a:rPr lang="en-US" sz="4000" b="1" dirty="0" err="1">
                  <a:solidFill>
                    <a:srgbClr val="002060"/>
                  </a:solidFill>
                  <a:latin typeface="Cambria" panose="02040503050406030204" pitchFamily="18" charset="0"/>
                  <a:ea typeface="Cambria" panose="02040503050406030204" pitchFamily="18" charset="0"/>
                </a:rPr>
                <a:t>nghe</a:t>
              </a:r>
              <a:endParaRPr lang="en-US" sz="4000" b="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ECFC9733-B2D5-0279-B448-91B65D958FA4}"/>
                </a:ext>
              </a:extLst>
            </p:cNvPr>
            <p:cNvPicPr>
              <a:picLocks noChangeAspect="1"/>
            </p:cNvPicPr>
            <p:nvPr/>
          </p:nvPicPr>
          <p:blipFill>
            <a:blip r:embed="rId7"/>
            <a:stretch>
              <a:fillRect/>
            </a:stretch>
          </p:blipFill>
          <p:spPr>
            <a:xfrm>
              <a:off x="4516174" y="3983743"/>
              <a:ext cx="821365" cy="821365"/>
            </a:xfrm>
            <a:prstGeom prst="rect">
              <a:avLst/>
            </a:prstGeom>
          </p:spPr>
        </p:pic>
      </p:grpSp>
      <p:grpSp>
        <p:nvGrpSpPr>
          <p:cNvPr id="12" name="Group 11">
            <a:extLst>
              <a:ext uri="{FF2B5EF4-FFF2-40B4-BE49-F238E27FC236}">
                <a16:creationId xmlns:a16="http://schemas.microsoft.com/office/drawing/2014/main" id="{BAA28172-4781-9EF0-4DDC-47EF3CE1856B}"/>
              </a:ext>
            </a:extLst>
          </p:cNvPr>
          <p:cNvGrpSpPr/>
          <p:nvPr/>
        </p:nvGrpSpPr>
        <p:grpSpPr>
          <a:xfrm>
            <a:off x="8699294" y="4744402"/>
            <a:ext cx="2652419" cy="1227940"/>
            <a:chOff x="8191764" y="1812958"/>
            <a:chExt cx="2652419" cy="1227940"/>
          </a:xfrm>
        </p:grpSpPr>
        <p:sp>
          <p:nvSpPr>
            <p:cNvPr id="13" name="Rectangle: Rounded Corners 10">
              <a:extLst>
                <a:ext uri="{FF2B5EF4-FFF2-40B4-BE49-F238E27FC236}">
                  <a16:creationId xmlns:a16="http://schemas.microsoft.com/office/drawing/2014/main" id="{73BB8A48-2365-991D-C7B3-3EACA2D090FC}"/>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Tay </a:t>
              </a:r>
              <a:r>
                <a:rPr lang="en-US" sz="4000" b="1" dirty="0" err="1">
                  <a:solidFill>
                    <a:srgbClr val="002060"/>
                  </a:solidFill>
                  <a:latin typeface="Cambria" panose="02040503050406030204" pitchFamily="18" charset="0"/>
                  <a:ea typeface="Cambria" panose="02040503050406030204" pitchFamily="18" charset="0"/>
                </a:rPr>
                <a:t>dò</a:t>
              </a:r>
              <a:endParaRPr lang="en-US" sz="4000" b="1" dirty="0">
                <a:solidFill>
                  <a:srgbClr val="002060"/>
                </a:solidFill>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C3C21D5A-0ECC-10ED-F9FB-053A543ECC82}"/>
                </a:ext>
              </a:extLst>
            </p:cNvPr>
            <p:cNvPicPr>
              <a:picLocks noChangeAspect="1"/>
            </p:cNvPicPr>
            <p:nvPr/>
          </p:nvPicPr>
          <p:blipFill>
            <a:blip r:embed="rId8"/>
            <a:stretch>
              <a:fillRect/>
            </a:stretch>
          </p:blipFill>
          <p:spPr>
            <a:xfrm>
              <a:off x="8191764" y="1812958"/>
              <a:ext cx="843507" cy="843507"/>
            </a:xfrm>
            <a:prstGeom prst="rect">
              <a:avLst/>
            </a:prstGeom>
          </p:spPr>
        </p:pic>
      </p:grpSp>
      <p:pic>
        <p:nvPicPr>
          <p:cNvPr id="16" name="Picture 4" descr="Free vector flat tourists ready for holiday">
            <a:extLst>
              <a:ext uri="{FF2B5EF4-FFF2-40B4-BE49-F238E27FC236}">
                <a16:creationId xmlns:a16="http://schemas.microsoft.com/office/drawing/2014/main" id="{E4544D36-8EA8-1C1F-9CD8-D31FADD97DCF}"/>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18690" y1="41487" x2="19968" y2="45084"/>
                        <a14:foregroundMark x1="27636" y1="55635" x2="28435" y2="58034"/>
                        <a14:foregroundMark x1="17732" y1="80576" x2="18371" y2="84652"/>
                        <a14:foregroundMark x1="26677" y1="78657" x2="28435" y2="83933"/>
                      </a14:backgroundRemoval>
                    </a14:imgEffect>
                  </a14:imgLayer>
                </a14:imgProps>
              </a:ext>
              <a:ext uri="{28A0092B-C50C-407E-A947-70E740481C1C}">
                <a14:useLocalDpi xmlns:a14="http://schemas.microsoft.com/office/drawing/2010/main" val="0"/>
              </a:ext>
            </a:extLst>
          </a:blip>
          <a:srcRect r="54560"/>
          <a:stretch/>
        </p:blipFill>
        <p:spPr bwMode="auto">
          <a:xfrm>
            <a:off x="9069638" y="1615984"/>
            <a:ext cx="2709407" cy="39719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3C906DF4-1DBA-7363-C3B4-69EE2A7BF2F9}"/>
              </a:ext>
            </a:extLst>
          </p:cNvPr>
          <p:cNvPicPr>
            <a:picLocks noChangeAspect="1"/>
          </p:cNvPicPr>
          <p:nvPr/>
        </p:nvPicPr>
        <p:blipFill>
          <a:blip r:embed="rId11"/>
          <a:stretch>
            <a:fillRect/>
          </a:stretch>
        </p:blipFill>
        <p:spPr>
          <a:xfrm>
            <a:off x="4628591" y="639841"/>
            <a:ext cx="3249450" cy="957155"/>
          </a:xfrm>
          <a:prstGeom prst="rect">
            <a:avLst/>
          </a:prstGeom>
        </p:spPr>
      </p:pic>
    </p:spTree>
    <p:extLst>
      <p:ext uri="{BB962C8B-B14F-4D97-AF65-F5344CB8AC3E}">
        <p14:creationId xmlns:p14="http://schemas.microsoft.com/office/powerpoint/2010/main" val="1425628338"/>
      </p:ext>
    </p:extLst>
  </p:cSld>
  <p:clrMapOvr>
    <a:masterClrMapping/>
  </p:clrMapOvr>
  <mc:AlternateContent xmlns:mc="http://schemas.openxmlformats.org/markup-compatibility/2006" xmlns:p14="http://schemas.microsoft.com/office/powerpoint/2010/main">
    <mc:Choice Requires="p14">
      <p:transition spd="slow" p14:dur="1750" advClick="0" advTm="0">
        <p14:gallery dir="l"/>
      </p:transition>
    </mc:Choice>
    <mc:Fallback xmlns="">
      <p:transition spd="slow" advClick="0" advTm="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14:presetBounceEnd="66000">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14:bounceEnd="66000">
                                          <p:cBhvr additive="base">
                                            <p:cTn id="19" dur="1000" fill="hold"/>
                                            <p:tgtEl>
                                              <p:spTgt spid="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par>
                              <p:cTn id="8" fill="hold">
                                <p:stCondLst>
                                  <p:cond delay="75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750"/>
                                            <p:tgtEl>
                                              <p:spTgt spid="6"/>
                                            </p:tgtEl>
                                          </p:cBhvr>
                                        </p:animEffect>
                                      </p:childTnLst>
                                    </p:cTn>
                                  </p:par>
                                </p:childTnLst>
                              </p:cTn>
                            </p:par>
                            <p:par>
                              <p:cTn id="12" fill="hold">
                                <p:stCondLst>
                                  <p:cond delay="1500"/>
                                </p:stCondLst>
                                <p:childTnLst>
                                  <p:par>
                                    <p:cTn id="13" presetID="14"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750"/>
                                            <p:tgtEl>
                                              <p:spTgt spid="20"/>
                                            </p:tgtEl>
                                          </p:cBhvr>
                                        </p:animEffect>
                                      </p:childTnLst>
                                    </p:cTn>
                                  </p:par>
                                </p:childTnLst>
                              </p:cTn>
                            </p:par>
                            <p:par>
                              <p:cTn id="16" fill="hold">
                                <p:stCondLst>
                                  <p:cond delay="2250"/>
                                </p:stCondLst>
                                <p:childTnLst>
                                  <p:par>
                                    <p:cTn id="17" presetID="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1000" fill="hold"/>
                                            <p:tgtEl>
                                              <p:spTgt spid="3"/>
                                            </p:tgtEl>
                                            <p:attrNameLst>
                                              <p:attrName>ppt_x</p:attrName>
                                            </p:attrNameLst>
                                          </p:cBhvr>
                                          <p:tavLst>
                                            <p:tav tm="0">
                                              <p:val>
                                                <p:strVal val="#ppt_x"/>
                                              </p:val>
                                            </p:tav>
                                            <p:tav tm="100000">
                                              <p:val>
                                                <p:strVal val="#ppt_x"/>
                                              </p:val>
                                            </p:tav>
                                          </p:tavLst>
                                        </p:anim>
                                        <p:anim calcmode="lin" valueType="num">
                                          <p:cBhvr additive="base">
                                            <p:cTn id="20"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TotalTime>
  <Words>1003</Words>
  <Application>Microsoft Office PowerPoint</Application>
  <PresentationFormat>Widescreen</PresentationFormat>
  <Paragraphs>97</Paragraphs>
  <Slides>29</Slides>
  <Notes>25</Notes>
  <HiddenSlides>0</HiddenSlides>
  <MMClips>1</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29</vt:i4>
      </vt:variant>
    </vt:vector>
  </HeadingPairs>
  <TitlesOfParts>
    <vt:vector size="46" baseType="lpstr">
      <vt:lpstr>等线</vt:lpstr>
      <vt:lpstr>等线 Light</vt:lpstr>
      <vt:lpstr>DFPOP1-W9</vt:lpstr>
      <vt:lpstr>#9Slide05 Phobia</vt:lpstr>
      <vt:lpstr>Arial</vt:lpstr>
      <vt:lpstr>Arial Black</vt:lpstr>
      <vt:lpstr>Calibri</vt:lpstr>
      <vt:lpstr>Calibri Light</vt:lpstr>
      <vt:lpstr>Cambria</vt:lpstr>
      <vt:lpstr>Coiny</vt:lpstr>
      <vt:lpstr>iCiel Cadena</vt:lpstr>
      <vt:lpstr>Times New Roman</vt:lpstr>
      <vt:lpstr>Office 主题​​</vt:lpstr>
      <vt:lpstr>5_Office 主题​​</vt:lpstr>
      <vt:lpstr>Office 主题</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2024-02-10T04:43:29Z</dcterms:created>
  <dcterms:modified xsi:type="dcterms:W3CDTF">2024-02-14T09:09:06Z</dcterms:modified>
</cp:coreProperties>
</file>