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8" r:id="rId2"/>
  </p:sldMasterIdLst>
  <p:notesMasterIdLst>
    <p:notesMasterId r:id="rId25"/>
  </p:notesMasterIdLst>
  <p:handoutMasterIdLst>
    <p:handoutMasterId r:id="rId26"/>
  </p:handoutMasterIdLst>
  <p:sldIdLst>
    <p:sldId id="2007577196" r:id="rId3"/>
    <p:sldId id="397" r:id="rId4"/>
    <p:sldId id="398" r:id="rId5"/>
    <p:sldId id="324" r:id="rId6"/>
    <p:sldId id="296" r:id="rId7"/>
    <p:sldId id="2007577192" r:id="rId8"/>
    <p:sldId id="2007577193" r:id="rId9"/>
    <p:sldId id="402" r:id="rId10"/>
    <p:sldId id="486" r:id="rId11"/>
    <p:sldId id="477" r:id="rId12"/>
    <p:sldId id="451" r:id="rId13"/>
    <p:sldId id="452" r:id="rId14"/>
    <p:sldId id="453" r:id="rId15"/>
    <p:sldId id="285" r:id="rId16"/>
    <p:sldId id="2007577194" r:id="rId17"/>
    <p:sldId id="2007577195" r:id="rId18"/>
    <p:sldId id="415" r:id="rId19"/>
    <p:sldId id="416" r:id="rId20"/>
    <p:sldId id="417" r:id="rId21"/>
    <p:sldId id="419" r:id="rId22"/>
    <p:sldId id="280" r:id="rId23"/>
    <p:sldId id="385" r:id="rId24"/>
  </p:sldIdLst>
  <p:sldSz cx="9144000" cy="5143500" type="screen16x9"/>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0EBF0"/>
    <a:srgbClr val="B9CDE5"/>
    <a:srgbClr val="00B050"/>
    <a:srgbClr val="227780"/>
    <a:srgbClr val="EC3730"/>
    <a:srgbClr val="DBE648"/>
    <a:srgbClr val="31ADB9"/>
    <a:srgbClr val="FF9900"/>
    <a:srgbClr val="2930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99" autoAdjust="0"/>
    <p:restoredTop sz="95033" autoAdjust="0"/>
  </p:normalViewPr>
  <p:slideViewPr>
    <p:cSldViewPr>
      <p:cViewPr varScale="1">
        <p:scale>
          <a:sx n="96" d="100"/>
          <a:sy n="96" d="100"/>
        </p:scale>
        <p:origin x="394" y="77"/>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8F2A2B-EE3B-4C4C-954F-5DDD8C922B77}" type="datetimeFigureOut">
              <a:rPr lang="zh-CN" altLang="en-US" smtClean="0"/>
              <a:t>2023/7/22</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415933-6C17-4BF6-B779-79D9A909E59D}" type="slidenum">
              <a:rPr lang="zh-CN" altLang="en-US" smtClean="0"/>
              <a:t>‹#›</a:t>
            </a:fld>
            <a:endParaRPr lang="zh-CN" altLang="en-US"/>
          </a:p>
        </p:txBody>
      </p:sp>
    </p:spTree>
    <p:extLst>
      <p:ext uri="{BB962C8B-B14F-4D97-AF65-F5344CB8AC3E}">
        <p14:creationId xmlns:p14="http://schemas.microsoft.com/office/powerpoint/2010/main" val="27723449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0E8068-5D1A-4EAE-A19E-8369CDE58039}" type="datetimeFigureOut">
              <a:rPr lang="zh-CN" altLang="en-US" smtClean="0"/>
              <a:t>2023/7/22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68E5DE-3264-4330-84DB-16D0AE5DCE31}" type="slidenum">
              <a:rPr lang="zh-CN" altLang="en-US" smtClean="0"/>
              <a:t>‹#›</a:t>
            </a:fld>
            <a:endParaRPr lang="zh-CN" altLang="en-US"/>
          </a:p>
        </p:txBody>
      </p:sp>
    </p:spTree>
    <p:extLst>
      <p:ext uri="{BB962C8B-B14F-4D97-AF65-F5344CB8AC3E}">
        <p14:creationId xmlns:p14="http://schemas.microsoft.com/office/powerpoint/2010/main" val="498062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403025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413977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nhận xét phần đọc của cả lớp</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454669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68E5DE-3264-4330-84DB-16D0AE5DCE31}" type="slidenum">
              <a:rPr lang="zh-CN" altLang="en-US" smtClean="0"/>
              <a:t>17</a:t>
            </a:fld>
            <a:endParaRPr lang="zh-CN" altLang="en-US"/>
          </a:p>
        </p:txBody>
      </p:sp>
    </p:spTree>
    <p:extLst>
      <p:ext uri="{BB962C8B-B14F-4D97-AF65-F5344CB8AC3E}">
        <p14:creationId xmlns:p14="http://schemas.microsoft.com/office/powerpoint/2010/main" val="600255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3134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9ABF5-0EA4-710C-6115-E6CC8883A26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D09EC17-AE33-A2FD-B0A4-EC9C1FCCB61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B988DC-21BF-21C8-AF91-7EB2C3C2300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49B6618-ED02-5888-BB40-D3A1103FCFAB}"/>
              </a:ext>
            </a:extLst>
          </p:cNvPr>
          <p:cNvSpPr>
            <a:spLocks noGrp="1"/>
          </p:cNvSpPr>
          <p:nvPr>
            <p:ph type="dt" sz="half" idx="10"/>
          </p:nvPr>
        </p:nvSpPr>
        <p:spPr/>
        <p:txBody>
          <a:bodyPr/>
          <a:lstStyle/>
          <a:p>
            <a:pPr defTabSz="513710" fontAlgn="base">
              <a:spcBef>
                <a:spcPct val="0"/>
              </a:spcBef>
              <a:spcAft>
                <a:spcPct val="0"/>
              </a:spcAft>
              <a:defRPr/>
            </a:pPr>
            <a:endParaRPr lang="en-US">
              <a:solidFill>
                <a:srgbClr val="000000"/>
              </a:solidFill>
            </a:endParaRPr>
          </a:p>
        </p:txBody>
      </p:sp>
      <p:sp>
        <p:nvSpPr>
          <p:cNvPr id="6" name="Footer Placeholder 5">
            <a:extLst>
              <a:ext uri="{FF2B5EF4-FFF2-40B4-BE49-F238E27FC236}">
                <a16:creationId xmlns:a16="http://schemas.microsoft.com/office/drawing/2014/main" id="{274B61A7-795D-26F1-4894-F252384ACAD0}"/>
              </a:ext>
            </a:extLst>
          </p:cNvPr>
          <p:cNvSpPr>
            <a:spLocks noGrp="1"/>
          </p:cNvSpPr>
          <p:nvPr>
            <p:ph type="ftr" sz="quarter" idx="11"/>
          </p:nvPr>
        </p:nvSpPr>
        <p:spPr/>
        <p:txBody>
          <a:bodyPr/>
          <a:lstStyle/>
          <a:p>
            <a:pPr defTabSz="513710" fontAlgn="base">
              <a:spcBef>
                <a:spcPct val="0"/>
              </a:spcBef>
              <a:spcAft>
                <a:spcPct val="0"/>
              </a:spcAft>
              <a:defRPr/>
            </a:pPr>
            <a:endParaRPr lang="en-US">
              <a:solidFill>
                <a:srgbClr val="000000"/>
              </a:solidFill>
            </a:endParaRPr>
          </a:p>
        </p:txBody>
      </p:sp>
      <p:sp>
        <p:nvSpPr>
          <p:cNvPr id="7" name="Slide Number Placeholder 6">
            <a:extLst>
              <a:ext uri="{FF2B5EF4-FFF2-40B4-BE49-F238E27FC236}">
                <a16:creationId xmlns:a16="http://schemas.microsoft.com/office/drawing/2014/main" id="{5F514B09-EE22-80D9-4A1B-90A554E57A70}"/>
              </a:ext>
            </a:extLst>
          </p:cNvPr>
          <p:cNvSpPr>
            <a:spLocks noGrp="1"/>
          </p:cNvSpPr>
          <p:nvPr>
            <p:ph type="sldNum" sz="quarter" idx="12"/>
          </p:nvPr>
        </p:nvSpPr>
        <p:spPr/>
        <p:txBody>
          <a:bodyPr/>
          <a:lstStyle/>
          <a:p>
            <a:pPr defTabSz="513710" fontAlgn="base">
              <a:spcBef>
                <a:spcPct val="0"/>
              </a:spcBef>
              <a:spcAft>
                <a:spcPct val="0"/>
              </a:spcAft>
              <a:defRPr/>
            </a:pPr>
            <a:fld id="{0C99C05A-73D7-488D-87AE-9FA1D515BA90}"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49471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3A194-3C0D-4FAC-4B80-62FBC9CD5C7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CBA2270-A07D-8424-1A0C-EA387E03603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0F74E12-18AF-CD27-C851-E92A5BDED38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BD82A6-DB5C-494B-BA24-AD5B849563EF}"/>
              </a:ext>
            </a:extLst>
          </p:cNvPr>
          <p:cNvSpPr>
            <a:spLocks noGrp="1"/>
          </p:cNvSpPr>
          <p:nvPr>
            <p:ph type="dt" sz="half" idx="10"/>
          </p:nvPr>
        </p:nvSpPr>
        <p:spPr/>
        <p:txBody>
          <a:bodyPr/>
          <a:lstStyle/>
          <a:p>
            <a:pPr defTabSz="513710" fontAlgn="base">
              <a:spcBef>
                <a:spcPct val="0"/>
              </a:spcBef>
              <a:spcAft>
                <a:spcPct val="0"/>
              </a:spcAft>
              <a:defRPr/>
            </a:pPr>
            <a:endParaRPr lang="en-US">
              <a:solidFill>
                <a:srgbClr val="000000"/>
              </a:solidFill>
            </a:endParaRPr>
          </a:p>
        </p:txBody>
      </p:sp>
      <p:sp>
        <p:nvSpPr>
          <p:cNvPr id="6" name="Footer Placeholder 5">
            <a:extLst>
              <a:ext uri="{FF2B5EF4-FFF2-40B4-BE49-F238E27FC236}">
                <a16:creationId xmlns:a16="http://schemas.microsoft.com/office/drawing/2014/main" id="{B3BCA6E3-CB17-D2DA-8A08-DF36BA023DC2}"/>
              </a:ext>
            </a:extLst>
          </p:cNvPr>
          <p:cNvSpPr>
            <a:spLocks noGrp="1"/>
          </p:cNvSpPr>
          <p:nvPr>
            <p:ph type="ftr" sz="quarter" idx="11"/>
          </p:nvPr>
        </p:nvSpPr>
        <p:spPr/>
        <p:txBody>
          <a:bodyPr/>
          <a:lstStyle/>
          <a:p>
            <a:pPr defTabSz="513710" fontAlgn="base">
              <a:spcBef>
                <a:spcPct val="0"/>
              </a:spcBef>
              <a:spcAft>
                <a:spcPct val="0"/>
              </a:spcAft>
              <a:defRPr/>
            </a:pPr>
            <a:endParaRPr lang="en-US">
              <a:solidFill>
                <a:srgbClr val="000000"/>
              </a:solidFill>
            </a:endParaRPr>
          </a:p>
        </p:txBody>
      </p:sp>
      <p:sp>
        <p:nvSpPr>
          <p:cNvPr id="7" name="Slide Number Placeholder 6">
            <a:extLst>
              <a:ext uri="{FF2B5EF4-FFF2-40B4-BE49-F238E27FC236}">
                <a16:creationId xmlns:a16="http://schemas.microsoft.com/office/drawing/2014/main" id="{B6908480-E14E-B7AA-35F3-A040243A66F6}"/>
              </a:ext>
            </a:extLst>
          </p:cNvPr>
          <p:cNvSpPr>
            <a:spLocks noGrp="1"/>
          </p:cNvSpPr>
          <p:nvPr>
            <p:ph type="sldNum" sz="quarter" idx="12"/>
          </p:nvPr>
        </p:nvSpPr>
        <p:spPr/>
        <p:txBody>
          <a:bodyPr/>
          <a:lstStyle/>
          <a:p>
            <a:pPr defTabSz="513710" fontAlgn="base">
              <a:spcBef>
                <a:spcPct val="0"/>
              </a:spcBef>
              <a:spcAft>
                <a:spcPct val="0"/>
              </a:spcAft>
              <a:defRPr/>
            </a:pPr>
            <a:fld id="{72090DF4-68DF-4AAF-98F9-EB3836BAB8B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1158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FC4F1-6385-EBF8-FEB3-A6CB17C002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678CA3-7820-4C45-2F75-153FEDE751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B4F428-D976-C296-CCD3-636E31D08E43}"/>
              </a:ext>
            </a:extLst>
          </p:cNvPr>
          <p:cNvSpPr>
            <a:spLocks noGrp="1"/>
          </p:cNvSpPr>
          <p:nvPr>
            <p:ph type="dt" sz="half" idx="10"/>
          </p:nvPr>
        </p:nvSpPr>
        <p:spPr/>
        <p:txBody>
          <a:bodyPr/>
          <a:lstStyle/>
          <a:p>
            <a:pPr defTabSz="513710" fontAlgn="base">
              <a:spcBef>
                <a:spcPct val="0"/>
              </a:spcBef>
              <a:spcAft>
                <a:spcPct val="0"/>
              </a:spcAft>
              <a:defRPr/>
            </a:pPr>
            <a:endParaRPr lang="en-US">
              <a:solidFill>
                <a:srgbClr val="000000"/>
              </a:solidFill>
            </a:endParaRPr>
          </a:p>
        </p:txBody>
      </p:sp>
      <p:sp>
        <p:nvSpPr>
          <p:cNvPr id="5" name="Footer Placeholder 4">
            <a:extLst>
              <a:ext uri="{FF2B5EF4-FFF2-40B4-BE49-F238E27FC236}">
                <a16:creationId xmlns:a16="http://schemas.microsoft.com/office/drawing/2014/main" id="{CAC88740-EC80-ABCD-DA0D-54455A6698C5}"/>
              </a:ext>
            </a:extLst>
          </p:cNvPr>
          <p:cNvSpPr>
            <a:spLocks noGrp="1"/>
          </p:cNvSpPr>
          <p:nvPr>
            <p:ph type="ftr" sz="quarter" idx="11"/>
          </p:nvPr>
        </p:nvSpPr>
        <p:spPr/>
        <p:txBody>
          <a:bodyPr/>
          <a:lstStyle/>
          <a:p>
            <a:pPr defTabSz="513710" fontAlgn="base">
              <a:spcBef>
                <a:spcPct val="0"/>
              </a:spcBef>
              <a:spcAft>
                <a:spcPct val="0"/>
              </a:spcAft>
              <a:defRPr/>
            </a:pPr>
            <a:endParaRPr lang="en-US">
              <a:solidFill>
                <a:srgbClr val="000000"/>
              </a:solidFill>
            </a:endParaRPr>
          </a:p>
        </p:txBody>
      </p:sp>
      <p:sp>
        <p:nvSpPr>
          <p:cNvPr id="6" name="Slide Number Placeholder 5">
            <a:extLst>
              <a:ext uri="{FF2B5EF4-FFF2-40B4-BE49-F238E27FC236}">
                <a16:creationId xmlns:a16="http://schemas.microsoft.com/office/drawing/2014/main" id="{81AC51C1-3F62-DDF8-86A3-DDC6469DDA69}"/>
              </a:ext>
            </a:extLst>
          </p:cNvPr>
          <p:cNvSpPr>
            <a:spLocks noGrp="1"/>
          </p:cNvSpPr>
          <p:nvPr>
            <p:ph type="sldNum" sz="quarter" idx="12"/>
          </p:nvPr>
        </p:nvSpPr>
        <p:spPr/>
        <p:txBody>
          <a:bodyPr/>
          <a:lstStyle/>
          <a:p>
            <a:pPr defTabSz="513710" fontAlgn="base">
              <a:spcBef>
                <a:spcPct val="0"/>
              </a:spcBef>
              <a:spcAft>
                <a:spcPct val="0"/>
              </a:spcAft>
              <a:defRPr/>
            </a:pPr>
            <a:fld id="{29D28DD1-89CB-4A9B-8160-1008CEEB8C29}"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43501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160282-344F-13BF-584D-4934CCDDC85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A0D958-CAA4-C401-A892-F69EC41ADB0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2867F3-12BF-F8CB-BBF5-08AAD127C373}"/>
              </a:ext>
            </a:extLst>
          </p:cNvPr>
          <p:cNvSpPr>
            <a:spLocks noGrp="1"/>
          </p:cNvSpPr>
          <p:nvPr>
            <p:ph type="dt" sz="half" idx="10"/>
          </p:nvPr>
        </p:nvSpPr>
        <p:spPr/>
        <p:txBody>
          <a:bodyPr/>
          <a:lstStyle/>
          <a:p>
            <a:pPr defTabSz="513710" fontAlgn="base">
              <a:spcBef>
                <a:spcPct val="0"/>
              </a:spcBef>
              <a:spcAft>
                <a:spcPct val="0"/>
              </a:spcAft>
              <a:defRPr/>
            </a:pPr>
            <a:endParaRPr lang="en-US">
              <a:solidFill>
                <a:srgbClr val="000000"/>
              </a:solidFill>
            </a:endParaRPr>
          </a:p>
        </p:txBody>
      </p:sp>
      <p:sp>
        <p:nvSpPr>
          <p:cNvPr id="5" name="Footer Placeholder 4">
            <a:extLst>
              <a:ext uri="{FF2B5EF4-FFF2-40B4-BE49-F238E27FC236}">
                <a16:creationId xmlns:a16="http://schemas.microsoft.com/office/drawing/2014/main" id="{DF98DBCA-12EA-385B-4731-59E74E73D6A0}"/>
              </a:ext>
            </a:extLst>
          </p:cNvPr>
          <p:cNvSpPr>
            <a:spLocks noGrp="1"/>
          </p:cNvSpPr>
          <p:nvPr>
            <p:ph type="ftr" sz="quarter" idx="11"/>
          </p:nvPr>
        </p:nvSpPr>
        <p:spPr/>
        <p:txBody>
          <a:bodyPr/>
          <a:lstStyle/>
          <a:p>
            <a:pPr defTabSz="513710" fontAlgn="base">
              <a:spcBef>
                <a:spcPct val="0"/>
              </a:spcBef>
              <a:spcAft>
                <a:spcPct val="0"/>
              </a:spcAft>
              <a:defRPr/>
            </a:pPr>
            <a:endParaRPr lang="en-US">
              <a:solidFill>
                <a:srgbClr val="000000"/>
              </a:solidFill>
            </a:endParaRPr>
          </a:p>
        </p:txBody>
      </p:sp>
      <p:sp>
        <p:nvSpPr>
          <p:cNvPr id="6" name="Slide Number Placeholder 5">
            <a:extLst>
              <a:ext uri="{FF2B5EF4-FFF2-40B4-BE49-F238E27FC236}">
                <a16:creationId xmlns:a16="http://schemas.microsoft.com/office/drawing/2014/main" id="{993E7825-DCFF-6B3B-7F7C-017EEE3AE0F4}"/>
              </a:ext>
            </a:extLst>
          </p:cNvPr>
          <p:cNvSpPr>
            <a:spLocks noGrp="1"/>
          </p:cNvSpPr>
          <p:nvPr>
            <p:ph type="sldNum" sz="quarter" idx="12"/>
          </p:nvPr>
        </p:nvSpPr>
        <p:spPr/>
        <p:txBody>
          <a:bodyPr/>
          <a:lstStyle/>
          <a:p>
            <a:pPr defTabSz="513710" fontAlgn="base">
              <a:spcBef>
                <a:spcPct val="0"/>
              </a:spcBef>
              <a:spcAft>
                <a:spcPct val="0"/>
              </a:spcAft>
              <a:defRPr/>
            </a:pPr>
            <a:fld id="{774A9502-423E-4957-ACD4-EFEAFA456813}"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9953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sp>
        <p:nvSpPr>
          <p:cNvPr id="781" name="Google Shape;781;p4"/>
          <p:cNvSpPr txBox="1">
            <a:spLocks noGrp="1"/>
          </p:cNvSpPr>
          <p:nvPr>
            <p:ph type="title"/>
          </p:nvPr>
        </p:nvSpPr>
        <p:spPr>
          <a:xfrm>
            <a:off x="927976" y="521625"/>
            <a:ext cx="5723400" cy="560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939150" y="1142825"/>
            <a:ext cx="7455900" cy="3636900"/>
          </a:xfrm>
          <a:prstGeom prst="rect">
            <a:avLst/>
          </a:prstGeom>
        </p:spPr>
        <p:txBody>
          <a:bodyPr spcFirstLastPara="1" wrap="square" lIns="91425" tIns="91425" rIns="91425" bIns="91425" anchor="t" anchorCtr="0">
            <a:noAutofit/>
          </a:bodyPr>
          <a:lstStyle>
            <a:lvl1pPr marL="456046" lvl="0" indent="-304031" rtl="0">
              <a:spcBef>
                <a:spcPts val="0"/>
              </a:spcBef>
              <a:spcAft>
                <a:spcPts val="0"/>
              </a:spcAft>
              <a:buClr>
                <a:srgbClr val="091179"/>
              </a:buClr>
              <a:buSzPts val="1200"/>
              <a:buFont typeface="Nunito"/>
              <a:buAutoNum type="arabicPeriod"/>
              <a:defRPr sz="1197">
                <a:latin typeface="Nunito"/>
                <a:ea typeface="Nunito"/>
                <a:cs typeface="Nunito"/>
                <a:sym typeface="Nunito"/>
              </a:defRPr>
            </a:lvl1pPr>
            <a:lvl2pPr marL="912091" lvl="1" indent="-304031" rtl="0">
              <a:spcBef>
                <a:spcPts val="0"/>
              </a:spcBef>
              <a:spcAft>
                <a:spcPts val="0"/>
              </a:spcAft>
              <a:buClr>
                <a:srgbClr val="091179"/>
              </a:buClr>
              <a:buSzPts val="1200"/>
              <a:buFont typeface="Nunito"/>
              <a:buAutoNum type="alphaLcPeriod"/>
              <a:defRPr/>
            </a:lvl2pPr>
            <a:lvl3pPr marL="1368137" lvl="2" indent="-304031" rtl="0">
              <a:spcBef>
                <a:spcPts val="0"/>
              </a:spcBef>
              <a:spcAft>
                <a:spcPts val="0"/>
              </a:spcAft>
              <a:buClr>
                <a:srgbClr val="091179"/>
              </a:buClr>
              <a:buSzPts val="1200"/>
              <a:buFont typeface="Nunito"/>
              <a:buAutoNum type="romanLcPeriod"/>
              <a:defRPr/>
            </a:lvl3pPr>
            <a:lvl4pPr marL="1824182" lvl="3" indent="-304031" rtl="0">
              <a:spcBef>
                <a:spcPts val="0"/>
              </a:spcBef>
              <a:spcAft>
                <a:spcPts val="0"/>
              </a:spcAft>
              <a:buClr>
                <a:srgbClr val="091179"/>
              </a:buClr>
              <a:buSzPts val="1200"/>
              <a:buFont typeface="Nunito"/>
              <a:buAutoNum type="arabicPeriod"/>
              <a:defRPr/>
            </a:lvl4pPr>
            <a:lvl5pPr marL="2280228" lvl="4" indent="-304031" rtl="0">
              <a:spcBef>
                <a:spcPts val="0"/>
              </a:spcBef>
              <a:spcAft>
                <a:spcPts val="0"/>
              </a:spcAft>
              <a:buClr>
                <a:srgbClr val="091179"/>
              </a:buClr>
              <a:buSzPts val="1200"/>
              <a:buFont typeface="Nunito"/>
              <a:buAutoNum type="alphaLcPeriod"/>
              <a:defRPr/>
            </a:lvl5pPr>
            <a:lvl6pPr marL="2736274" lvl="5" indent="-304031" rtl="0">
              <a:spcBef>
                <a:spcPts val="0"/>
              </a:spcBef>
              <a:spcAft>
                <a:spcPts val="0"/>
              </a:spcAft>
              <a:buClr>
                <a:srgbClr val="091179"/>
              </a:buClr>
              <a:buSzPts val="1200"/>
              <a:buFont typeface="Nunito"/>
              <a:buAutoNum type="romanLcPeriod"/>
              <a:defRPr/>
            </a:lvl6pPr>
            <a:lvl7pPr marL="3192320" lvl="6" indent="-304031" rtl="0">
              <a:spcBef>
                <a:spcPts val="0"/>
              </a:spcBef>
              <a:spcAft>
                <a:spcPts val="0"/>
              </a:spcAft>
              <a:buClr>
                <a:srgbClr val="091179"/>
              </a:buClr>
              <a:buSzPts val="1200"/>
              <a:buFont typeface="Nunito"/>
              <a:buAutoNum type="arabicPeriod"/>
              <a:defRPr/>
            </a:lvl7pPr>
            <a:lvl8pPr marL="3648365" lvl="7" indent="-304031" rtl="0">
              <a:spcBef>
                <a:spcPts val="0"/>
              </a:spcBef>
              <a:spcAft>
                <a:spcPts val="0"/>
              </a:spcAft>
              <a:buClr>
                <a:srgbClr val="674EA7"/>
              </a:buClr>
              <a:buSzPts val="1200"/>
              <a:buFont typeface="Inconsolata"/>
              <a:buAutoNum type="alphaLcPeriod"/>
              <a:defRPr/>
            </a:lvl8pPr>
            <a:lvl9pPr marL="4104411" lvl="8" indent="-304031" rtl="0">
              <a:spcBef>
                <a:spcPts val="0"/>
              </a:spcBef>
              <a:spcAft>
                <a:spcPts val="0"/>
              </a:spcAft>
              <a:buClr>
                <a:srgbClr val="674EA7"/>
              </a:buClr>
              <a:buSzPts val="1200"/>
              <a:buFont typeface="Arial"/>
              <a:buAutoNum type="romanLcPeriod"/>
              <a:defRPr/>
            </a:lvl9pPr>
          </a:lstStyle>
          <a:p>
            <a:endParaRPr/>
          </a:p>
        </p:txBody>
      </p:sp>
    </p:spTree>
    <p:extLst>
      <p:ext uri="{BB962C8B-B14F-4D97-AF65-F5344CB8AC3E}">
        <p14:creationId xmlns:p14="http://schemas.microsoft.com/office/powerpoint/2010/main" val="763835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9063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400FE-E0DC-2DA4-D89F-FE14CDD98A9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FB8559F-7500-6843-E15F-A4D1A197270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813B95B-7538-73EF-ED0F-4341D28EFECA}"/>
              </a:ext>
            </a:extLst>
          </p:cNvPr>
          <p:cNvSpPr>
            <a:spLocks noGrp="1"/>
          </p:cNvSpPr>
          <p:nvPr>
            <p:ph type="dt" sz="half" idx="10"/>
          </p:nvPr>
        </p:nvSpPr>
        <p:spPr/>
        <p:txBody>
          <a:bodyPr/>
          <a:lstStyle/>
          <a:p>
            <a:pPr defTabSz="513710" fontAlgn="base">
              <a:spcBef>
                <a:spcPct val="0"/>
              </a:spcBef>
              <a:spcAft>
                <a:spcPct val="0"/>
              </a:spcAft>
              <a:defRPr/>
            </a:pPr>
            <a:endParaRPr lang="en-US">
              <a:solidFill>
                <a:srgbClr val="000000"/>
              </a:solidFill>
            </a:endParaRPr>
          </a:p>
        </p:txBody>
      </p:sp>
      <p:sp>
        <p:nvSpPr>
          <p:cNvPr id="5" name="Footer Placeholder 4">
            <a:extLst>
              <a:ext uri="{FF2B5EF4-FFF2-40B4-BE49-F238E27FC236}">
                <a16:creationId xmlns:a16="http://schemas.microsoft.com/office/drawing/2014/main" id="{FDA299B6-2317-40D3-F2D6-4D2C5A79F2F9}"/>
              </a:ext>
            </a:extLst>
          </p:cNvPr>
          <p:cNvSpPr>
            <a:spLocks noGrp="1"/>
          </p:cNvSpPr>
          <p:nvPr>
            <p:ph type="ftr" sz="quarter" idx="11"/>
          </p:nvPr>
        </p:nvSpPr>
        <p:spPr/>
        <p:txBody>
          <a:bodyPr/>
          <a:lstStyle/>
          <a:p>
            <a:pPr defTabSz="513710" fontAlgn="base">
              <a:spcBef>
                <a:spcPct val="0"/>
              </a:spcBef>
              <a:spcAft>
                <a:spcPct val="0"/>
              </a:spcAft>
              <a:defRPr/>
            </a:pPr>
            <a:endParaRPr lang="en-US">
              <a:solidFill>
                <a:srgbClr val="000000"/>
              </a:solidFill>
            </a:endParaRPr>
          </a:p>
        </p:txBody>
      </p:sp>
      <p:sp>
        <p:nvSpPr>
          <p:cNvPr id="6" name="Slide Number Placeholder 5">
            <a:extLst>
              <a:ext uri="{FF2B5EF4-FFF2-40B4-BE49-F238E27FC236}">
                <a16:creationId xmlns:a16="http://schemas.microsoft.com/office/drawing/2014/main" id="{D080925D-FF33-F7A9-9E47-0FB8E0B6B807}"/>
              </a:ext>
            </a:extLst>
          </p:cNvPr>
          <p:cNvSpPr>
            <a:spLocks noGrp="1"/>
          </p:cNvSpPr>
          <p:nvPr>
            <p:ph type="sldNum" sz="quarter" idx="12"/>
          </p:nvPr>
        </p:nvSpPr>
        <p:spPr/>
        <p:txBody>
          <a:bodyPr/>
          <a:lstStyle/>
          <a:p>
            <a:pPr defTabSz="513710" fontAlgn="base">
              <a:spcBef>
                <a:spcPct val="0"/>
              </a:spcBef>
              <a:spcAft>
                <a:spcPct val="0"/>
              </a:spcAft>
              <a:defRPr/>
            </a:pPr>
            <a:fld id="{FEB01423-D198-4896-B996-AF6CD71AA325}"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25113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B243A-6B2C-E775-3186-2E7450EEE4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0FA9BE-10FB-C4E2-4154-BD024096B2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268224-DE1E-34AA-AF6E-600EAD6013B6}"/>
              </a:ext>
            </a:extLst>
          </p:cNvPr>
          <p:cNvSpPr>
            <a:spLocks noGrp="1"/>
          </p:cNvSpPr>
          <p:nvPr>
            <p:ph type="dt" sz="half" idx="10"/>
          </p:nvPr>
        </p:nvSpPr>
        <p:spPr/>
        <p:txBody>
          <a:bodyPr/>
          <a:lstStyle/>
          <a:p>
            <a:pPr defTabSz="513710" fontAlgn="base">
              <a:spcBef>
                <a:spcPct val="0"/>
              </a:spcBef>
              <a:spcAft>
                <a:spcPct val="0"/>
              </a:spcAft>
              <a:defRPr/>
            </a:pPr>
            <a:endParaRPr lang="en-US">
              <a:solidFill>
                <a:srgbClr val="000000"/>
              </a:solidFill>
            </a:endParaRPr>
          </a:p>
        </p:txBody>
      </p:sp>
      <p:sp>
        <p:nvSpPr>
          <p:cNvPr id="5" name="Footer Placeholder 4">
            <a:extLst>
              <a:ext uri="{FF2B5EF4-FFF2-40B4-BE49-F238E27FC236}">
                <a16:creationId xmlns:a16="http://schemas.microsoft.com/office/drawing/2014/main" id="{3818ACED-5F90-B76B-6173-1986C57A6D7D}"/>
              </a:ext>
            </a:extLst>
          </p:cNvPr>
          <p:cNvSpPr>
            <a:spLocks noGrp="1"/>
          </p:cNvSpPr>
          <p:nvPr>
            <p:ph type="ftr" sz="quarter" idx="11"/>
          </p:nvPr>
        </p:nvSpPr>
        <p:spPr/>
        <p:txBody>
          <a:bodyPr/>
          <a:lstStyle/>
          <a:p>
            <a:pPr defTabSz="513710" fontAlgn="base">
              <a:spcBef>
                <a:spcPct val="0"/>
              </a:spcBef>
              <a:spcAft>
                <a:spcPct val="0"/>
              </a:spcAft>
              <a:defRPr/>
            </a:pPr>
            <a:endParaRPr lang="en-US">
              <a:solidFill>
                <a:srgbClr val="000000"/>
              </a:solidFill>
            </a:endParaRPr>
          </a:p>
        </p:txBody>
      </p:sp>
      <p:sp>
        <p:nvSpPr>
          <p:cNvPr id="6" name="Slide Number Placeholder 5">
            <a:extLst>
              <a:ext uri="{FF2B5EF4-FFF2-40B4-BE49-F238E27FC236}">
                <a16:creationId xmlns:a16="http://schemas.microsoft.com/office/drawing/2014/main" id="{2BB7CCE4-75B4-E260-DEAF-A4398E270925}"/>
              </a:ext>
            </a:extLst>
          </p:cNvPr>
          <p:cNvSpPr>
            <a:spLocks noGrp="1"/>
          </p:cNvSpPr>
          <p:nvPr>
            <p:ph type="sldNum" sz="quarter" idx="12"/>
          </p:nvPr>
        </p:nvSpPr>
        <p:spPr/>
        <p:txBody>
          <a:bodyPr/>
          <a:lstStyle/>
          <a:p>
            <a:pPr defTabSz="513710" fontAlgn="base">
              <a:spcBef>
                <a:spcPct val="0"/>
              </a:spcBef>
              <a:spcAft>
                <a:spcPct val="0"/>
              </a:spcAft>
              <a:defRPr/>
            </a:pPr>
            <a:fld id="{F100BA3F-51CF-473C-BBC7-9F80CB3FD932}"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145283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F7C1A-6031-D161-1A13-A077767185E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098FBA6-802C-428D-6A9E-9C645933EC3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706373-F37F-E46E-71EA-8374FA2B5508}"/>
              </a:ext>
            </a:extLst>
          </p:cNvPr>
          <p:cNvSpPr>
            <a:spLocks noGrp="1"/>
          </p:cNvSpPr>
          <p:nvPr>
            <p:ph type="dt" sz="half" idx="10"/>
          </p:nvPr>
        </p:nvSpPr>
        <p:spPr/>
        <p:txBody>
          <a:bodyPr/>
          <a:lstStyle/>
          <a:p>
            <a:pPr defTabSz="513710" fontAlgn="base">
              <a:spcBef>
                <a:spcPct val="0"/>
              </a:spcBef>
              <a:spcAft>
                <a:spcPct val="0"/>
              </a:spcAft>
              <a:defRPr/>
            </a:pPr>
            <a:endParaRPr lang="en-US">
              <a:solidFill>
                <a:srgbClr val="000000"/>
              </a:solidFill>
            </a:endParaRPr>
          </a:p>
        </p:txBody>
      </p:sp>
      <p:sp>
        <p:nvSpPr>
          <p:cNvPr id="5" name="Footer Placeholder 4">
            <a:extLst>
              <a:ext uri="{FF2B5EF4-FFF2-40B4-BE49-F238E27FC236}">
                <a16:creationId xmlns:a16="http://schemas.microsoft.com/office/drawing/2014/main" id="{FD004B49-C271-392A-E0ED-C6B13D62E67F}"/>
              </a:ext>
            </a:extLst>
          </p:cNvPr>
          <p:cNvSpPr>
            <a:spLocks noGrp="1"/>
          </p:cNvSpPr>
          <p:nvPr>
            <p:ph type="ftr" sz="quarter" idx="11"/>
          </p:nvPr>
        </p:nvSpPr>
        <p:spPr/>
        <p:txBody>
          <a:bodyPr/>
          <a:lstStyle/>
          <a:p>
            <a:pPr defTabSz="513710" fontAlgn="base">
              <a:spcBef>
                <a:spcPct val="0"/>
              </a:spcBef>
              <a:spcAft>
                <a:spcPct val="0"/>
              </a:spcAft>
              <a:defRPr/>
            </a:pPr>
            <a:endParaRPr lang="en-US">
              <a:solidFill>
                <a:srgbClr val="000000"/>
              </a:solidFill>
            </a:endParaRPr>
          </a:p>
        </p:txBody>
      </p:sp>
      <p:sp>
        <p:nvSpPr>
          <p:cNvPr id="6" name="Slide Number Placeholder 5">
            <a:extLst>
              <a:ext uri="{FF2B5EF4-FFF2-40B4-BE49-F238E27FC236}">
                <a16:creationId xmlns:a16="http://schemas.microsoft.com/office/drawing/2014/main" id="{5E35361E-19B7-42E5-30B9-41A8CACA3842}"/>
              </a:ext>
            </a:extLst>
          </p:cNvPr>
          <p:cNvSpPr>
            <a:spLocks noGrp="1"/>
          </p:cNvSpPr>
          <p:nvPr>
            <p:ph type="sldNum" sz="quarter" idx="12"/>
          </p:nvPr>
        </p:nvSpPr>
        <p:spPr/>
        <p:txBody>
          <a:bodyPr/>
          <a:lstStyle/>
          <a:p>
            <a:pPr defTabSz="513710" fontAlgn="base">
              <a:spcBef>
                <a:spcPct val="0"/>
              </a:spcBef>
              <a:spcAft>
                <a:spcPct val="0"/>
              </a:spcAft>
              <a:defRPr/>
            </a:pPr>
            <a:fld id="{E5E9DFC9-E0D6-4E70-95EC-EE956DA6257B}"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00893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52D6E-E2DB-2B82-DC0A-FC35923180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705200-3669-C316-3646-C64019A84888}"/>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F44996-2DC4-29F5-3F1A-B0D5B0DCBDD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F2AD37-31AB-F769-AD37-8BE06482F8CA}"/>
              </a:ext>
            </a:extLst>
          </p:cNvPr>
          <p:cNvSpPr>
            <a:spLocks noGrp="1"/>
          </p:cNvSpPr>
          <p:nvPr>
            <p:ph type="dt" sz="half" idx="10"/>
          </p:nvPr>
        </p:nvSpPr>
        <p:spPr/>
        <p:txBody>
          <a:bodyPr/>
          <a:lstStyle/>
          <a:p>
            <a:pPr defTabSz="513710" fontAlgn="base">
              <a:spcBef>
                <a:spcPct val="0"/>
              </a:spcBef>
              <a:spcAft>
                <a:spcPct val="0"/>
              </a:spcAft>
              <a:defRPr/>
            </a:pPr>
            <a:endParaRPr lang="en-US">
              <a:solidFill>
                <a:srgbClr val="000000"/>
              </a:solidFill>
            </a:endParaRPr>
          </a:p>
        </p:txBody>
      </p:sp>
      <p:sp>
        <p:nvSpPr>
          <p:cNvPr id="6" name="Footer Placeholder 5">
            <a:extLst>
              <a:ext uri="{FF2B5EF4-FFF2-40B4-BE49-F238E27FC236}">
                <a16:creationId xmlns:a16="http://schemas.microsoft.com/office/drawing/2014/main" id="{D31A0A9E-331B-E8C7-251B-F8397C451E30}"/>
              </a:ext>
            </a:extLst>
          </p:cNvPr>
          <p:cNvSpPr>
            <a:spLocks noGrp="1"/>
          </p:cNvSpPr>
          <p:nvPr>
            <p:ph type="ftr" sz="quarter" idx="11"/>
          </p:nvPr>
        </p:nvSpPr>
        <p:spPr/>
        <p:txBody>
          <a:bodyPr/>
          <a:lstStyle/>
          <a:p>
            <a:pPr defTabSz="513710" fontAlgn="base">
              <a:spcBef>
                <a:spcPct val="0"/>
              </a:spcBef>
              <a:spcAft>
                <a:spcPct val="0"/>
              </a:spcAft>
              <a:defRPr/>
            </a:pPr>
            <a:endParaRPr lang="en-US">
              <a:solidFill>
                <a:srgbClr val="000000"/>
              </a:solidFill>
            </a:endParaRPr>
          </a:p>
        </p:txBody>
      </p:sp>
      <p:sp>
        <p:nvSpPr>
          <p:cNvPr id="7" name="Slide Number Placeholder 6">
            <a:extLst>
              <a:ext uri="{FF2B5EF4-FFF2-40B4-BE49-F238E27FC236}">
                <a16:creationId xmlns:a16="http://schemas.microsoft.com/office/drawing/2014/main" id="{55D2601F-CD2B-BB04-9A30-7FC65F7511FC}"/>
              </a:ext>
            </a:extLst>
          </p:cNvPr>
          <p:cNvSpPr>
            <a:spLocks noGrp="1"/>
          </p:cNvSpPr>
          <p:nvPr>
            <p:ph type="sldNum" sz="quarter" idx="12"/>
          </p:nvPr>
        </p:nvSpPr>
        <p:spPr/>
        <p:txBody>
          <a:bodyPr/>
          <a:lstStyle/>
          <a:p>
            <a:pPr defTabSz="513710" fontAlgn="base">
              <a:spcBef>
                <a:spcPct val="0"/>
              </a:spcBef>
              <a:spcAft>
                <a:spcPct val="0"/>
              </a:spcAft>
              <a:defRPr/>
            </a:pPr>
            <a:fld id="{5EEE0E17-1536-48C6-87E3-A861F0C00F04}"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38544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3A19D-6FFC-A7F2-B6D4-ADB51E5725A7}"/>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9355EC-2DDA-673D-2326-EA13BD4C19F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0D1F4B4-A8C8-9A71-9B20-DC7DED001E47}"/>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B802F9-B3A0-C58D-1A4C-EA97D343CB4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0443BAA-1A5E-889C-4121-9E8EE2F792C0}"/>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81232C-CEE9-7F05-D519-8148C9859136}"/>
              </a:ext>
            </a:extLst>
          </p:cNvPr>
          <p:cNvSpPr>
            <a:spLocks noGrp="1"/>
          </p:cNvSpPr>
          <p:nvPr>
            <p:ph type="dt" sz="half" idx="10"/>
          </p:nvPr>
        </p:nvSpPr>
        <p:spPr/>
        <p:txBody>
          <a:bodyPr/>
          <a:lstStyle/>
          <a:p>
            <a:pPr defTabSz="513710" fontAlgn="base">
              <a:spcBef>
                <a:spcPct val="0"/>
              </a:spcBef>
              <a:spcAft>
                <a:spcPct val="0"/>
              </a:spcAft>
              <a:defRPr/>
            </a:pPr>
            <a:endParaRPr lang="en-US">
              <a:solidFill>
                <a:srgbClr val="000000"/>
              </a:solidFill>
            </a:endParaRPr>
          </a:p>
        </p:txBody>
      </p:sp>
      <p:sp>
        <p:nvSpPr>
          <p:cNvPr id="8" name="Footer Placeholder 7">
            <a:extLst>
              <a:ext uri="{FF2B5EF4-FFF2-40B4-BE49-F238E27FC236}">
                <a16:creationId xmlns:a16="http://schemas.microsoft.com/office/drawing/2014/main" id="{74C74AEE-4978-9E1E-0C75-15AB9528D555}"/>
              </a:ext>
            </a:extLst>
          </p:cNvPr>
          <p:cNvSpPr>
            <a:spLocks noGrp="1"/>
          </p:cNvSpPr>
          <p:nvPr>
            <p:ph type="ftr" sz="quarter" idx="11"/>
          </p:nvPr>
        </p:nvSpPr>
        <p:spPr/>
        <p:txBody>
          <a:bodyPr/>
          <a:lstStyle/>
          <a:p>
            <a:pPr defTabSz="513710" fontAlgn="base">
              <a:spcBef>
                <a:spcPct val="0"/>
              </a:spcBef>
              <a:spcAft>
                <a:spcPct val="0"/>
              </a:spcAft>
              <a:defRPr/>
            </a:pPr>
            <a:endParaRPr lang="en-US">
              <a:solidFill>
                <a:srgbClr val="000000"/>
              </a:solidFill>
            </a:endParaRPr>
          </a:p>
        </p:txBody>
      </p:sp>
      <p:sp>
        <p:nvSpPr>
          <p:cNvPr id="9" name="Slide Number Placeholder 8">
            <a:extLst>
              <a:ext uri="{FF2B5EF4-FFF2-40B4-BE49-F238E27FC236}">
                <a16:creationId xmlns:a16="http://schemas.microsoft.com/office/drawing/2014/main" id="{986EBD1D-9BC3-9605-DE36-D2CBB1EC84A3}"/>
              </a:ext>
            </a:extLst>
          </p:cNvPr>
          <p:cNvSpPr>
            <a:spLocks noGrp="1"/>
          </p:cNvSpPr>
          <p:nvPr>
            <p:ph type="sldNum" sz="quarter" idx="12"/>
          </p:nvPr>
        </p:nvSpPr>
        <p:spPr/>
        <p:txBody>
          <a:bodyPr/>
          <a:lstStyle/>
          <a:p>
            <a:pPr defTabSz="513710" fontAlgn="base">
              <a:spcBef>
                <a:spcPct val="0"/>
              </a:spcBef>
              <a:spcAft>
                <a:spcPct val="0"/>
              </a:spcAft>
              <a:defRPr/>
            </a:pPr>
            <a:fld id="{8830A47B-B3AA-4408-B89E-78641CC5715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99960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5411D-E5DE-144F-76FE-6C3BB03708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89F80C-DE13-782F-BCF1-A86C767B43ED}"/>
              </a:ext>
            </a:extLst>
          </p:cNvPr>
          <p:cNvSpPr>
            <a:spLocks noGrp="1"/>
          </p:cNvSpPr>
          <p:nvPr>
            <p:ph type="dt" sz="half" idx="10"/>
          </p:nvPr>
        </p:nvSpPr>
        <p:spPr/>
        <p:txBody>
          <a:bodyPr/>
          <a:lstStyle/>
          <a:p>
            <a:pPr defTabSz="513710" fontAlgn="base">
              <a:spcBef>
                <a:spcPct val="0"/>
              </a:spcBef>
              <a:spcAft>
                <a:spcPct val="0"/>
              </a:spcAft>
              <a:defRPr/>
            </a:pPr>
            <a:endParaRPr lang="en-US">
              <a:solidFill>
                <a:srgbClr val="000000"/>
              </a:solidFill>
            </a:endParaRPr>
          </a:p>
        </p:txBody>
      </p:sp>
      <p:sp>
        <p:nvSpPr>
          <p:cNvPr id="4" name="Footer Placeholder 3">
            <a:extLst>
              <a:ext uri="{FF2B5EF4-FFF2-40B4-BE49-F238E27FC236}">
                <a16:creationId xmlns:a16="http://schemas.microsoft.com/office/drawing/2014/main" id="{C5191CAD-833A-9A71-BBDA-4C53DB8555FA}"/>
              </a:ext>
            </a:extLst>
          </p:cNvPr>
          <p:cNvSpPr>
            <a:spLocks noGrp="1"/>
          </p:cNvSpPr>
          <p:nvPr>
            <p:ph type="ftr" sz="quarter" idx="11"/>
          </p:nvPr>
        </p:nvSpPr>
        <p:spPr/>
        <p:txBody>
          <a:bodyPr/>
          <a:lstStyle/>
          <a:p>
            <a:pPr defTabSz="513710" fontAlgn="base">
              <a:spcBef>
                <a:spcPct val="0"/>
              </a:spcBef>
              <a:spcAft>
                <a:spcPct val="0"/>
              </a:spcAft>
              <a:defRPr/>
            </a:pPr>
            <a:endParaRPr lang="en-US">
              <a:solidFill>
                <a:srgbClr val="000000"/>
              </a:solidFill>
            </a:endParaRPr>
          </a:p>
        </p:txBody>
      </p:sp>
      <p:sp>
        <p:nvSpPr>
          <p:cNvPr id="5" name="Slide Number Placeholder 4">
            <a:extLst>
              <a:ext uri="{FF2B5EF4-FFF2-40B4-BE49-F238E27FC236}">
                <a16:creationId xmlns:a16="http://schemas.microsoft.com/office/drawing/2014/main" id="{4510638D-CF61-BF01-03C6-9B3491D3D7F3}"/>
              </a:ext>
            </a:extLst>
          </p:cNvPr>
          <p:cNvSpPr>
            <a:spLocks noGrp="1"/>
          </p:cNvSpPr>
          <p:nvPr>
            <p:ph type="sldNum" sz="quarter" idx="12"/>
          </p:nvPr>
        </p:nvSpPr>
        <p:spPr/>
        <p:txBody>
          <a:bodyPr/>
          <a:lstStyle/>
          <a:p>
            <a:pPr defTabSz="513710" fontAlgn="base">
              <a:spcBef>
                <a:spcPct val="0"/>
              </a:spcBef>
              <a:spcAft>
                <a:spcPct val="0"/>
              </a:spcAft>
              <a:defRPr/>
            </a:pPr>
            <a:fld id="{58D8FA65-B14B-4883-88C7-F7A3A55E9A2F}"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757693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8F217A-5C5D-283F-643E-AEA99CB01425}"/>
              </a:ext>
            </a:extLst>
          </p:cNvPr>
          <p:cNvSpPr>
            <a:spLocks noGrp="1"/>
          </p:cNvSpPr>
          <p:nvPr>
            <p:ph type="dt" sz="half" idx="10"/>
          </p:nvPr>
        </p:nvSpPr>
        <p:spPr/>
        <p:txBody>
          <a:bodyPr/>
          <a:lstStyle/>
          <a:p>
            <a:pPr defTabSz="513710" fontAlgn="base">
              <a:spcBef>
                <a:spcPct val="0"/>
              </a:spcBef>
              <a:spcAft>
                <a:spcPct val="0"/>
              </a:spcAft>
              <a:defRPr/>
            </a:pPr>
            <a:endParaRPr lang="en-US">
              <a:solidFill>
                <a:srgbClr val="000000"/>
              </a:solidFill>
            </a:endParaRPr>
          </a:p>
        </p:txBody>
      </p:sp>
      <p:sp>
        <p:nvSpPr>
          <p:cNvPr id="3" name="Footer Placeholder 2">
            <a:extLst>
              <a:ext uri="{FF2B5EF4-FFF2-40B4-BE49-F238E27FC236}">
                <a16:creationId xmlns:a16="http://schemas.microsoft.com/office/drawing/2014/main" id="{AA81D5F3-EC39-5DFF-0FAE-E24E629FEEDA}"/>
              </a:ext>
            </a:extLst>
          </p:cNvPr>
          <p:cNvSpPr>
            <a:spLocks noGrp="1"/>
          </p:cNvSpPr>
          <p:nvPr>
            <p:ph type="ftr" sz="quarter" idx="11"/>
          </p:nvPr>
        </p:nvSpPr>
        <p:spPr/>
        <p:txBody>
          <a:bodyPr/>
          <a:lstStyle/>
          <a:p>
            <a:pPr defTabSz="513710" fontAlgn="base">
              <a:spcBef>
                <a:spcPct val="0"/>
              </a:spcBef>
              <a:spcAft>
                <a:spcPct val="0"/>
              </a:spcAft>
              <a:defRPr/>
            </a:pPr>
            <a:endParaRPr lang="en-US">
              <a:solidFill>
                <a:srgbClr val="000000"/>
              </a:solidFill>
            </a:endParaRPr>
          </a:p>
        </p:txBody>
      </p:sp>
      <p:sp>
        <p:nvSpPr>
          <p:cNvPr id="4" name="Slide Number Placeholder 3">
            <a:extLst>
              <a:ext uri="{FF2B5EF4-FFF2-40B4-BE49-F238E27FC236}">
                <a16:creationId xmlns:a16="http://schemas.microsoft.com/office/drawing/2014/main" id="{77804EA9-C78F-9019-74D4-DA9A39E44349}"/>
              </a:ext>
            </a:extLst>
          </p:cNvPr>
          <p:cNvSpPr>
            <a:spLocks noGrp="1"/>
          </p:cNvSpPr>
          <p:nvPr>
            <p:ph type="sldNum" sz="quarter" idx="12"/>
          </p:nvPr>
        </p:nvSpPr>
        <p:spPr/>
        <p:txBody>
          <a:bodyPr/>
          <a:lstStyle/>
          <a:p>
            <a:pPr defTabSz="513710" fontAlgn="base">
              <a:spcBef>
                <a:spcPct val="0"/>
              </a:spcBef>
              <a:spcAft>
                <a:spcPct val="0"/>
              </a:spcAft>
              <a:defRPr/>
            </a:pPr>
            <a:fld id="{C38BE4F5-A3A4-4A0F-A638-D990D725B4CA}" type="slidenum">
              <a:rPr lang="en-US" altLang="en-US" smtClean="0">
                <a:solidFill>
                  <a:srgbClr val="000000"/>
                </a:solidFill>
              </a:rPr>
              <a:pPr defTabSz="51371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669932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microsoft.com/office/2007/relationships/hdphoto" Target="../media/hdphoto1.wdp"/><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010001-83BE-CAA9-BED0-7A7E20203376}"/>
              </a:ext>
            </a:extLst>
          </p:cNvPr>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8214" y1="59286" x2="24541" y2="50663"/>
                        <a14:foregroundMark x1="24541" y1="50663" x2="28571" y2="28469"/>
                        <a14:foregroundMark x1="28571" y1="28469" x2="41071" y2="23367"/>
                        <a14:foregroundMark x1="41071" y1="23367" x2="61378" y2="26122"/>
                        <a14:foregroundMark x1="61378" y1="26122" x2="73520" y2="48776"/>
                        <a14:foregroundMark x1="73520" y1="48776" x2="74235" y2="65918"/>
                        <a14:foregroundMark x1="74235" y1="65918" x2="73571" y2="68061"/>
                        <a14:foregroundMark x1="38980" y1="62857" x2="68622" y2="62755"/>
                        <a14:foregroundMark x1="68622" y1="62755" x2="70204" y2="64847"/>
                        <a14:foregroundMark x1="46071" y1="56735" x2="46786" y2="56327"/>
                        <a14:foregroundMark x1="48929" y1="58316" x2="39745" y2="53061"/>
                        <a14:foregroundMark x1="39745" y1="53061" x2="39694" y2="53469"/>
                        <a14:foregroundMark x1="55459" y1="80408" x2="55459" y2="80408"/>
                        <a14:foregroundMark x1="51735" y1="79694" x2="47653" y2="80714"/>
                        <a14:foregroundMark x1="56000" y1="53000" x2="63000" y2="48000"/>
                        <a14:foregroundMark x1="40500" y1="36000" x2="55000" y2="38000"/>
                        <a14:foregroundMark x1="25500" y1="38500" x2="74000" y2="38000"/>
                        <a14:foregroundMark x1="23000" y1="67500" x2="17500" y2="64000"/>
                      </a14:backgroundRemoval>
                    </a14:imgEffect>
                  </a14:imgLayer>
                </a14:imgProps>
              </a:ext>
              <a:ext uri="{28A0092B-C50C-407E-A947-70E740481C1C}">
                <a14:useLocalDpi xmlns:a14="http://schemas.microsoft.com/office/drawing/2010/main" val="0"/>
              </a:ext>
            </a:extLst>
          </a:blip>
          <a:srcRect l="10779" t="14752" r="9729" b="9930"/>
          <a:stretch/>
        </p:blipFill>
        <p:spPr>
          <a:xfrm>
            <a:off x="-756592" y="-92546"/>
            <a:ext cx="659843" cy="625202"/>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1715128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EC1385-09B6-863F-2EC7-8214EB81639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013791-2CD8-C9C2-F44B-AA4AB187F8A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490208-C44D-2093-62EF-C8966BD4AE1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4E0FA80-1B94-4E91-B928-FC099E2672ED}" type="datetimeFigureOut">
              <a:rPr lang="en-US" smtClean="0"/>
              <a:t>7/22/2023</a:t>
            </a:fld>
            <a:endParaRPr lang="en-US"/>
          </a:p>
        </p:txBody>
      </p:sp>
      <p:sp>
        <p:nvSpPr>
          <p:cNvPr id="5" name="Footer Placeholder 4">
            <a:extLst>
              <a:ext uri="{FF2B5EF4-FFF2-40B4-BE49-F238E27FC236}">
                <a16:creationId xmlns:a16="http://schemas.microsoft.com/office/drawing/2014/main" id="{B86EBF7A-26BF-E281-1E8D-82E4564CFBD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CFC754-22DA-A9DC-9F0F-72109F9B7E4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FB777BF-0649-4DA6-B5D3-1E2001701347}" type="slidenum">
              <a:rPr lang="en-US" smtClean="0"/>
              <a:t>‹#›</a:t>
            </a:fld>
            <a:endParaRPr lang="en-US"/>
          </a:p>
        </p:txBody>
      </p:sp>
      <p:pic>
        <p:nvPicPr>
          <p:cNvPr id="7" name="Picture 6">
            <a:extLst>
              <a:ext uri="{FF2B5EF4-FFF2-40B4-BE49-F238E27FC236}">
                <a16:creationId xmlns:a16="http://schemas.microsoft.com/office/drawing/2014/main" id="{0FBDE847-0013-8724-7C7D-D1D6881B845F}"/>
              </a:ext>
            </a:extLst>
          </p:cNvPr>
          <p:cNvPicPr>
            <a:picLocks noChangeAspect="1"/>
          </p:cNvPicPr>
          <p:nvPr userDrawn="1"/>
        </p:nvPicPr>
        <p:blipFill rotWithShape="1">
          <a:blip r:embed="rId14" cstate="print">
            <a:extLst>
              <a:ext uri="{BEBA8EAE-BF5A-486C-A8C5-ECC9F3942E4B}">
                <a14:imgProps xmlns:a14="http://schemas.microsoft.com/office/drawing/2010/main">
                  <a14:imgLayer r:embed="rId15">
                    <a14:imgEffect>
                      <a14:backgroundRemoval t="10000" b="90000" l="10000" r="90000">
                        <a14:foregroundMark x1="28214" y1="59286" x2="24541" y2="50663"/>
                        <a14:foregroundMark x1="24541" y1="50663" x2="28571" y2="28469"/>
                        <a14:foregroundMark x1="28571" y1="28469" x2="41071" y2="23367"/>
                        <a14:foregroundMark x1="41071" y1="23367" x2="61378" y2="26122"/>
                        <a14:foregroundMark x1="61378" y1="26122" x2="73520" y2="48776"/>
                        <a14:foregroundMark x1="73520" y1="48776" x2="74235" y2="65918"/>
                        <a14:foregroundMark x1="74235" y1="65918" x2="73571" y2="68061"/>
                        <a14:foregroundMark x1="38980" y1="62857" x2="68622" y2="62755"/>
                        <a14:foregroundMark x1="68622" y1="62755" x2="70204" y2="64847"/>
                        <a14:foregroundMark x1="46071" y1="56735" x2="46786" y2="56327"/>
                        <a14:foregroundMark x1="48929" y1="58316" x2="39745" y2="53061"/>
                        <a14:foregroundMark x1="39745" y1="53061" x2="39694" y2="53469"/>
                        <a14:foregroundMark x1="55459" y1="80408" x2="55459" y2="80408"/>
                        <a14:foregroundMark x1="51735" y1="79694" x2="47653" y2="80714"/>
                        <a14:foregroundMark x1="56000" y1="53000" x2="63000" y2="48000"/>
                        <a14:foregroundMark x1="40500" y1="36000" x2="55000" y2="38000"/>
                        <a14:foregroundMark x1="25500" y1="38500" x2="74000" y2="38000"/>
                        <a14:foregroundMark x1="23000" y1="67500" x2="17500" y2="64000"/>
                      </a14:backgroundRemoval>
                    </a14:imgEffect>
                  </a14:imgLayer>
                </a14:imgProps>
              </a:ext>
              <a:ext uri="{28A0092B-C50C-407E-A947-70E740481C1C}">
                <a14:useLocalDpi xmlns:a14="http://schemas.microsoft.com/office/drawing/2010/main" val="0"/>
              </a:ext>
            </a:extLst>
          </a:blip>
          <a:srcRect l="10779" t="14752" r="9729" b="9930"/>
          <a:stretch/>
        </p:blipFill>
        <p:spPr>
          <a:xfrm>
            <a:off x="-756592" y="-92546"/>
            <a:ext cx="659843" cy="625202"/>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9781527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13.jpe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4.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704779-6DE0-B5BE-4FFC-19B706BF0E4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8800"/>
                    </a14:imgEffect>
                  </a14:imgLayer>
                </a14:imgProps>
              </a:ext>
            </a:extLst>
          </a:blip>
          <a:srcRect t="2664" b="4829"/>
          <a:stretch/>
        </p:blipFill>
        <p:spPr>
          <a:xfrm>
            <a:off x="0" y="1419622"/>
            <a:ext cx="9144000" cy="3744416"/>
          </a:xfrm>
          <a:prstGeom prst="rect">
            <a:avLst/>
          </a:prstGeom>
        </p:spPr>
      </p:pic>
      <p:sp>
        <p:nvSpPr>
          <p:cNvPr id="8" name="Title 1">
            <a:extLst>
              <a:ext uri="{FF2B5EF4-FFF2-40B4-BE49-F238E27FC236}">
                <a16:creationId xmlns:a16="http://schemas.microsoft.com/office/drawing/2014/main" id="{8FCC79E7-56DC-384F-0025-6654D7C9E763}"/>
              </a:ext>
            </a:extLst>
          </p:cNvPr>
          <p:cNvSpPr txBox="1">
            <a:spLocks/>
          </p:cNvSpPr>
          <p:nvPr/>
        </p:nvSpPr>
        <p:spPr>
          <a:xfrm>
            <a:off x="0" y="0"/>
            <a:ext cx="9144000" cy="11315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Thứ </a:t>
            </a:r>
            <a:r>
              <a:rPr lang="en-US" sz="2000">
                <a:solidFill>
                  <a:prstClr val="black"/>
                </a:solidFill>
                <a:latin typeface="Times New Roman" panose="02020603050405020304" pitchFamily="18" charset="0"/>
                <a:cs typeface="Times New Roman" pitchFamily="18" charset="0"/>
              </a:rPr>
              <a:t>Hai</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 ngày </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24 </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tháng 7 năm 2023</a:t>
            </a:r>
          </a:p>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2000" b="1" i="0" u="sng"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Tiếng Việt</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Đọc: </a:t>
            </a:r>
            <a:r>
              <a:rPr kumimoji="0" lang="vi-VN"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Ngày như thế nào là đẹp?</a:t>
            </a:r>
            <a:endParaRPr kumimoji="0" lang="en-US"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endParaRPr>
          </a:p>
        </p:txBody>
      </p:sp>
      <p:pic>
        <p:nvPicPr>
          <p:cNvPr id="9" name="Picture 8">
            <a:extLst>
              <a:ext uri="{FF2B5EF4-FFF2-40B4-BE49-F238E27FC236}">
                <a16:creationId xmlns:a16="http://schemas.microsoft.com/office/drawing/2014/main" id="{BF579CDC-5B04-AB97-6872-62258E8654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891" r="11255" b="38800"/>
          <a:stretch/>
        </p:blipFill>
        <p:spPr>
          <a:xfrm>
            <a:off x="7956376" y="0"/>
            <a:ext cx="1187624" cy="1512168"/>
          </a:xfrm>
          <a:prstGeom prst="rect">
            <a:avLst/>
          </a:prstGeom>
        </p:spPr>
      </p:pic>
      <p:pic>
        <p:nvPicPr>
          <p:cNvPr id="11" name="Picture 10">
            <a:extLst>
              <a:ext uri="{FF2B5EF4-FFF2-40B4-BE49-F238E27FC236}">
                <a16:creationId xmlns:a16="http://schemas.microsoft.com/office/drawing/2014/main" id="{B6B5FF34-3EE9-4674-CD9A-E60FAA2C90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891" r="11255" b="38800"/>
          <a:stretch/>
        </p:blipFill>
        <p:spPr>
          <a:xfrm flipH="1">
            <a:off x="-22280" y="0"/>
            <a:ext cx="1187624" cy="1512168"/>
          </a:xfrm>
          <a:prstGeom prst="rect">
            <a:avLst/>
          </a:prstGeom>
        </p:spPr>
      </p:pic>
    </p:spTree>
    <p:extLst>
      <p:ext uri="{BB962C8B-B14F-4D97-AF65-F5344CB8AC3E}">
        <p14:creationId xmlns:p14="http://schemas.microsoft.com/office/powerpoint/2010/main" val="379870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BDD9B5C-37F0-46F8-B529-3D6074979D29}"/>
              </a:ext>
            </a:extLst>
          </p:cNvPr>
          <p:cNvSpPr txBox="1"/>
          <p:nvPr/>
        </p:nvSpPr>
        <p:spPr>
          <a:xfrm>
            <a:off x="29943" y="3177322"/>
            <a:ext cx="6270249" cy="430887"/>
          </a:xfrm>
          <a:prstGeom prst="rect">
            <a:avLst/>
          </a:prstGeom>
          <a:noFill/>
        </p:spPr>
        <p:txBody>
          <a:bodyPr wrap="square">
            <a:spAutoFit/>
          </a:bodyPr>
          <a:lstStyle/>
          <a:p>
            <a:pPr algn="just"/>
            <a:r>
              <a:rPr lang="en-US" sz="2200" b="1">
                <a:solidFill>
                  <a:srgbClr val="C00000"/>
                </a:solidFill>
                <a:latin typeface="Times New Roman" panose="02020603050405020304" pitchFamily="18" charset="0"/>
                <a:ea typeface="Tahoma" panose="020B0604030504040204" pitchFamily="34" charset="0"/>
                <a:cs typeface="Times New Roman" panose="02020603050405020304" pitchFamily="18" charset="0"/>
              </a:rPr>
              <a:t>- Búng (chân): </a:t>
            </a:r>
            <a:r>
              <a:rPr lang="en-US" sz="2200">
                <a:latin typeface="Times New Roman" panose="02020603050405020304" pitchFamily="18" charset="0"/>
                <a:ea typeface="Tahoma" panose="020B0604030504040204" pitchFamily="34" charset="0"/>
                <a:cs typeface="Times New Roman" panose="02020603050405020304" pitchFamily="18" charset="0"/>
              </a:rPr>
              <a:t>dùng lực của chân để tạo ra âm thanh.</a:t>
            </a:r>
            <a:endParaRPr lang="en-US" sz="2200" b="1">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22EDBC61-AF12-48E9-42C2-0F893E86DECF}"/>
              </a:ext>
            </a:extLst>
          </p:cNvPr>
          <p:cNvSpPr txBox="1"/>
          <p:nvPr/>
        </p:nvSpPr>
        <p:spPr>
          <a:xfrm>
            <a:off x="29943" y="3707328"/>
            <a:ext cx="6163616" cy="769441"/>
          </a:xfrm>
          <a:prstGeom prst="rect">
            <a:avLst/>
          </a:prstGeom>
          <a:noFill/>
        </p:spPr>
        <p:txBody>
          <a:bodyPr wrap="square">
            <a:spAutoFit/>
          </a:bodyPr>
          <a:lstStyle/>
          <a:p>
            <a:pPr algn="just"/>
            <a:r>
              <a:rPr lang="en-US" sz="2200" b="1">
                <a:solidFill>
                  <a:srgbClr val="C00000"/>
                </a:solidFill>
                <a:latin typeface="Times New Roman" panose="02020603050405020304" pitchFamily="18" charset="0"/>
                <a:ea typeface="Tahoma" panose="020B0604030504040204" pitchFamily="34" charset="0"/>
                <a:cs typeface="Times New Roman" panose="02020603050405020304" pitchFamily="18" charset="0"/>
              </a:rPr>
              <a:t>- Tanh tách: </a:t>
            </a:r>
            <a:r>
              <a:rPr lang="en-US" sz="2200">
                <a:latin typeface="Times New Roman" panose="02020603050405020304" pitchFamily="18" charset="0"/>
                <a:ea typeface="Tahoma" panose="020B0604030504040204" pitchFamily="34" charset="0"/>
                <a:cs typeface="Times New Roman" panose="02020603050405020304" pitchFamily="18" charset="0"/>
              </a:rPr>
              <a:t>từ mô phỏng tiếng vật cứng và mảnh bật vào nhau liên tiếp nghe giòn và thanh.</a:t>
            </a:r>
            <a:endParaRPr lang="en-US" sz="2200" b="1">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0B121D84-F5FA-8767-E0DC-5E13125ADA8B}"/>
              </a:ext>
            </a:extLst>
          </p:cNvPr>
          <p:cNvSpPr/>
          <p:nvPr/>
        </p:nvSpPr>
        <p:spPr>
          <a:xfrm>
            <a:off x="29943" y="2647316"/>
            <a:ext cx="5838201" cy="430887"/>
          </a:xfrm>
          <a:prstGeom prst="rect">
            <a:avLst/>
          </a:prstGeom>
        </p:spPr>
        <p:txBody>
          <a:bodyPr wrap="square">
            <a:spAutoFit/>
          </a:bodyPr>
          <a:lstStyle/>
          <a:p>
            <a:pPr algn="just"/>
            <a:r>
              <a:rPr lang="vi-VN" sz="2200" b="1">
                <a:solidFill>
                  <a:srgbClr val="C00000"/>
                </a:solidFill>
                <a:latin typeface="Times New Roman" panose="02020603050405020304" pitchFamily="18" charset="0"/>
                <a:ea typeface="Tahoma" panose="020B0604030504040204" pitchFamily="34" charset="0"/>
                <a:cs typeface="Times New Roman" panose="02020603050405020304" pitchFamily="18" charset="0"/>
              </a:rPr>
              <a:t>- Gò: </a:t>
            </a:r>
            <a:r>
              <a:rPr lang="vi-VN" sz="2200">
                <a:latin typeface="Times New Roman" panose="02020603050405020304" pitchFamily="18" charset="0"/>
                <a:ea typeface="Tahoma" panose="020B0604030504040204" pitchFamily="34" charset="0"/>
                <a:cs typeface="Times New Roman" panose="02020603050405020304" pitchFamily="18" charset="0"/>
              </a:rPr>
              <a:t>khoảng đất nổi cao lên giữa nơi bằng phẳng.</a:t>
            </a:r>
            <a:endParaRPr lang="en-US" sz="22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08FDDAD7-6999-307F-188F-FC2DCBEB85F8}"/>
              </a:ext>
            </a:extLst>
          </p:cNvPr>
          <p:cNvSpPr/>
          <p:nvPr/>
        </p:nvSpPr>
        <p:spPr>
          <a:xfrm>
            <a:off x="29943" y="4575888"/>
            <a:ext cx="5838201" cy="430887"/>
          </a:xfrm>
          <a:prstGeom prst="rect">
            <a:avLst/>
          </a:prstGeom>
        </p:spPr>
        <p:txBody>
          <a:bodyPr wrap="square">
            <a:spAutoFit/>
          </a:bodyPr>
          <a:lstStyle/>
          <a:p>
            <a:pPr algn="just"/>
            <a:r>
              <a:rPr lang="en-US" sz="2200" b="1">
                <a:solidFill>
                  <a:srgbClr val="C00000"/>
                </a:solidFill>
                <a:latin typeface="Times New Roman" panose="02020603050405020304" pitchFamily="18" charset="0"/>
                <a:ea typeface="Tahoma" panose="020B0604030504040204" pitchFamily="34" charset="0"/>
                <a:cs typeface="Times New Roman" panose="02020603050405020304" pitchFamily="18" charset="0"/>
              </a:rPr>
              <a:t>- (Nắng) huy hoàng: </a:t>
            </a:r>
            <a:r>
              <a:rPr lang="en-US" sz="2200">
                <a:latin typeface="Times New Roman" panose="02020603050405020304" pitchFamily="18" charset="0"/>
                <a:ea typeface="Tahoma" panose="020B0604030504040204" pitchFamily="34" charset="0"/>
                <a:cs typeface="Times New Roman" panose="02020603050405020304" pitchFamily="18" charset="0"/>
              </a:rPr>
              <a:t>(nắng) rực rỡ và rất đẹp. </a:t>
            </a:r>
            <a:endParaRPr lang="en-US" sz="22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E67FD371-FF3A-0A29-9E20-644E5A91430A}"/>
              </a:ext>
            </a:extLst>
          </p:cNvPr>
          <p:cNvSpPr txBox="1">
            <a:spLocks/>
          </p:cNvSpPr>
          <p:nvPr/>
        </p:nvSpPr>
        <p:spPr>
          <a:xfrm>
            <a:off x="0" y="0"/>
            <a:ext cx="9144000" cy="11315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Thứ </a:t>
            </a:r>
            <a:r>
              <a:rPr lang="en-US" sz="2000">
                <a:solidFill>
                  <a:prstClr val="black"/>
                </a:solidFill>
                <a:latin typeface="Times New Roman" panose="02020603050405020304" pitchFamily="18" charset="0"/>
                <a:cs typeface="Times New Roman" pitchFamily="18" charset="0"/>
              </a:rPr>
              <a:t>Hai</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 ngày </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24 </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tháng 7 năm 2023</a:t>
            </a:r>
          </a:p>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2000" b="1" i="0" u="sng"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Tiếng Việt</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Đọc: </a:t>
            </a:r>
            <a:r>
              <a:rPr kumimoji="0" lang="vi-VN"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Ngày như thế nào là đẹp?</a:t>
            </a:r>
            <a:endParaRPr kumimoji="0" lang="en-US"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endParaRPr>
          </a:p>
        </p:txBody>
      </p:sp>
      <p:pic>
        <p:nvPicPr>
          <p:cNvPr id="8" name="Picture 7">
            <a:extLst>
              <a:ext uri="{FF2B5EF4-FFF2-40B4-BE49-F238E27FC236}">
                <a16:creationId xmlns:a16="http://schemas.microsoft.com/office/drawing/2014/main" id="{BC21E2B3-A50D-9F33-61D4-C3A994F72F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891" r="11255" b="38800"/>
          <a:stretch/>
        </p:blipFill>
        <p:spPr>
          <a:xfrm>
            <a:off x="7956376" y="0"/>
            <a:ext cx="1187624" cy="1512168"/>
          </a:xfrm>
          <a:prstGeom prst="rect">
            <a:avLst/>
          </a:prstGeom>
        </p:spPr>
      </p:pic>
      <p:pic>
        <p:nvPicPr>
          <p:cNvPr id="10" name="Picture 9">
            <a:extLst>
              <a:ext uri="{FF2B5EF4-FFF2-40B4-BE49-F238E27FC236}">
                <a16:creationId xmlns:a16="http://schemas.microsoft.com/office/drawing/2014/main" id="{A0B6D5AA-2B8D-0235-7857-07E10B69DE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891" r="11255" b="38800"/>
          <a:stretch/>
        </p:blipFill>
        <p:spPr>
          <a:xfrm flipH="1">
            <a:off x="-22280" y="0"/>
            <a:ext cx="1187624" cy="1512168"/>
          </a:xfrm>
          <a:prstGeom prst="rect">
            <a:avLst/>
          </a:prstGeom>
        </p:spPr>
      </p:pic>
      <p:sp>
        <p:nvSpPr>
          <p:cNvPr id="2" name="Title 1"/>
          <p:cNvSpPr>
            <a:spLocks noGrp="1"/>
          </p:cNvSpPr>
          <p:nvPr>
            <p:ph type="title"/>
          </p:nvPr>
        </p:nvSpPr>
        <p:spPr>
          <a:xfrm>
            <a:off x="29943" y="2041961"/>
            <a:ext cx="2754351" cy="506236"/>
          </a:xfrm>
        </p:spPr>
        <p:txBody>
          <a:bodyPr>
            <a:noAutofit/>
          </a:bodyPr>
          <a:lstStyle/>
          <a:p>
            <a:r>
              <a:rPr lang="en-US" sz="28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 G</a:t>
            </a:r>
            <a:r>
              <a:rPr lang="vi-VN" sz="28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iải </a:t>
            </a:r>
            <a:r>
              <a:rPr lang="vi-VN"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nghĩa từ</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1026" name="Picture 2" descr="Những gò mối nghìn năm có thể nhìn thấy từ vũ trụ ở Brazil - VnExpress">
            <a:extLst>
              <a:ext uri="{FF2B5EF4-FFF2-40B4-BE49-F238E27FC236}">
                <a16:creationId xmlns:a16="http://schemas.microsoft.com/office/drawing/2014/main" id="{454D31FE-0878-7B25-4105-6E38B698BF7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r="27320" b="23510"/>
          <a:stretch/>
        </p:blipFill>
        <p:spPr bwMode="auto">
          <a:xfrm>
            <a:off x="6193559" y="1275606"/>
            <a:ext cx="2914945" cy="18406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Bộ Sưu Tập 99+ Hình Ảnh Mùa Hè Đẹp, Rực Rỡ Tràn Đầy Năng Lượng">
            <a:extLst>
              <a:ext uri="{FF2B5EF4-FFF2-40B4-BE49-F238E27FC236}">
                <a16:creationId xmlns:a16="http://schemas.microsoft.com/office/drawing/2014/main" id="{32AF553E-03C9-67B9-0722-6859300181D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3559" y="3219822"/>
            <a:ext cx="2914945" cy="18406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837FC64-36FF-60C0-BEF9-A6C5D29F404B}"/>
              </a:ext>
            </a:extLst>
          </p:cNvPr>
          <p:cNvSpPr/>
          <p:nvPr/>
        </p:nvSpPr>
        <p:spPr>
          <a:xfrm>
            <a:off x="29943" y="1419622"/>
            <a:ext cx="6781802" cy="523220"/>
          </a:xfrm>
          <a:prstGeom prst="rect">
            <a:avLst/>
          </a:prstGeom>
        </p:spPr>
        <p:txBody>
          <a:bodyPr wrap="square">
            <a:spAutoFit/>
          </a:bodyPr>
          <a:lstStyle/>
          <a:p>
            <a:pPr defTabSz="913912" eaLnBrk="0" fontAlgn="base" hangingPunct="0">
              <a:spcBef>
                <a:spcPct val="0"/>
              </a:spcBef>
              <a:spcAft>
                <a:spcPct val="0"/>
              </a:spcAft>
            </a:pPr>
            <a:r>
              <a:rPr lang="en-US" sz="2800" b="1" dirty="0">
                <a:solidFill>
                  <a:srgbClr val="FF0066"/>
                </a:solidFill>
                <a:latin typeface="Times New Roman" pitchFamily="18" charset="0"/>
                <a:cs typeface="Times New Roman" pitchFamily="18" charset="0"/>
              </a:rPr>
              <a:t>3</a:t>
            </a:r>
            <a:r>
              <a:rPr lang="en-US" sz="2800" b="1">
                <a:solidFill>
                  <a:srgbClr val="FF0066"/>
                </a:solidFill>
                <a:latin typeface="Times New Roman" pitchFamily="18" charset="0"/>
                <a:cs typeface="Times New Roman" pitchFamily="18" charset="0"/>
              </a:rPr>
              <a:t>. Luyện đọc và tìm hiểu bài</a:t>
            </a:r>
            <a:r>
              <a:rPr lang="en-US" sz="2800" b="1" dirty="0">
                <a:solidFill>
                  <a:srgbClr val="FF0066"/>
                </a:solidFill>
                <a:latin typeface="Times New Roman" pitchFamily="18" charset="0"/>
                <a:cs typeface="Times New Roman" pitchFamily="18" charset="0"/>
              </a:rPr>
              <a:t>.</a:t>
            </a:r>
          </a:p>
        </p:txBody>
      </p:sp>
    </p:spTree>
    <p:extLst>
      <p:ext uri="{BB962C8B-B14F-4D97-AF65-F5344CB8AC3E}">
        <p14:creationId xmlns:p14="http://schemas.microsoft.com/office/powerpoint/2010/main" val="49743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barn(inVertical)">
                                      <p:cBhvr>
                                        <p:cTn id="3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1980110" y="1511693"/>
            <a:ext cx="5183777" cy="553998"/>
          </a:xfrm>
          <a:prstGeom prst="rect">
            <a:avLst/>
          </a:prstGeom>
          <a:noFill/>
          <a:ln>
            <a:solidFill>
              <a:srgbClr val="0070C0"/>
            </a:solidFill>
          </a:ln>
        </p:spPr>
        <p:txBody>
          <a:bodyPr wrap="square" rtlCol="0">
            <a:spAutoFit/>
          </a:bodyPr>
          <a:lstStyle/>
          <a:p>
            <a:pPr algn="ctr"/>
            <a:r>
              <a:rPr lang="en-US" sz="3000" b="1" dirty="0" err="1">
                <a:solidFill>
                  <a:srgbClr val="0070C0"/>
                </a:solidFill>
                <a:latin typeface="Tahoma" panose="020B0604030504040204" pitchFamily="34" charset="0"/>
                <a:ea typeface="Tahoma" panose="020B0604030504040204" pitchFamily="34" charset="0"/>
                <a:cs typeface="Tahoma" panose="020B0604030504040204" pitchFamily="34" charset="0"/>
              </a:rPr>
              <a:t>Đọc</a:t>
            </a:r>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srgbClr val="0070C0"/>
                </a:solidFill>
                <a:latin typeface="Tahoma" panose="020B0604030504040204" pitchFamily="34" charset="0"/>
                <a:ea typeface="Tahoma" panose="020B0604030504040204" pitchFamily="34" charset="0"/>
                <a:cs typeface="Tahoma" panose="020B0604030504040204" pitchFamily="34" charset="0"/>
              </a:rPr>
              <a:t>nối</a:t>
            </a:r>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3000" b="1" err="1">
                <a:solidFill>
                  <a:srgbClr val="0070C0"/>
                </a:solidFill>
                <a:latin typeface="Tahoma" panose="020B0604030504040204" pitchFamily="34" charset="0"/>
                <a:ea typeface="Tahoma" panose="020B0604030504040204" pitchFamily="34" charset="0"/>
                <a:cs typeface="Tahoma" panose="020B0604030504040204" pitchFamily="34" charset="0"/>
              </a:rPr>
              <a:t>tiếp</a:t>
            </a:r>
            <a:r>
              <a:rPr lang="en-US" sz="3000" b="1">
                <a:solidFill>
                  <a:srgbClr val="0070C0"/>
                </a:solidFill>
                <a:latin typeface="Tahoma" panose="020B0604030504040204" pitchFamily="34" charset="0"/>
                <a:ea typeface="Tahoma" panose="020B0604030504040204" pitchFamily="34" charset="0"/>
                <a:cs typeface="Tahoma" panose="020B0604030504040204" pitchFamily="34" charset="0"/>
              </a:rPr>
              <a:t> theo đoạn</a:t>
            </a:r>
            <a:endPar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A8289B9F-5E31-17D2-7035-CC84DB1BB28A}"/>
              </a:ext>
            </a:extLst>
          </p:cNvPr>
          <p:cNvSpPr txBox="1"/>
          <p:nvPr/>
        </p:nvSpPr>
        <p:spPr>
          <a:xfrm>
            <a:off x="213691" y="4551461"/>
            <a:ext cx="8716618" cy="496290"/>
          </a:xfrm>
          <a:prstGeom prst="rect">
            <a:avLst/>
          </a:prstGeom>
          <a:noFill/>
        </p:spPr>
        <p:txBody>
          <a:bodyPr wrap="square" rtlCol="0">
            <a:spAutoFit/>
          </a:bodyPr>
          <a:lstStyle/>
          <a:p>
            <a:pPr algn="ctr"/>
            <a:r>
              <a:rPr lang="en-US" sz="2625" b="1">
                <a:latin typeface="Tahoma" panose="020B0604030504040204" pitchFamily="34" charset="0"/>
                <a:ea typeface="Tahoma" panose="020B0604030504040204" pitchFamily="34" charset="0"/>
                <a:cs typeface="Tahoma" panose="020B0604030504040204" pitchFamily="34" charset="0"/>
              </a:rPr>
              <a:t>Học sinh làm việc nhóm đôi (đọc 1 hoặc 2 lượt).</a:t>
            </a:r>
          </a:p>
        </p:txBody>
      </p:sp>
      <p:pic>
        <p:nvPicPr>
          <p:cNvPr id="2" name="Picture 2" descr="Math Kangaroo – Bright Education Consultant and Travel Company">
            <a:extLst>
              <a:ext uri="{FF2B5EF4-FFF2-40B4-BE49-F238E27FC236}">
                <a16:creationId xmlns:a16="http://schemas.microsoft.com/office/drawing/2014/main" id="{2F35756A-D7E4-E658-64E8-B7C7EAB26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2096144"/>
            <a:ext cx="1929972" cy="24553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ath Kangaroo – Bright Education Consultant and Travel Company">
            <a:extLst>
              <a:ext uri="{FF2B5EF4-FFF2-40B4-BE49-F238E27FC236}">
                <a16:creationId xmlns:a16="http://schemas.microsoft.com/office/drawing/2014/main" id="{FE91513A-B6E9-D7C4-C542-50E7C838D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2029" y="2101117"/>
            <a:ext cx="1929972" cy="245531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A167F755-8AEB-4318-C8EF-8CB90E601C4F}"/>
              </a:ext>
            </a:extLst>
          </p:cNvPr>
          <p:cNvSpPr txBox="1">
            <a:spLocks/>
          </p:cNvSpPr>
          <p:nvPr/>
        </p:nvSpPr>
        <p:spPr>
          <a:xfrm>
            <a:off x="0" y="0"/>
            <a:ext cx="9144000" cy="11315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Thứ </a:t>
            </a:r>
            <a:r>
              <a:rPr lang="en-US" sz="2000">
                <a:solidFill>
                  <a:prstClr val="black"/>
                </a:solidFill>
                <a:latin typeface="Times New Roman" panose="02020603050405020304" pitchFamily="18" charset="0"/>
                <a:cs typeface="Times New Roman" pitchFamily="18" charset="0"/>
              </a:rPr>
              <a:t>Hai</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 ngày </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24 </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tháng 7 năm 2023</a:t>
            </a:r>
          </a:p>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2000" b="1" i="0" u="sng"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Tiếng Việt</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Đọc: </a:t>
            </a:r>
            <a:r>
              <a:rPr kumimoji="0" lang="vi-VN"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Ngày như thế nào là đẹp?</a:t>
            </a:r>
            <a:endParaRPr kumimoji="0" lang="en-US"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endParaRPr>
          </a:p>
        </p:txBody>
      </p:sp>
      <p:pic>
        <p:nvPicPr>
          <p:cNvPr id="6" name="Picture 5">
            <a:extLst>
              <a:ext uri="{FF2B5EF4-FFF2-40B4-BE49-F238E27FC236}">
                <a16:creationId xmlns:a16="http://schemas.microsoft.com/office/drawing/2014/main" id="{6BAD96BC-E9EE-D39B-C885-F837ED23D8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891" r="11255" b="38800"/>
          <a:stretch/>
        </p:blipFill>
        <p:spPr>
          <a:xfrm>
            <a:off x="7956376" y="0"/>
            <a:ext cx="1187624" cy="1512168"/>
          </a:xfrm>
          <a:prstGeom prst="rect">
            <a:avLst/>
          </a:prstGeom>
        </p:spPr>
      </p:pic>
      <p:pic>
        <p:nvPicPr>
          <p:cNvPr id="7" name="Picture 6">
            <a:extLst>
              <a:ext uri="{FF2B5EF4-FFF2-40B4-BE49-F238E27FC236}">
                <a16:creationId xmlns:a16="http://schemas.microsoft.com/office/drawing/2014/main" id="{2EF04CF8-DDA1-409D-6BCE-005748B594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891" r="11255" b="38800"/>
          <a:stretch/>
        </p:blipFill>
        <p:spPr>
          <a:xfrm flipH="1">
            <a:off x="-22280" y="0"/>
            <a:ext cx="1187624" cy="1512168"/>
          </a:xfrm>
          <a:prstGeom prst="rect">
            <a:avLst/>
          </a:prstGeom>
        </p:spPr>
      </p:pic>
    </p:spTree>
    <p:extLst>
      <p:ext uri="{BB962C8B-B14F-4D97-AF65-F5344CB8AC3E}">
        <p14:creationId xmlns:p14="http://schemas.microsoft.com/office/powerpoint/2010/main" val="261614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1980108" y="1407572"/>
            <a:ext cx="5183777" cy="600164"/>
          </a:xfrm>
          <a:prstGeom prst="rect">
            <a:avLst/>
          </a:prstGeom>
          <a:noFill/>
          <a:ln>
            <a:solidFill>
              <a:srgbClr val="0070C0"/>
            </a:solidFill>
          </a:ln>
        </p:spPr>
        <p:txBody>
          <a:bodyPr wrap="square" rtlCol="0">
            <a:spAutoFit/>
          </a:bodyPr>
          <a:lstStyle/>
          <a:p>
            <a:pPr algn="ctr"/>
            <a:r>
              <a:rPr lang="en-US" sz="3300" b="1">
                <a:solidFill>
                  <a:srgbClr val="0070C0"/>
                </a:solidFill>
                <a:latin typeface="Tahoma" panose="020B0604030504040204" pitchFamily="34" charset="0"/>
                <a:ea typeface="Tahoma" panose="020B0604030504040204" pitchFamily="34" charset="0"/>
                <a:cs typeface="Tahoma" panose="020B0604030504040204" pitchFamily="34" charset="0"/>
              </a:rPr>
              <a:t>Đọc thầm cá nhân</a:t>
            </a:r>
          </a:p>
        </p:txBody>
      </p:sp>
      <p:sp>
        <p:nvSpPr>
          <p:cNvPr id="9" name="TextBox 8">
            <a:extLst>
              <a:ext uri="{FF2B5EF4-FFF2-40B4-BE49-F238E27FC236}">
                <a16:creationId xmlns:a16="http://schemas.microsoft.com/office/drawing/2014/main" id="{A8289B9F-5E31-17D2-7035-CC84DB1BB28A}"/>
              </a:ext>
            </a:extLst>
          </p:cNvPr>
          <p:cNvSpPr txBox="1"/>
          <p:nvPr/>
        </p:nvSpPr>
        <p:spPr>
          <a:xfrm>
            <a:off x="1132887" y="4550158"/>
            <a:ext cx="6878223" cy="438582"/>
          </a:xfrm>
          <a:prstGeom prst="rect">
            <a:avLst/>
          </a:prstGeom>
          <a:noFill/>
        </p:spPr>
        <p:txBody>
          <a:bodyPr wrap="square" rtlCol="0">
            <a:spAutoFit/>
          </a:bodyPr>
          <a:lstStyle/>
          <a:p>
            <a:pPr algn="ctr"/>
            <a:r>
              <a:rPr lang="en-US" sz="2250" b="1">
                <a:latin typeface="Tahoma" panose="020B0604030504040204" pitchFamily="34" charset="0"/>
                <a:ea typeface="Tahoma" panose="020B0604030504040204" pitchFamily="34" charset="0"/>
                <a:cs typeface="Tahoma" panose="020B0604030504040204" pitchFamily="34" charset="0"/>
              </a:rPr>
              <a:t>Học sinh đọc thầm (đọc bằng mắt) toàn bài.</a:t>
            </a:r>
          </a:p>
        </p:txBody>
      </p:sp>
      <p:pic>
        <p:nvPicPr>
          <p:cNvPr id="1026"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8857" y="2165918"/>
            <a:ext cx="2006277" cy="22481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C71D2A7-73E5-C20F-401A-6237D33F3440}"/>
              </a:ext>
            </a:extLst>
          </p:cNvPr>
          <p:cNvSpPr txBox="1">
            <a:spLocks/>
          </p:cNvSpPr>
          <p:nvPr/>
        </p:nvSpPr>
        <p:spPr>
          <a:xfrm>
            <a:off x="0" y="0"/>
            <a:ext cx="9144000" cy="11315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Thứ </a:t>
            </a:r>
            <a:r>
              <a:rPr lang="en-US" sz="2000">
                <a:solidFill>
                  <a:prstClr val="black"/>
                </a:solidFill>
                <a:latin typeface="Times New Roman" panose="02020603050405020304" pitchFamily="18" charset="0"/>
                <a:cs typeface="Times New Roman" pitchFamily="18" charset="0"/>
              </a:rPr>
              <a:t>Hai</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 ngày </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24 </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tháng 7 năm 2023</a:t>
            </a:r>
          </a:p>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2000" b="1" i="0" u="sng"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Tiếng Việt</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Đọc: </a:t>
            </a:r>
            <a:r>
              <a:rPr kumimoji="0" lang="vi-VN"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Ngày như thế nào là đẹp?</a:t>
            </a:r>
            <a:endParaRPr kumimoji="0" lang="en-US"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endParaRPr>
          </a:p>
        </p:txBody>
      </p:sp>
      <p:pic>
        <p:nvPicPr>
          <p:cNvPr id="3" name="Picture 2">
            <a:extLst>
              <a:ext uri="{FF2B5EF4-FFF2-40B4-BE49-F238E27FC236}">
                <a16:creationId xmlns:a16="http://schemas.microsoft.com/office/drawing/2014/main" id="{61F478B0-BCFE-E876-DF21-B57FA7EF35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891" r="11255" b="38800"/>
          <a:stretch/>
        </p:blipFill>
        <p:spPr>
          <a:xfrm>
            <a:off x="7956376" y="0"/>
            <a:ext cx="1187624" cy="1512168"/>
          </a:xfrm>
          <a:prstGeom prst="rect">
            <a:avLst/>
          </a:prstGeom>
        </p:spPr>
      </p:pic>
      <p:pic>
        <p:nvPicPr>
          <p:cNvPr id="5" name="Picture 4">
            <a:extLst>
              <a:ext uri="{FF2B5EF4-FFF2-40B4-BE49-F238E27FC236}">
                <a16:creationId xmlns:a16="http://schemas.microsoft.com/office/drawing/2014/main" id="{176FB22C-66B5-90F0-9C18-7F2C3F681D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891" r="11255" b="38800"/>
          <a:stretch/>
        </p:blipFill>
        <p:spPr>
          <a:xfrm flipH="1">
            <a:off x="-22280" y="0"/>
            <a:ext cx="1187624" cy="1512168"/>
          </a:xfrm>
          <a:prstGeom prst="rect">
            <a:avLst/>
          </a:prstGeom>
        </p:spPr>
      </p:pic>
    </p:spTree>
    <p:extLst>
      <p:ext uri="{BB962C8B-B14F-4D97-AF65-F5344CB8AC3E}">
        <p14:creationId xmlns:p14="http://schemas.microsoft.com/office/powerpoint/2010/main" val="184279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123728" y="1563638"/>
            <a:ext cx="5183777" cy="634789"/>
          </a:xfrm>
          <a:prstGeom prst="rect">
            <a:avLst/>
          </a:prstGeom>
          <a:noFill/>
          <a:ln>
            <a:solidFill>
              <a:srgbClr val="0070C0"/>
            </a:solidFill>
          </a:ln>
        </p:spPr>
        <p:txBody>
          <a:bodyPr wrap="square" rtlCol="0">
            <a:spAutoFit/>
          </a:bodyPr>
          <a:lstStyle/>
          <a:p>
            <a:pPr algn="ctr"/>
            <a:r>
              <a:rPr lang="en-US" sz="3525" b="1">
                <a:solidFill>
                  <a:srgbClr val="0070C0"/>
                </a:solidFill>
                <a:latin typeface="Tahoma" panose="020B0604030504040204" pitchFamily="34" charset="0"/>
                <a:ea typeface="Tahoma" panose="020B0604030504040204" pitchFamily="34" charset="0"/>
                <a:cs typeface="Tahoma" panose="020B0604030504040204" pitchFamily="34" charset="0"/>
              </a:rPr>
              <a:t>Đọc nối tiếp trước lớp</a:t>
            </a:r>
          </a:p>
        </p:txBody>
      </p:sp>
      <p:pic>
        <p:nvPicPr>
          <p:cNvPr id="6" name="Picture 2" descr="Math Kangaroo – Bright Education Consultant and Travel Company">
            <a:extLst>
              <a:ext uri="{FF2B5EF4-FFF2-40B4-BE49-F238E27FC236}">
                <a16:creationId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4810" y="2355726"/>
            <a:ext cx="1858413" cy="24093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4144" y="2355726"/>
            <a:ext cx="1858413" cy="24093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ath Kangaroo – Bright Education Consultant and Travel Company">
            <a:extLst>
              <a:ext uri="{FF2B5EF4-FFF2-40B4-BE49-F238E27FC236}">
                <a16:creationId xmlns:a16="http://schemas.microsoft.com/office/drawing/2014/main" id="{91254F1C-900A-5EA8-4760-AEFC8F7E31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5476" y="2355726"/>
            <a:ext cx="1858413" cy="240938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1DF2DC77-B600-A824-C0DE-81BDF402B380}"/>
              </a:ext>
            </a:extLst>
          </p:cNvPr>
          <p:cNvSpPr txBox="1">
            <a:spLocks/>
          </p:cNvSpPr>
          <p:nvPr/>
        </p:nvSpPr>
        <p:spPr>
          <a:xfrm>
            <a:off x="0" y="0"/>
            <a:ext cx="9144000" cy="11315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Thứ </a:t>
            </a:r>
            <a:r>
              <a:rPr lang="en-US" sz="2000">
                <a:solidFill>
                  <a:prstClr val="black"/>
                </a:solidFill>
                <a:latin typeface="Times New Roman" panose="02020603050405020304" pitchFamily="18" charset="0"/>
                <a:cs typeface="Times New Roman" pitchFamily="18" charset="0"/>
              </a:rPr>
              <a:t>Hai</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 ngày </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24 </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tháng 7 năm 2023</a:t>
            </a:r>
          </a:p>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2000" b="1" i="0" u="sng"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Tiếng Việt</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Đọc: </a:t>
            </a:r>
            <a:r>
              <a:rPr kumimoji="0" lang="vi-VN"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Ngày như thế nào là đẹp?</a:t>
            </a:r>
            <a:endParaRPr kumimoji="0" lang="en-US"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endParaRPr>
          </a:p>
        </p:txBody>
      </p:sp>
      <p:pic>
        <p:nvPicPr>
          <p:cNvPr id="5" name="Picture 4">
            <a:extLst>
              <a:ext uri="{FF2B5EF4-FFF2-40B4-BE49-F238E27FC236}">
                <a16:creationId xmlns:a16="http://schemas.microsoft.com/office/drawing/2014/main" id="{8FF875BB-283F-F3D9-CFC4-3FCC6AEE87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891" r="11255" b="38800"/>
          <a:stretch/>
        </p:blipFill>
        <p:spPr>
          <a:xfrm>
            <a:off x="7956376" y="0"/>
            <a:ext cx="1187624" cy="1512168"/>
          </a:xfrm>
          <a:prstGeom prst="rect">
            <a:avLst/>
          </a:prstGeom>
        </p:spPr>
      </p:pic>
      <p:pic>
        <p:nvPicPr>
          <p:cNvPr id="8" name="Picture 7">
            <a:extLst>
              <a:ext uri="{FF2B5EF4-FFF2-40B4-BE49-F238E27FC236}">
                <a16:creationId xmlns:a16="http://schemas.microsoft.com/office/drawing/2014/main" id="{4E9E6540-9448-315F-CFC3-0AB3C8DAA3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891" r="11255" b="38800"/>
          <a:stretch/>
        </p:blipFill>
        <p:spPr>
          <a:xfrm flipH="1">
            <a:off x="-22280" y="0"/>
            <a:ext cx="1187624" cy="1512168"/>
          </a:xfrm>
          <a:prstGeom prst="rect">
            <a:avLst/>
          </a:prstGeom>
        </p:spPr>
      </p:pic>
    </p:spTree>
    <p:extLst>
      <p:ext uri="{BB962C8B-B14F-4D97-AF65-F5344CB8AC3E}">
        <p14:creationId xmlns:p14="http://schemas.microsoft.com/office/powerpoint/2010/main" val="234446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18BBDDE-69A4-7F16-0471-A505DA593059}"/>
              </a:ext>
            </a:extLst>
          </p:cNvPr>
          <p:cNvSpPr txBox="1">
            <a:spLocks/>
          </p:cNvSpPr>
          <p:nvPr/>
        </p:nvSpPr>
        <p:spPr>
          <a:xfrm>
            <a:off x="0" y="0"/>
            <a:ext cx="9144000" cy="11315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Thứ </a:t>
            </a:r>
            <a:r>
              <a:rPr lang="en-US" sz="2000">
                <a:solidFill>
                  <a:prstClr val="black"/>
                </a:solidFill>
                <a:latin typeface="Times New Roman" panose="02020603050405020304" pitchFamily="18" charset="0"/>
                <a:cs typeface="Times New Roman" pitchFamily="18" charset="0"/>
              </a:rPr>
              <a:t>Hai</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 ngày </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24 </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tháng 7 năm 2023</a:t>
            </a:r>
          </a:p>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2000" b="1" i="0" u="sng"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Tiếng Việt</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Đọc: </a:t>
            </a:r>
            <a:r>
              <a:rPr kumimoji="0" lang="vi-VN"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Ngày như thế nào là đẹp?</a:t>
            </a:r>
            <a:endParaRPr kumimoji="0" lang="en-US"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endParaRPr>
          </a:p>
        </p:txBody>
      </p:sp>
      <p:pic>
        <p:nvPicPr>
          <p:cNvPr id="8" name="Picture 7">
            <a:extLst>
              <a:ext uri="{FF2B5EF4-FFF2-40B4-BE49-F238E27FC236}">
                <a16:creationId xmlns:a16="http://schemas.microsoft.com/office/drawing/2014/main" id="{C1CDC192-234E-4445-A9C6-D7F6F7D310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891" r="11255" b="38800"/>
          <a:stretch/>
        </p:blipFill>
        <p:spPr>
          <a:xfrm>
            <a:off x="7956376" y="0"/>
            <a:ext cx="1187624" cy="1512168"/>
          </a:xfrm>
          <a:prstGeom prst="rect">
            <a:avLst/>
          </a:prstGeom>
        </p:spPr>
      </p:pic>
      <p:pic>
        <p:nvPicPr>
          <p:cNvPr id="9" name="Picture 8">
            <a:extLst>
              <a:ext uri="{FF2B5EF4-FFF2-40B4-BE49-F238E27FC236}">
                <a16:creationId xmlns:a16="http://schemas.microsoft.com/office/drawing/2014/main" id="{C44A6EDB-A9F2-B765-9321-17C3E89C9A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891" r="11255" b="38800"/>
          <a:stretch/>
        </p:blipFill>
        <p:spPr>
          <a:xfrm flipH="1">
            <a:off x="-22280" y="0"/>
            <a:ext cx="1187624" cy="1512168"/>
          </a:xfrm>
          <a:prstGeom prst="rect">
            <a:avLst/>
          </a:prstGeom>
        </p:spPr>
      </p:pic>
      <p:sp>
        <p:nvSpPr>
          <p:cNvPr id="10" name="Rectangle 9">
            <a:extLst>
              <a:ext uri="{FF2B5EF4-FFF2-40B4-BE49-F238E27FC236}">
                <a16:creationId xmlns:a16="http://schemas.microsoft.com/office/drawing/2014/main" id="{91BAC6A6-6234-10F5-55A1-28CF24971807}"/>
              </a:ext>
            </a:extLst>
          </p:cNvPr>
          <p:cNvSpPr/>
          <p:nvPr/>
        </p:nvSpPr>
        <p:spPr>
          <a:xfrm>
            <a:off x="29943" y="1419622"/>
            <a:ext cx="6781802" cy="523220"/>
          </a:xfrm>
          <a:prstGeom prst="rect">
            <a:avLst/>
          </a:prstGeom>
        </p:spPr>
        <p:txBody>
          <a:bodyPr wrap="square">
            <a:spAutoFit/>
          </a:bodyPr>
          <a:lstStyle/>
          <a:p>
            <a:pPr defTabSz="913912" eaLnBrk="0" fontAlgn="base" hangingPunct="0">
              <a:spcBef>
                <a:spcPct val="0"/>
              </a:spcBef>
              <a:spcAft>
                <a:spcPct val="0"/>
              </a:spcAft>
            </a:pPr>
            <a:r>
              <a:rPr lang="en-US" sz="2800" b="1" dirty="0">
                <a:solidFill>
                  <a:srgbClr val="FF0066"/>
                </a:solidFill>
                <a:latin typeface="Times New Roman" pitchFamily="18" charset="0"/>
                <a:cs typeface="Times New Roman" pitchFamily="18" charset="0"/>
              </a:rPr>
              <a:t>3</a:t>
            </a:r>
            <a:r>
              <a:rPr lang="en-US" sz="2800" b="1">
                <a:solidFill>
                  <a:srgbClr val="FF0066"/>
                </a:solidFill>
                <a:latin typeface="Times New Roman" pitchFamily="18" charset="0"/>
                <a:cs typeface="Times New Roman" pitchFamily="18" charset="0"/>
              </a:rPr>
              <a:t>. Luyện đọc và tìm hiểu bài</a:t>
            </a:r>
            <a:r>
              <a:rPr lang="en-US" sz="2800" b="1" dirty="0">
                <a:solidFill>
                  <a:srgbClr val="FF0066"/>
                </a:solidFill>
                <a:latin typeface="Times New Roman" pitchFamily="18" charset="0"/>
                <a:cs typeface="Times New Roman" pitchFamily="18" charset="0"/>
              </a:rPr>
              <a:t>.</a:t>
            </a:r>
          </a:p>
        </p:txBody>
      </p:sp>
      <p:sp>
        <p:nvSpPr>
          <p:cNvPr id="11" name="Rectangle 10">
            <a:extLst>
              <a:ext uri="{FF2B5EF4-FFF2-40B4-BE49-F238E27FC236}">
                <a16:creationId xmlns:a16="http://schemas.microsoft.com/office/drawing/2014/main" id="{96F422C0-9BE3-6EDE-3F8B-FC76D9F8275A}"/>
              </a:ext>
            </a:extLst>
          </p:cNvPr>
          <p:cNvSpPr/>
          <p:nvPr/>
        </p:nvSpPr>
        <p:spPr>
          <a:xfrm>
            <a:off x="29943" y="1934742"/>
            <a:ext cx="9000000" cy="492541"/>
          </a:xfrm>
          <a:prstGeom prst="rect">
            <a:avLst/>
          </a:prstGeom>
        </p:spPr>
        <p:txBody>
          <a:bodyPr wrap="square" lIns="122018" tIns="61009" rIns="122018" bIns="61009">
            <a:spAutoFit/>
          </a:bodyPr>
          <a:lstStyle/>
          <a:p>
            <a:r>
              <a:rPr lang="en-US" sz="2400" b="1">
                <a:solidFill>
                  <a:srgbClr val="FF0000"/>
                </a:solidFill>
                <a:latin typeface="Times New Roman" pitchFamily="18" charset="0"/>
                <a:cs typeface="Times New Roman" pitchFamily="18" charset="0"/>
              </a:rPr>
              <a:t>Câu </a:t>
            </a:r>
            <a:r>
              <a:rPr lang="en-US" sz="2400" b="1" dirty="0">
                <a:solidFill>
                  <a:srgbClr val="FF0000"/>
                </a:solidFill>
                <a:latin typeface="Times New Roman" pitchFamily="18" charset="0"/>
                <a:cs typeface="Times New Roman" pitchFamily="18" charset="0"/>
              </a:rPr>
              <a:t>1: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tranh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luận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với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nhau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điều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gì</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12" name="Rectangle 11">
            <a:extLst>
              <a:ext uri="{FF2B5EF4-FFF2-40B4-BE49-F238E27FC236}">
                <a16:creationId xmlns:a16="http://schemas.microsoft.com/office/drawing/2014/main" id="{63C05A01-F688-D129-1FB0-5E608B02FD98}"/>
              </a:ext>
            </a:extLst>
          </p:cNvPr>
          <p:cNvSpPr/>
          <p:nvPr/>
        </p:nvSpPr>
        <p:spPr>
          <a:xfrm>
            <a:off x="29943" y="2419183"/>
            <a:ext cx="9000000" cy="861873"/>
          </a:xfrm>
          <a:prstGeom prst="rect">
            <a:avLst/>
          </a:prstGeom>
        </p:spPr>
        <p:txBody>
          <a:bodyPr wrap="square" lIns="122018" tIns="61009" rIns="122018" bIns="61009">
            <a:spAutoFit/>
          </a:bodyPr>
          <a:lstStyle/>
          <a:p>
            <a:pPr algn="just" defTabSz="913912" eaLnBrk="0" fontAlgn="base" hangingPunct="0">
              <a:spcBef>
                <a:spcPct val="0"/>
              </a:spcBef>
              <a:spcAft>
                <a:spcPct val="0"/>
              </a:spcAft>
            </a:pPr>
            <a:r>
              <a:rPr lang="nl-NL" sz="2400">
                <a:solidFill>
                  <a:srgbClr val="002060"/>
                </a:solidFill>
                <a:latin typeface="Times New Roman" pitchFamily="18" charset="0"/>
                <a:cs typeface="Times New Roman" pitchFamily="18" charset="0"/>
              </a:rPr>
              <a:t>     Trong </a:t>
            </a:r>
            <a:r>
              <a:rPr lang="nl-NL" sz="2400" dirty="0">
                <a:solidFill>
                  <a:srgbClr val="002060"/>
                </a:solidFill>
                <a:latin typeface="Times New Roman" pitchFamily="18" charset="0"/>
                <a:cs typeface="Times New Roman" pitchFamily="18" charset="0"/>
              </a:rPr>
              <a:t>bài đọc, các nhân vật tranh luận với nhau về quan </a:t>
            </a:r>
            <a:r>
              <a:rPr lang="nl-NL" sz="2400">
                <a:solidFill>
                  <a:srgbClr val="002060"/>
                </a:solidFill>
                <a:latin typeface="Times New Roman" pitchFamily="18" charset="0"/>
                <a:cs typeface="Times New Roman" pitchFamily="18" charset="0"/>
              </a:rPr>
              <a:t>niệm “ngày </a:t>
            </a:r>
            <a:r>
              <a:rPr lang="nl-NL" sz="2400" dirty="0">
                <a:solidFill>
                  <a:srgbClr val="002060"/>
                </a:solidFill>
                <a:latin typeface="Times New Roman" pitchFamily="18" charset="0"/>
                <a:cs typeface="Times New Roman" pitchFamily="18" charset="0"/>
              </a:rPr>
              <a:t>như thế nào là </a:t>
            </a:r>
            <a:r>
              <a:rPr lang="nl-NL" sz="2400">
                <a:solidFill>
                  <a:srgbClr val="002060"/>
                </a:solidFill>
                <a:latin typeface="Times New Roman" pitchFamily="18" charset="0"/>
                <a:cs typeface="Times New Roman" pitchFamily="18" charset="0"/>
              </a:rPr>
              <a:t>đẹp?”</a:t>
            </a:r>
            <a:endParaRPr lang="en-US" sz="2400" dirty="0">
              <a:solidFill>
                <a:srgbClr val="002060"/>
              </a:solidFill>
              <a:latin typeface="Times New Roman" pitchFamily="18" charset="0"/>
              <a:cs typeface="Times New Roman" pitchFamily="18" charset="0"/>
            </a:endParaRPr>
          </a:p>
        </p:txBody>
      </p:sp>
      <p:sp>
        <p:nvSpPr>
          <p:cNvPr id="13" name="Rectangle 12">
            <a:extLst>
              <a:ext uri="{FF2B5EF4-FFF2-40B4-BE49-F238E27FC236}">
                <a16:creationId xmlns:a16="http://schemas.microsoft.com/office/drawing/2014/main" id="{717BFD1E-5BCB-F7FA-92B5-EFB3850E13AA}"/>
              </a:ext>
            </a:extLst>
          </p:cNvPr>
          <p:cNvSpPr/>
          <p:nvPr/>
        </p:nvSpPr>
        <p:spPr>
          <a:xfrm>
            <a:off x="29943" y="3272956"/>
            <a:ext cx="9000000" cy="492541"/>
          </a:xfrm>
          <a:prstGeom prst="rect">
            <a:avLst/>
          </a:prstGeom>
        </p:spPr>
        <p:txBody>
          <a:bodyPr wrap="square" lIns="122018" tIns="61009" rIns="122018" bIns="61009">
            <a:spAutoFit/>
          </a:bodyPr>
          <a:lstStyle/>
          <a:p>
            <a:pPr algn="just" defTabSz="913912" eaLnBrk="0" fontAlgn="base" hangingPunct="0">
              <a:spcBef>
                <a:spcPct val="0"/>
              </a:spcBef>
              <a:spcAft>
                <a:spcPct val="0"/>
              </a:spcAft>
            </a:pPr>
            <a:r>
              <a:rPr lang="en-US" sz="2400" b="1">
                <a:solidFill>
                  <a:srgbClr val="FF0000"/>
                </a:solidFill>
                <a:latin typeface="Times New Roman" pitchFamily="18" charset="0"/>
                <a:cs typeface="Times New Roman" pitchFamily="18" charset="0"/>
              </a:rPr>
              <a:t>Câu </a:t>
            </a:r>
            <a:r>
              <a:rPr lang="en-US" sz="2400" b="1" dirty="0">
                <a:solidFill>
                  <a:srgbClr val="FF0000"/>
                </a:solidFill>
                <a:latin typeface="Times New Roman" pitchFamily="18" charset="0"/>
                <a:cs typeface="Times New Roman" pitchFamily="18" charset="0"/>
              </a:rPr>
              <a:t>2:</a:t>
            </a:r>
            <a:r>
              <a:rPr lang="en-US" sz="2400" dirty="0"/>
              <a:t> </a:t>
            </a:r>
            <a:r>
              <a:rPr lang="en-US" sz="2400" b="1" dirty="0">
                <a:solidFill>
                  <a:srgbClr val="FF0000"/>
                </a:solidFill>
                <a:latin typeface="Times New Roman" panose="02020603050405020304" pitchFamily="18" charset="0"/>
                <a:cs typeface="Times New Roman" panose="02020603050405020304" pitchFamily="18" charset="0"/>
              </a:rPr>
              <a:t>Theo </a:t>
            </a:r>
            <a:r>
              <a:rPr lang="en-US" sz="2400" b="1" dirty="0" err="1">
                <a:solidFill>
                  <a:srgbClr val="FF0000"/>
                </a:solidFill>
                <a:latin typeface="Times New Roman" panose="02020603050405020304" pitchFamily="18" charset="0"/>
                <a:cs typeface="Times New Roman" panose="02020603050405020304" pitchFamily="18" charset="0"/>
              </a:rPr>
              <a:t>giun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đất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châu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chấu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ngày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như</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thế</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nào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err="1">
                <a:solidFill>
                  <a:srgbClr val="FF0000"/>
                </a:solidFill>
                <a:latin typeface="Times New Roman" panose="02020603050405020304" pitchFamily="18" charset="0"/>
                <a:cs typeface="Times New Roman" panose="02020603050405020304" pitchFamily="18" charset="0"/>
              </a:rPr>
              <a:t>đẹp</a:t>
            </a:r>
            <a:r>
              <a:rPr lang="en-US" sz="2400" b="1">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1B278136-F4AB-9EA8-6B99-A3550611D57D}"/>
              </a:ext>
            </a:extLst>
          </p:cNvPr>
          <p:cNvSpPr/>
          <p:nvPr/>
        </p:nvSpPr>
        <p:spPr>
          <a:xfrm>
            <a:off x="29943" y="3757396"/>
            <a:ext cx="9000000" cy="1231205"/>
          </a:xfrm>
          <a:prstGeom prst="rect">
            <a:avLst/>
          </a:prstGeom>
        </p:spPr>
        <p:txBody>
          <a:bodyPr wrap="square" lIns="122018" tIns="61009" rIns="122018" bIns="61009">
            <a:spAutoFit/>
          </a:bodyPr>
          <a:lstStyle/>
          <a:p>
            <a:pPr algn="just"/>
            <a:r>
              <a:rPr lang="nl-NL" sz="2400">
                <a:solidFill>
                  <a:srgbClr val="002060"/>
                </a:solidFill>
                <a:latin typeface="Times New Roman" pitchFamily="18" charset="0"/>
                <a:cs typeface="Times New Roman" pitchFamily="18" charset="0"/>
              </a:rPr>
              <a:t>     Theo </a:t>
            </a:r>
            <a:r>
              <a:rPr lang="nl-NL" sz="2400" dirty="0">
                <a:solidFill>
                  <a:srgbClr val="002060"/>
                </a:solidFill>
                <a:latin typeface="Times New Roman" pitchFamily="18" charset="0"/>
                <a:cs typeface="Times New Roman" pitchFamily="18" charset="0"/>
              </a:rPr>
              <a:t>châu chấu ngày đẹp là ngày nắng ráo, trên trời không một gợn mây, có mặt trời tỏa nắng. Còn theo giun đất, ngày đẹp là ngày có mưa bụi và những vũng nước đục.</a:t>
            </a:r>
            <a:endParaRPr lang="en-US"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94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18BBDDE-69A4-7F16-0471-A505DA593059}"/>
              </a:ext>
            </a:extLst>
          </p:cNvPr>
          <p:cNvSpPr txBox="1">
            <a:spLocks/>
          </p:cNvSpPr>
          <p:nvPr/>
        </p:nvSpPr>
        <p:spPr>
          <a:xfrm>
            <a:off x="0" y="0"/>
            <a:ext cx="9144000" cy="11315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Thứ </a:t>
            </a:r>
            <a:r>
              <a:rPr lang="en-US" sz="2000">
                <a:solidFill>
                  <a:prstClr val="black"/>
                </a:solidFill>
                <a:latin typeface="Times New Roman" panose="02020603050405020304" pitchFamily="18" charset="0"/>
                <a:cs typeface="Times New Roman" pitchFamily="18" charset="0"/>
              </a:rPr>
              <a:t>Hai</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 ngày </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24 </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tháng 7 năm 2023</a:t>
            </a:r>
          </a:p>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2000" b="1" i="0" u="sng"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Tiếng Việt</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Đọc: </a:t>
            </a:r>
            <a:r>
              <a:rPr kumimoji="0" lang="vi-VN"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Ngày như thế nào là đẹp?</a:t>
            </a:r>
            <a:endParaRPr kumimoji="0" lang="en-US"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endParaRPr>
          </a:p>
        </p:txBody>
      </p:sp>
      <p:pic>
        <p:nvPicPr>
          <p:cNvPr id="8" name="Picture 7">
            <a:extLst>
              <a:ext uri="{FF2B5EF4-FFF2-40B4-BE49-F238E27FC236}">
                <a16:creationId xmlns:a16="http://schemas.microsoft.com/office/drawing/2014/main" id="{C1CDC192-234E-4445-A9C6-D7F6F7D310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891" r="11255" b="38800"/>
          <a:stretch/>
        </p:blipFill>
        <p:spPr>
          <a:xfrm>
            <a:off x="7956376" y="0"/>
            <a:ext cx="1187624" cy="1512168"/>
          </a:xfrm>
          <a:prstGeom prst="rect">
            <a:avLst/>
          </a:prstGeom>
        </p:spPr>
      </p:pic>
      <p:pic>
        <p:nvPicPr>
          <p:cNvPr id="9" name="Picture 8">
            <a:extLst>
              <a:ext uri="{FF2B5EF4-FFF2-40B4-BE49-F238E27FC236}">
                <a16:creationId xmlns:a16="http://schemas.microsoft.com/office/drawing/2014/main" id="{C44A6EDB-A9F2-B765-9321-17C3E89C9A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891" r="11255" b="38800"/>
          <a:stretch/>
        </p:blipFill>
        <p:spPr>
          <a:xfrm flipH="1">
            <a:off x="-22280" y="0"/>
            <a:ext cx="1187624" cy="1512168"/>
          </a:xfrm>
          <a:prstGeom prst="rect">
            <a:avLst/>
          </a:prstGeom>
        </p:spPr>
      </p:pic>
      <p:sp>
        <p:nvSpPr>
          <p:cNvPr id="10" name="Rectangle 9">
            <a:extLst>
              <a:ext uri="{FF2B5EF4-FFF2-40B4-BE49-F238E27FC236}">
                <a16:creationId xmlns:a16="http://schemas.microsoft.com/office/drawing/2014/main" id="{91BAC6A6-6234-10F5-55A1-28CF24971807}"/>
              </a:ext>
            </a:extLst>
          </p:cNvPr>
          <p:cNvSpPr/>
          <p:nvPr/>
        </p:nvSpPr>
        <p:spPr>
          <a:xfrm>
            <a:off x="29943" y="1419622"/>
            <a:ext cx="6781802" cy="523220"/>
          </a:xfrm>
          <a:prstGeom prst="rect">
            <a:avLst/>
          </a:prstGeom>
        </p:spPr>
        <p:txBody>
          <a:bodyPr wrap="square">
            <a:spAutoFit/>
          </a:bodyPr>
          <a:lstStyle/>
          <a:p>
            <a:pPr defTabSz="913912" eaLnBrk="0" fontAlgn="base" hangingPunct="0">
              <a:spcBef>
                <a:spcPct val="0"/>
              </a:spcBef>
              <a:spcAft>
                <a:spcPct val="0"/>
              </a:spcAft>
            </a:pPr>
            <a:r>
              <a:rPr lang="en-US" sz="2800" b="1" dirty="0">
                <a:solidFill>
                  <a:srgbClr val="FF0066"/>
                </a:solidFill>
                <a:latin typeface="Times New Roman" pitchFamily="18" charset="0"/>
                <a:cs typeface="Times New Roman" pitchFamily="18" charset="0"/>
              </a:rPr>
              <a:t>3</a:t>
            </a:r>
            <a:r>
              <a:rPr lang="en-US" sz="2800" b="1">
                <a:solidFill>
                  <a:srgbClr val="FF0066"/>
                </a:solidFill>
                <a:latin typeface="Times New Roman" pitchFamily="18" charset="0"/>
                <a:cs typeface="Times New Roman" pitchFamily="18" charset="0"/>
              </a:rPr>
              <a:t>. Luyện đọc và tìm hiểu bài</a:t>
            </a:r>
            <a:r>
              <a:rPr lang="en-US" sz="2800" b="1" dirty="0">
                <a:solidFill>
                  <a:srgbClr val="FF0066"/>
                </a:solidFill>
                <a:latin typeface="Times New Roman" pitchFamily="18" charset="0"/>
                <a:cs typeface="Times New Roman" pitchFamily="18" charset="0"/>
              </a:rPr>
              <a:t>.</a:t>
            </a:r>
          </a:p>
        </p:txBody>
      </p:sp>
      <p:sp>
        <p:nvSpPr>
          <p:cNvPr id="11" name="Rectangle 10">
            <a:extLst>
              <a:ext uri="{FF2B5EF4-FFF2-40B4-BE49-F238E27FC236}">
                <a16:creationId xmlns:a16="http://schemas.microsoft.com/office/drawing/2014/main" id="{96F422C0-9BE3-6EDE-3F8B-FC76D9F8275A}"/>
              </a:ext>
            </a:extLst>
          </p:cNvPr>
          <p:cNvSpPr/>
          <p:nvPr/>
        </p:nvSpPr>
        <p:spPr>
          <a:xfrm>
            <a:off x="29943" y="1934742"/>
            <a:ext cx="9000000" cy="861873"/>
          </a:xfrm>
          <a:prstGeom prst="rect">
            <a:avLst/>
          </a:prstGeom>
        </p:spPr>
        <p:txBody>
          <a:bodyPr wrap="square" lIns="122018" tIns="61009" rIns="122018" bIns="61009">
            <a:spAutoFit/>
          </a:bodyPr>
          <a:lstStyle/>
          <a:p>
            <a:r>
              <a:rPr lang="en-US" sz="2400" b="1">
                <a:solidFill>
                  <a:srgbClr val="FF0000"/>
                </a:solidFill>
                <a:latin typeface="Times New Roman" pitchFamily="18" charset="0"/>
                <a:cs typeface="Times New Roman" pitchFamily="18" charset="0"/>
              </a:rPr>
              <a:t>Câu 3: Vì sao bác kiến phải chờ đến khi mặt trời lặn mới biết ngày như thế nào là đẹp?</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63C05A01-F688-D129-1FB0-5E608B02FD98}"/>
              </a:ext>
            </a:extLst>
          </p:cNvPr>
          <p:cNvSpPr/>
          <p:nvPr/>
        </p:nvSpPr>
        <p:spPr>
          <a:xfrm>
            <a:off x="29943" y="2715766"/>
            <a:ext cx="9000000" cy="861873"/>
          </a:xfrm>
          <a:prstGeom prst="rect">
            <a:avLst/>
          </a:prstGeom>
        </p:spPr>
        <p:txBody>
          <a:bodyPr wrap="square" lIns="122018" tIns="61009" rIns="122018" bIns="61009">
            <a:spAutoFit/>
          </a:bodyPr>
          <a:lstStyle/>
          <a:p>
            <a:pPr algn="just"/>
            <a:r>
              <a:rPr lang="nl-NL" sz="2400">
                <a:solidFill>
                  <a:srgbClr val="002060"/>
                </a:solidFill>
                <a:latin typeface="Times New Roman" pitchFamily="18" charset="0"/>
                <a:cs typeface="Times New Roman" pitchFamily="18" charset="0"/>
              </a:rPr>
              <a:t>     Bác kiến phải chờ đến khi mặt trời lặn mới trả lời câu hỏi của hai bạn vì bác muốn kiểm nghiệm qua thực tế.</a:t>
            </a:r>
            <a:endParaRPr lang="en-US" sz="2400" dirty="0">
              <a:solidFill>
                <a:srgbClr val="00206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F40A5F45-72DD-8DB5-17A0-1BC94635DD8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092280" y="3240090"/>
            <a:ext cx="1809131" cy="16393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454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18BBDDE-69A4-7F16-0471-A505DA593059}"/>
              </a:ext>
            </a:extLst>
          </p:cNvPr>
          <p:cNvSpPr txBox="1">
            <a:spLocks/>
          </p:cNvSpPr>
          <p:nvPr/>
        </p:nvSpPr>
        <p:spPr>
          <a:xfrm>
            <a:off x="0" y="0"/>
            <a:ext cx="9144000" cy="11315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Thứ </a:t>
            </a:r>
            <a:r>
              <a:rPr lang="en-US" sz="2000">
                <a:solidFill>
                  <a:prstClr val="black"/>
                </a:solidFill>
                <a:latin typeface="Times New Roman" panose="02020603050405020304" pitchFamily="18" charset="0"/>
                <a:cs typeface="Times New Roman" pitchFamily="18" charset="0"/>
              </a:rPr>
              <a:t>Hai</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 ngày </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24 </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tháng 7 năm 2023</a:t>
            </a:r>
          </a:p>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2000" b="1" i="0" u="sng"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Tiếng Việt</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Đọc: </a:t>
            </a:r>
            <a:r>
              <a:rPr kumimoji="0" lang="vi-VN"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Ngày như thế nào là đẹp?</a:t>
            </a:r>
            <a:endParaRPr kumimoji="0" lang="en-US"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endParaRPr>
          </a:p>
        </p:txBody>
      </p:sp>
      <p:pic>
        <p:nvPicPr>
          <p:cNvPr id="8" name="Picture 7">
            <a:extLst>
              <a:ext uri="{FF2B5EF4-FFF2-40B4-BE49-F238E27FC236}">
                <a16:creationId xmlns:a16="http://schemas.microsoft.com/office/drawing/2014/main" id="{C1CDC192-234E-4445-A9C6-D7F6F7D310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891" r="11255" b="38800"/>
          <a:stretch/>
        </p:blipFill>
        <p:spPr>
          <a:xfrm>
            <a:off x="7956376" y="0"/>
            <a:ext cx="1187624" cy="1512168"/>
          </a:xfrm>
          <a:prstGeom prst="rect">
            <a:avLst/>
          </a:prstGeom>
        </p:spPr>
      </p:pic>
      <p:pic>
        <p:nvPicPr>
          <p:cNvPr id="9" name="Picture 8">
            <a:extLst>
              <a:ext uri="{FF2B5EF4-FFF2-40B4-BE49-F238E27FC236}">
                <a16:creationId xmlns:a16="http://schemas.microsoft.com/office/drawing/2014/main" id="{C44A6EDB-A9F2-B765-9321-17C3E89C9A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891" r="11255" b="38800"/>
          <a:stretch/>
        </p:blipFill>
        <p:spPr>
          <a:xfrm flipH="1">
            <a:off x="-22280" y="0"/>
            <a:ext cx="1187624" cy="1512168"/>
          </a:xfrm>
          <a:prstGeom prst="rect">
            <a:avLst/>
          </a:prstGeom>
        </p:spPr>
      </p:pic>
      <p:sp>
        <p:nvSpPr>
          <p:cNvPr id="10" name="Rectangle 9">
            <a:extLst>
              <a:ext uri="{FF2B5EF4-FFF2-40B4-BE49-F238E27FC236}">
                <a16:creationId xmlns:a16="http://schemas.microsoft.com/office/drawing/2014/main" id="{91BAC6A6-6234-10F5-55A1-28CF24971807}"/>
              </a:ext>
            </a:extLst>
          </p:cNvPr>
          <p:cNvSpPr/>
          <p:nvPr/>
        </p:nvSpPr>
        <p:spPr>
          <a:xfrm>
            <a:off x="36496" y="1419622"/>
            <a:ext cx="6781802" cy="523220"/>
          </a:xfrm>
          <a:prstGeom prst="rect">
            <a:avLst/>
          </a:prstGeom>
        </p:spPr>
        <p:txBody>
          <a:bodyPr wrap="square">
            <a:spAutoFit/>
          </a:bodyPr>
          <a:lstStyle/>
          <a:p>
            <a:pPr defTabSz="913912" eaLnBrk="0" fontAlgn="base" hangingPunct="0">
              <a:spcBef>
                <a:spcPct val="0"/>
              </a:spcBef>
              <a:spcAft>
                <a:spcPct val="0"/>
              </a:spcAft>
            </a:pPr>
            <a:r>
              <a:rPr lang="en-US" sz="2800" b="1" dirty="0">
                <a:solidFill>
                  <a:srgbClr val="FF0066"/>
                </a:solidFill>
                <a:latin typeface="Times New Roman" pitchFamily="18" charset="0"/>
                <a:cs typeface="Times New Roman" pitchFamily="18" charset="0"/>
              </a:rPr>
              <a:t>3</a:t>
            </a:r>
            <a:r>
              <a:rPr lang="en-US" sz="2800" b="1">
                <a:solidFill>
                  <a:srgbClr val="FF0066"/>
                </a:solidFill>
                <a:latin typeface="Times New Roman" pitchFamily="18" charset="0"/>
                <a:cs typeface="Times New Roman" pitchFamily="18" charset="0"/>
              </a:rPr>
              <a:t>. Luyện đọc và tìm hiểu bài</a:t>
            </a:r>
            <a:r>
              <a:rPr lang="en-US" sz="2800" b="1" dirty="0">
                <a:solidFill>
                  <a:srgbClr val="FF0066"/>
                </a:solidFill>
                <a:latin typeface="Times New Roman" pitchFamily="18" charset="0"/>
                <a:cs typeface="Times New Roman" pitchFamily="18" charset="0"/>
              </a:rPr>
              <a:t>.</a:t>
            </a:r>
          </a:p>
        </p:txBody>
      </p:sp>
      <p:sp>
        <p:nvSpPr>
          <p:cNvPr id="11" name="Rectangle 10">
            <a:extLst>
              <a:ext uri="{FF2B5EF4-FFF2-40B4-BE49-F238E27FC236}">
                <a16:creationId xmlns:a16="http://schemas.microsoft.com/office/drawing/2014/main" id="{96F422C0-9BE3-6EDE-3F8B-FC76D9F8275A}"/>
              </a:ext>
            </a:extLst>
          </p:cNvPr>
          <p:cNvSpPr/>
          <p:nvPr/>
        </p:nvSpPr>
        <p:spPr>
          <a:xfrm>
            <a:off x="36496" y="1965787"/>
            <a:ext cx="9000000" cy="861873"/>
          </a:xfrm>
          <a:prstGeom prst="rect">
            <a:avLst/>
          </a:prstGeom>
        </p:spPr>
        <p:txBody>
          <a:bodyPr wrap="square" lIns="122018" tIns="61009" rIns="122018" bIns="61009">
            <a:spAutoFit/>
          </a:bodyPr>
          <a:lstStyle/>
          <a:p>
            <a:r>
              <a:rPr lang="en-US" sz="2400" b="1">
                <a:solidFill>
                  <a:srgbClr val="FF0000"/>
                </a:solidFill>
                <a:latin typeface="Times New Roman" pitchFamily="18" charset="0"/>
                <a:cs typeface="Times New Roman" pitchFamily="18" charset="0"/>
              </a:rPr>
              <a:t>Câu 4: </a:t>
            </a:r>
            <a:r>
              <a:rPr lang="vi-VN" sz="2400" b="1">
                <a:solidFill>
                  <a:srgbClr val="FF0000"/>
                </a:solidFill>
                <a:latin typeface="Times New Roman" pitchFamily="18" charset="0"/>
                <a:cs typeface="Times New Roman" pitchFamily="18" charset="0"/>
              </a:rPr>
              <a:t>Đóng vai một nhân vật trong bài để nói về ngày như thế nào là đẹp?</a:t>
            </a:r>
            <a:endParaRPr lang="en-US" sz="2400" b="1" dirty="0">
              <a:solidFill>
                <a:srgbClr val="FF0000"/>
              </a:solidFill>
              <a:latin typeface="Times New Roman" pitchFamily="18" charset="0"/>
              <a:cs typeface="Times New Roman" pitchFamily="18" charset="0"/>
            </a:endParaRPr>
          </a:p>
        </p:txBody>
      </p:sp>
      <p:sp>
        <p:nvSpPr>
          <p:cNvPr id="12" name="Rectangle 11">
            <a:extLst>
              <a:ext uri="{FF2B5EF4-FFF2-40B4-BE49-F238E27FC236}">
                <a16:creationId xmlns:a16="http://schemas.microsoft.com/office/drawing/2014/main" id="{63C05A01-F688-D129-1FB0-5E608B02FD98}"/>
              </a:ext>
            </a:extLst>
          </p:cNvPr>
          <p:cNvSpPr/>
          <p:nvPr/>
        </p:nvSpPr>
        <p:spPr>
          <a:xfrm>
            <a:off x="36496" y="2850605"/>
            <a:ext cx="2339760" cy="492541"/>
          </a:xfrm>
          <a:prstGeom prst="rect">
            <a:avLst/>
          </a:prstGeom>
        </p:spPr>
        <p:txBody>
          <a:bodyPr wrap="square" lIns="122018" tIns="61009" rIns="122018" bIns="61009">
            <a:spAutoFit/>
          </a:bodyPr>
          <a:lstStyle/>
          <a:p>
            <a:r>
              <a:rPr lang="vi-VN" sz="2400">
                <a:solidFill>
                  <a:srgbClr val="002060"/>
                </a:solidFill>
                <a:latin typeface="Times New Roman" pitchFamily="18" charset="0"/>
                <a:cs typeface="Times New Roman" pitchFamily="18" charset="0"/>
              </a:rPr>
              <a:t>HS thực hiện.</a:t>
            </a:r>
            <a:endParaRPr lang="en-US" sz="2400" dirty="0">
              <a:solidFill>
                <a:srgbClr val="002060"/>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4AB888FB-1E34-649D-DE3B-23F402B3F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6297" y="2553385"/>
            <a:ext cx="1764438" cy="2590115"/>
          </a:xfrm>
          <a:prstGeom prst="rect">
            <a:avLst/>
          </a:prstGeom>
        </p:spPr>
      </p:pic>
      <p:sp>
        <p:nvSpPr>
          <p:cNvPr id="5" name="Rectangle 4">
            <a:extLst>
              <a:ext uri="{FF2B5EF4-FFF2-40B4-BE49-F238E27FC236}">
                <a16:creationId xmlns:a16="http://schemas.microsoft.com/office/drawing/2014/main" id="{8EC06E57-373A-F406-6B90-68604C518219}"/>
              </a:ext>
            </a:extLst>
          </p:cNvPr>
          <p:cNvSpPr/>
          <p:nvPr/>
        </p:nvSpPr>
        <p:spPr>
          <a:xfrm>
            <a:off x="36496" y="3366091"/>
            <a:ext cx="7165032" cy="492541"/>
          </a:xfrm>
          <a:prstGeom prst="rect">
            <a:avLst/>
          </a:prstGeom>
        </p:spPr>
        <p:txBody>
          <a:bodyPr wrap="square" lIns="122018" tIns="61009" rIns="122018" bIns="61009">
            <a:spAutoFit/>
          </a:bodyPr>
          <a:lstStyle/>
          <a:p>
            <a:r>
              <a:rPr lang="en-US" sz="2400" b="1">
                <a:solidFill>
                  <a:srgbClr val="FF0000"/>
                </a:solidFill>
                <a:latin typeface="Times New Roman" pitchFamily="18" charset="0"/>
                <a:cs typeface="Times New Roman" pitchFamily="18" charset="0"/>
              </a:rPr>
              <a:t>Câu 5: </a:t>
            </a:r>
            <a:r>
              <a:rPr lang="vi-VN" sz="2400" b="1">
                <a:solidFill>
                  <a:srgbClr val="FF0000"/>
                </a:solidFill>
                <a:latin typeface="Times New Roman" pitchFamily="18" charset="0"/>
                <a:cs typeface="Times New Roman" pitchFamily="18" charset="0"/>
              </a:rPr>
              <a:t>Theo em ngày đẹp là ngày như thế nào?</a:t>
            </a:r>
            <a:endParaRPr lang="en-US" sz="24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98165CFE-2CA5-FF2A-7FCA-421538F6064D}"/>
              </a:ext>
            </a:extLst>
          </p:cNvPr>
          <p:cNvSpPr txBox="1"/>
          <p:nvPr/>
        </p:nvSpPr>
        <p:spPr>
          <a:xfrm>
            <a:off x="36496" y="3881576"/>
            <a:ext cx="7271808" cy="861873"/>
          </a:xfrm>
          <a:prstGeom prst="rect">
            <a:avLst/>
          </a:prstGeom>
        </p:spPr>
        <p:txBody>
          <a:bodyPr wrap="square" lIns="122018" tIns="61009" rIns="122018" bIns="61009">
            <a:spAutoFit/>
          </a:bodyPr>
          <a:lstStyle>
            <a:defPPr>
              <a:defRPr lang="zh-CN"/>
            </a:defPPr>
            <a:lvl1pPr algn="ctr">
              <a:defRPr sz="2400">
                <a:solidFill>
                  <a:srgbClr val="002060"/>
                </a:solidFill>
                <a:latin typeface="Times New Roman" pitchFamily="18" charset="0"/>
                <a:cs typeface="Times New Roman" pitchFamily="18" charset="0"/>
              </a:defRPr>
            </a:lvl1pPr>
          </a:lstStyle>
          <a:p>
            <a:pPr algn="l"/>
            <a:r>
              <a:rPr lang="en-US"/>
              <a:t>    </a:t>
            </a:r>
            <a:r>
              <a:rPr lang="vi-VN"/>
              <a:t>Ngày đẹp là ngày có thời tiết thuận lợi, gặp được nhiều niềm vui và may mắn. </a:t>
            </a:r>
          </a:p>
        </p:txBody>
      </p:sp>
    </p:spTree>
    <p:extLst>
      <p:ext uri="{BB962C8B-B14F-4D97-AF65-F5344CB8AC3E}">
        <p14:creationId xmlns:p14="http://schemas.microsoft.com/office/powerpoint/2010/main" val="498073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979" y="2264437"/>
            <a:ext cx="7998042" cy="1315425"/>
          </a:xfrm>
          <a:prstGeom prst="rect">
            <a:avLst/>
          </a:prstGeom>
          <a:solidFill>
            <a:srgbClr val="F0EBF0"/>
          </a:solidFill>
          <a:effectLst>
            <a:glow rad="228600">
              <a:schemeClr val="accent2">
                <a:satMod val="175000"/>
                <a:alpha val="40000"/>
              </a:schemeClr>
            </a:glow>
          </a:effectLst>
        </p:spPr>
        <p:txBody>
          <a:bodyPr wrap="square">
            <a:spAutoFit/>
          </a:bodyPr>
          <a:lstStyle/>
          <a:p>
            <a:pPr lvl="0" algn="ctr">
              <a:lnSpc>
                <a:spcPct val="115000"/>
              </a:lnSpc>
              <a:defRPr/>
            </a:pPr>
            <a:r>
              <a:rPr lang="vi-VN" sz="3600" b="1">
                <a:solidFill>
                  <a:srgbClr val="7030A0"/>
                </a:solidFill>
                <a:latin typeface="Times New Roman" panose="02020603050405020304" pitchFamily="18" charset="0"/>
                <a:ea typeface="Tahoma" panose="020B0604030504040204" pitchFamily="34" charset="0"/>
                <a:cs typeface="Times New Roman" panose="02020603050405020304" pitchFamily="18" charset="0"/>
              </a:rPr>
              <a:t>Ngày đẹp là ngày mỗi người làm được nhiều việc tốt. </a:t>
            </a:r>
            <a:endParaRPr kumimoji="0" lang="en-US" sz="3600" b="1" i="0" u="none" strike="noStrike" kern="0" cap="none" spc="0" normalizeH="0" baseline="0" noProof="0" dirty="0">
              <a:ln w="0"/>
              <a:solidFill>
                <a:srgbClr val="7030A0"/>
              </a:solidFill>
              <a:effectLst>
                <a:outerShdw blurRad="38100" dist="25400" dir="5400000" algn="ctr" rotWithShape="0">
                  <a:srgbClr val="6E747A">
                    <a:alpha val="43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A071B1E5-A813-8FAE-11C0-D87A016DC0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68" t="26600"/>
          <a:stretch/>
        </p:blipFill>
        <p:spPr>
          <a:xfrm>
            <a:off x="-36511" y="0"/>
            <a:ext cx="2664296" cy="1971464"/>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99BC779B-8F3F-5284-E2EC-31C143541F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9963" b="34398"/>
          <a:stretch/>
        </p:blipFill>
        <p:spPr>
          <a:xfrm>
            <a:off x="4499992" y="3204379"/>
            <a:ext cx="4644008" cy="1939121"/>
          </a:xfrm>
          <a:prstGeom prst="rect">
            <a:avLst/>
          </a:prstGeom>
          <a:effectLst>
            <a:outerShdw blurRad="50800" dist="38100" dir="18900000" algn="bl" rotWithShape="0">
              <a:prstClr val="black">
                <a:alpha val="40000"/>
              </a:prstClr>
            </a:outerShdw>
          </a:effectLst>
        </p:spPr>
      </p:pic>
      <p:sp>
        <p:nvSpPr>
          <p:cNvPr id="12" name="Title 1">
            <a:extLst>
              <a:ext uri="{FF2B5EF4-FFF2-40B4-BE49-F238E27FC236}">
                <a16:creationId xmlns:a16="http://schemas.microsoft.com/office/drawing/2014/main" id="{595784F5-95A5-6318-4282-EAE2B265C9AE}"/>
              </a:ext>
            </a:extLst>
          </p:cNvPr>
          <p:cNvSpPr txBox="1">
            <a:spLocks/>
          </p:cNvSpPr>
          <p:nvPr/>
        </p:nvSpPr>
        <p:spPr>
          <a:xfrm>
            <a:off x="0" y="0"/>
            <a:ext cx="9144000" cy="11315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Thứ </a:t>
            </a:r>
            <a:r>
              <a:rPr lang="en-US" sz="2000">
                <a:solidFill>
                  <a:prstClr val="black"/>
                </a:solidFill>
                <a:latin typeface="Times New Roman" panose="02020603050405020304" pitchFamily="18" charset="0"/>
                <a:cs typeface="Times New Roman" pitchFamily="18" charset="0"/>
              </a:rPr>
              <a:t>Hai</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 ngày </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24 </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tháng 7 năm 2023</a:t>
            </a:r>
          </a:p>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2000" b="1" i="0" u="sng"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Tiếng Việt</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Đọc: </a:t>
            </a:r>
            <a:r>
              <a:rPr kumimoji="0" lang="vi-VN"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Ngày như thế nào là đẹp?</a:t>
            </a:r>
            <a:endParaRPr kumimoji="0" lang="en-US"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endParaRPr>
          </a:p>
        </p:txBody>
      </p:sp>
      <p:pic>
        <p:nvPicPr>
          <p:cNvPr id="13" name="Picture 12">
            <a:extLst>
              <a:ext uri="{FF2B5EF4-FFF2-40B4-BE49-F238E27FC236}">
                <a16:creationId xmlns:a16="http://schemas.microsoft.com/office/drawing/2014/main" id="{67BE8890-A60F-E7CC-2B6C-E8EC170B43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891" r="11255" b="38800"/>
          <a:stretch/>
        </p:blipFill>
        <p:spPr>
          <a:xfrm>
            <a:off x="7956376" y="0"/>
            <a:ext cx="1187624" cy="1512168"/>
          </a:xfrm>
          <a:prstGeom prst="rect">
            <a:avLst/>
          </a:prstGeom>
        </p:spPr>
      </p:pic>
      <p:sp>
        <p:nvSpPr>
          <p:cNvPr id="15" name="TextBox 14">
            <a:extLst>
              <a:ext uri="{FF2B5EF4-FFF2-40B4-BE49-F238E27FC236}">
                <a16:creationId xmlns:a16="http://schemas.microsoft.com/office/drawing/2014/main" id="{AD0049DC-2A9F-CB05-5E3C-F7144E189370}"/>
              </a:ext>
            </a:extLst>
          </p:cNvPr>
          <p:cNvSpPr txBox="1"/>
          <p:nvPr/>
        </p:nvSpPr>
        <p:spPr>
          <a:xfrm>
            <a:off x="3125971" y="1383363"/>
            <a:ext cx="2748042" cy="663900"/>
          </a:xfrm>
          <a:prstGeom prst="rect">
            <a:avLst/>
          </a:prstGeom>
          <a:noFill/>
        </p:spPr>
        <p:txBody>
          <a:bodyPr wrap="square">
            <a:spAutoFit/>
          </a:bodyPr>
          <a:lstStyle/>
          <a:p>
            <a:pPr lvl="0" algn="ctr">
              <a:lnSpc>
                <a:spcPct val="115000"/>
              </a:lnSpc>
              <a:defRPr/>
            </a:pPr>
            <a:r>
              <a:rPr kumimoji="0" lang="nl-NL" sz="3600" b="1" i="0" u="none" strike="noStrike" kern="0" cap="none" spc="0" normalizeH="0" baseline="0" noProof="0">
                <a:ln w="0"/>
                <a:solidFill>
                  <a:srgbClr val="FF0066"/>
                </a:solidFill>
                <a:uLnTx/>
                <a:uFillTx/>
                <a:latin typeface="iCiel Cadena" panose="02000503000000020004" pitchFamily="50" charset="0"/>
                <a:ea typeface="Tahoma" panose="020B0604030504040204" pitchFamily="34" charset="0"/>
                <a:cs typeface="Tahoma" panose="020B0604030504040204" pitchFamily="34" charset="0"/>
              </a:rPr>
              <a:t>Nội</a:t>
            </a:r>
            <a:r>
              <a:rPr kumimoji="0" lang="nl-NL" sz="3600" b="1" i="0" u="none" strike="noStrike" kern="0" cap="none" spc="0" normalizeH="0" noProof="0">
                <a:ln w="0"/>
                <a:solidFill>
                  <a:srgbClr val="FF0066"/>
                </a:solidFill>
                <a:uLnTx/>
                <a:uFillTx/>
                <a:latin typeface="iCiel Cadena" panose="02000503000000020004" pitchFamily="50" charset="0"/>
                <a:ea typeface="Tahoma" panose="020B0604030504040204" pitchFamily="34" charset="0"/>
                <a:cs typeface="Tahoma" panose="020B0604030504040204" pitchFamily="34" charset="0"/>
              </a:rPr>
              <a:t> dung:</a:t>
            </a:r>
            <a:endParaRPr kumimoji="0" lang="vi-VN" sz="3600" b="1" i="0" u="none" strike="noStrike" kern="0" cap="none" spc="0" normalizeH="0" noProof="0">
              <a:ln w="0"/>
              <a:solidFill>
                <a:srgbClr val="FF0066"/>
              </a:solidFill>
              <a:uLnTx/>
              <a:uFillTx/>
              <a:latin typeface="iCiel Cadena" panose="02000503000000020004" pitchFamily="50" charset="0"/>
              <a:ea typeface="Tahoma" panose="020B0604030504040204" pitchFamily="34" charset="0"/>
              <a:cs typeface="Tahoma" panose="020B0604030504040204" pitchFamily="34" charset="0"/>
            </a:endParaRPr>
          </a:p>
        </p:txBody>
      </p:sp>
      <p:pic>
        <p:nvPicPr>
          <p:cNvPr id="19" name="Picture 18">
            <a:extLst>
              <a:ext uri="{FF2B5EF4-FFF2-40B4-BE49-F238E27FC236}">
                <a16:creationId xmlns:a16="http://schemas.microsoft.com/office/drawing/2014/main" id="{2929D283-D675-9A6C-7816-C26842BAF6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2160" y="3435846"/>
            <a:ext cx="3043811" cy="1572741"/>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72726F4A-5EF1-8FDD-2F6C-50D7113D88A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714"/>
          <a:stretch/>
        </p:blipFill>
        <p:spPr>
          <a:xfrm>
            <a:off x="72007" y="2939976"/>
            <a:ext cx="2627785" cy="22097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71207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32E4F-78B6-0106-2441-C26AC6EBFC1B}"/>
              </a:ext>
            </a:extLst>
          </p:cNvPr>
          <p:cNvSpPr txBox="1"/>
          <p:nvPr/>
        </p:nvSpPr>
        <p:spPr>
          <a:xfrm>
            <a:off x="958253" y="2176289"/>
            <a:ext cx="7227493" cy="790922"/>
          </a:xfrm>
          <a:prstGeom prst="rect">
            <a:avLst/>
          </a:prstGeom>
          <a:noFill/>
        </p:spPr>
        <p:txBody>
          <a:bodyPr wrap="square">
            <a:spAutoFit/>
          </a:bodyPr>
          <a:lstStyle>
            <a:defPPr>
              <a:defRPr lang="zh-CN"/>
            </a:defPPr>
            <a:lvl1pPr lvl="0" algn="ctr">
              <a:lnSpc>
                <a:spcPct val="115000"/>
              </a:lnSpc>
              <a:defRPr kumimoji="0" sz="3600" b="1" i="0" u="none" strike="noStrike" kern="0" cap="none" spc="0" normalizeH="0" baseline="0">
                <a:ln w="0"/>
                <a:solidFill>
                  <a:srgbClr val="FF0066"/>
                </a:solidFill>
                <a:uLnTx/>
                <a:uFillTx/>
                <a:latin typeface="iCiel Cadena" panose="02000503000000020004" pitchFamily="50" charset="0"/>
                <a:ea typeface="Tahoma" panose="020B0604030504040204" pitchFamily="34" charset="0"/>
                <a:cs typeface="Tahoma" panose="020B0604030504040204" pitchFamily="34" charset="0"/>
              </a:defRPr>
            </a:lvl1pPr>
          </a:lstStyle>
          <a:p>
            <a:r>
              <a:rPr lang="en-US" sz="4400"/>
              <a:t>Luyện đọc lại</a:t>
            </a:r>
            <a:endParaRPr lang="en-US" sz="4400" dirty="0"/>
          </a:p>
        </p:txBody>
      </p:sp>
      <p:sp>
        <p:nvSpPr>
          <p:cNvPr id="3" name="Title 1">
            <a:extLst>
              <a:ext uri="{FF2B5EF4-FFF2-40B4-BE49-F238E27FC236}">
                <a16:creationId xmlns:a16="http://schemas.microsoft.com/office/drawing/2014/main" id="{2E86F0D3-F6CC-9D3B-475C-ABCC1332EB4F}"/>
              </a:ext>
            </a:extLst>
          </p:cNvPr>
          <p:cNvSpPr txBox="1">
            <a:spLocks/>
          </p:cNvSpPr>
          <p:nvPr/>
        </p:nvSpPr>
        <p:spPr>
          <a:xfrm>
            <a:off x="0" y="0"/>
            <a:ext cx="9144000" cy="11315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Thứ </a:t>
            </a:r>
            <a:r>
              <a:rPr lang="en-US" sz="2000">
                <a:solidFill>
                  <a:prstClr val="black"/>
                </a:solidFill>
                <a:latin typeface="Times New Roman" panose="02020603050405020304" pitchFamily="18" charset="0"/>
                <a:cs typeface="Times New Roman" pitchFamily="18" charset="0"/>
              </a:rPr>
              <a:t>Hai</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 ngày </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24 </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tháng 7 năm 2023</a:t>
            </a:r>
          </a:p>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2000" b="1" i="0" u="sng"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Tiếng Việt</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Đọc: </a:t>
            </a:r>
            <a:r>
              <a:rPr kumimoji="0" lang="vi-VN"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Ngày như thế nào là đẹp?</a:t>
            </a:r>
            <a:endParaRPr kumimoji="0" lang="en-US"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3C366D86-A202-0EAE-03CA-F60C16BE26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891" r="11255" b="38800"/>
          <a:stretch/>
        </p:blipFill>
        <p:spPr>
          <a:xfrm>
            <a:off x="7956376" y="0"/>
            <a:ext cx="1187624" cy="1512168"/>
          </a:xfrm>
          <a:prstGeom prst="rect">
            <a:avLst/>
          </a:prstGeom>
        </p:spPr>
      </p:pic>
      <p:pic>
        <p:nvPicPr>
          <p:cNvPr id="5" name="Picture 4">
            <a:extLst>
              <a:ext uri="{FF2B5EF4-FFF2-40B4-BE49-F238E27FC236}">
                <a16:creationId xmlns:a16="http://schemas.microsoft.com/office/drawing/2014/main" id="{3F0B2ADF-E758-F2F0-F354-40D893C306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891" r="11255" b="38800"/>
          <a:stretch/>
        </p:blipFill>
        <p:spPr>
          <a:xfrm flipH="1">
            <a:off x="-22280" y="0"/>
            <a:ext cx="1187624" cy="1512168"/>
          </a:xfrm>
          <a:prstGeom prst="rect">
            <a:avLst/>
          </a:prstGeom>
        </p:spPr>
      </p:pic>
      <p:pic>
        <p:nvPicPr>
          <p:cNvPr id="6" name="Picture 2" descr="Math Kangaroo – Bright Education Consultant and Travel Company">
            <a:extLst>
              <a:ext uri="{FF2B5EF4-FFF2-40B4-BE49-F238E27FC236}">
                <a16:creationId xmlns:a16="http://schemas.microsoft.com/office/drawing/2014/main" id="{19424B3F-BAAA-B024-6C74-421B7B071B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1390" y="2688183"/>
            <a:ext cx="1929972" cy="245531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08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4ECBE9-59BE-4A6B-8AFC-9385AAA14BE3}"/>
              </a:ext>
            </a:extLst>
          </p:cNvPr>
          <p:cNvSpPr txBox="1"/>
          <p:nvPr/>
        </p:nvSpPr>
        <p:spPr>
          <a:xfrm>
            <a:off x="179512" y="51470"/>
            <a:ext cx="8280920" cy="523216"/>
          </a:xfrm>
          <a:prstGeom prst="rect">
            <a:avLst/>
          </a:prstGeom>
          <a:noFill/>
        </p:spPr>
        <p:txBody>
          <a:bodyPr wrap="square" lIns="91436" tIns="45718" rIns="91436" bIns="45718" rtlCol="0">
            <a:spAutoFit/>
          </a:bodyPr>
          <a:lstStyle/>
          <a:p>
            <a:pPr algn="ct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28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Ngày như thế nào là đẹp?</a:t>
            </a:r>
            <a:endPar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24B05108-99AC-F152-F350-26B932A6828E}"/>
              </a:ext>
            </a:extLst>
          </p:cNvPr>
          <p:cNvPicPr>
            <a:picLocks noChangeAspect="1"/>
          </p:cNvPicPr>
          <p:nvPr/>
        </p:nvPicPr>
        <p:blipFill rotWithShape="1">
          <a:blip r:embed="rId2">
            <a:extLst>
              <a:ext uri="{28A0092B-C50C-407E-A947-70E740481C1C}">
                <a14:useLocalDpi xmlns:a14="http://schemas.microsoft.com/office/drawing/2010/main" val="0"/>
              </a:ext>
            </a:extLst>
          </a:blip>
          <a:srcRect l="30878" t="32332" r="29003" b="10576"/>
          <a:stretch/>
        </p:blipFill>
        <p:spPr>
          <a:xfrm>
            <a:off x="0" y="1250939"/>
            <a:ext cx="9144000" cy="3841091"/>
          </a:xfrm>
          <a:prstGeom prst="rect">
            <a:avLst/>
          </a:prstGeom>
        </p:spPr>
      </p:pic>
      <p:sp>
        <p:nvSpPr>
          <p:cNvPr id="5" name="Rectangle 4">
            <a:extLst>
              <a:ext uri="{FF2B5EF4-FFF2-40B4-BE49-F238E27FC236}">
                <a16:creationId xmlns:a16="http://schemas.microsoft.com/office/drawing/2014/main" id="{3A98493B-0DAC-D966-7989-8D6E854B13BE}"/>
              </a:ext>
            </a:extLst>
          </p:cNvPr>
          <p:cNvSpPr/>
          <p:nvPr/>
        </p:nvSpPr>
        <p:spPr>
          <a:xfrm>
            <a:off x="0" y="574686"/>
            <a:ext cx="9036496" cy="676253"/>
          </a:xfrm>
          <a:prstGeom prst="rect">
            <a:avLst/>
          </a:prstGeom>
        </p:spPr>
        <p:txBody>
          <a:bodyPr wrap="square" lIns="122018" tIns="61009" rIns="122018" bIns="61009">
            <a:spAutoFit/>
          </a:bodyPr>
          <a:lstStyle/>
          <a:p>
            <a:r>
              <a:rPr lang="en-US" sz="3600" b="1" dirty="0" err="1">
                <a:solidFill>
                  <a:srgbClr val="0000CC"/>
                </a:solidFill>
                <a:latin typeface="Times New Roman" pitchFamily="18" charset="0"/>
                <a:cs typeface="Times New Roman" pitchFamily="18" charset="0"/>
              </a:rPr>
              <a:t>Bài</a:t>
            </a:r>
            <a:r>
              <a:rPr lang="en-US" sz="3600" b="1" dirty="0">
                <a:solidFill>
                  <a:srgbClr val="0000CC"/>
                </a:solidFill>
                <a:latin typeface="Times New Roman" pitchFamily="18" charset="0"/>
                <a:cs typeface="Times New Roman" pitchFamily="18" charset="0"/>
              </a:rPr>
              <a:t> 1. </a:t>
            </a:r>
            <a:r>
              <a:rPr lang="nl-NL" sz="3600" b="1" dirty="0">
                <a:solidFill>
                  <a:srgbClr val="0000CC"/>
                </a:solidFill>
                <a:latin typeface="Times New Roman" panose="02020603050405020304" pitchFamily="18" charset="0"/>
                <a:cs typeface="Times New Roman" panose="02020603050405020304" pitchFamily="18" charset="0"/>
              </a:rPr>
              <a:t>Nói về sự việc trong từng tranh. </a:t>
            </a:r>
            <a:endParaRPr lang="en-US" sz="36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708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B0E660-BA51-6D51-3CFA-4B96AB362084}"/>
              </a:ext>
            </a:extLst>
          </p:cNvPr>
          <p:cNvSpPr txBox="1"/>
          <p:nvPr/>
        </p:nvSpPr>
        <p:spPr>
          <a:xfrm>
            <a:off x="1115616" y="1347614"/>
            <a:ext cx="6961909" cy="1200329"/>
          </a:xfrm>
          <a:prstGeom prst="rect">
            <a:avLst/>
          </a:prstGeom>
          <a:noFill/>
        </p:spPr>
        <p:txBody>
          <a:bodyPr wrap="square" rtlCol="0">
            <a:spAutoFit/>
          </a:bodyPr>
          <a:lstStyle/>
          <a:p>
            <a:pPr algn="ctr"/>
            <a:r>
              <a:rPr lang="en-US" sz="7200" b="1" dirty="0">
                <a:solidFill>
                  <a:srgbClr val="00B050"/>
                </a:solidFill>
                <a:latin typeface="UTM Cookies" panose="02040603050506020204" pitchFamily="18" charset="0"/>
              </a:rPr>
              <a:t>KHỞI ĐỘNG</a:t>
            </a:r>
          </a:p>
        </p:txBody>
      </p:sp>
      <p:pic>
        <p:nvPicPr>
          <p:cNvPr id="3" name="Con Cào Cào - Nhạc Thiếu Nhi Sôi Động - HEO CON T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32110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3"/>
                </p:tgtEl>
              </p:cMediaNode>
            </p:video>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30E4D07-F483-982F-49D9-3C6DEFC3B202}"/>
              </a:ext>
            </a:extLst>
          </p:cNvPr>
          <p:cNvSpPr/>
          <p:nvPr/>
        </p:nvSpPr>
        <p:spPr>
          <a:xfrm>
            <a:off x="107504" y="123478"/>
            <a:ext cx="8830258" cy="1231205"/>
          </a:xfrm>
          <a:prstGeom prst="rect">
            <a:avLst/>
          </a:prstGeom>
        </p:spPr>
        <p:txBody>
          <a:bodyPr wrap="square" lIns="122018" tIns="61009" rIns="122018" bIns="61009">
            <a:spAutoFit/>
          </a:bodyPr>
          <a:lstStyle/>
          <a:p>
            <a:pPr algn="just" defTabSz="913912" eaLnBrk="0" fontAlgn="base" hangingPunct="0">
              <a:spcBef>
                <a:spcPct val="0"/>
              </a:spcBef>
              <a:spcAft>
                <a:spcPct val="0"/>
              </a:spcAft>
            </a:pPr>
            <a:r>
              <a:rPr lang="en-US" sz="3600" b="1" dirty="0" err="1">
                <a:solidFill>
                  <a:srgbClr val="0000CC"/>
                </a:solidFill>
                <a:latin typeface="Times New Roman" pitchFamily="18" charset="0"/>
                <a:cs typeface="Times New Roman" pitchFamily="18" charset="0"/>
              </a:rPr>
              <a:t>Bài</a:t>
            </a:r>
            <a:r>
              <a:rPr lang="en-US" sz="3600" b="1" dirty="0">
                <a:solidFill>
                  <a:srgbClr val="0000CC"/>
                </a:solidFill>
                <a:latin typeface="Times New Roman" pitchFamily="18" charset="0"/>
                <a:cs typeface="Times New Roman" pitchFamily="18" charset="0"/>
              </a:rPr>
              <a:t> 2. </a:t>
            </a:r>
            <a:r>
              <a:rPr lang="en-US" sz="3600" b="1" dirty="0" err="1">
                <a:solidFill>
                  <a:srgbClr val="0000CC"/>
                </a:solidFill>
                <a:latin typeface="Times New Roman" pitchFamily="18" charset="0"/>
                <a:cs typeface="Times New Roman" pitchFamily="18" charset="0"/>
              </a:rPr>
              <a:t>Kể</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lại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từng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đoạn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của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câu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chuyện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theo</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tranh</a:t>
            </a:r>
            <a:r>
              <a:rPr lang="en-US" sz="3600" b="1" dirty="0">
                <a:solidFill>
                  <a:srgbClr val="0000CC"/>
                </a:solidFill>
                <a:latin typeface="Times New Roman" pitchFamily="18" charset="0"/>
                <a:cs typeface="Times New Roman" pitchFamily="18" charset="0"/>
              </a:rPr>
              <a:t>.</a:t>
            </a:r>
          </a:p>
        </p:txBody>
      </p:sp>
    </p:spTree>
    <p:extLst>
      <p:ext uri="{BB962C8B-B14F-4D97-AF65-F5344CB8AC3E}">
        <p14:creationId xmlns:p14="http://schemas.microsoft.com/office/powerpoint/2010/main" val="4382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A white plate with a black background&#10;&#10;Description automatically generated with low confidence">
            <a:extLst>
              <a:ext uri="{FF2B5EF4-FFF2-40B4-BE49-F238E27FC236}">
                <a16:creationId xmlns:a16="http://schemas.microsoft.com/office/drawing/2014/main" id="{B6D62958-DCF0-46CC-9D67-239336BCC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051671"/>
            <a:ext cx="7351945" cy="3276316"/>
          </a:xfrm>
          <a:prstGeom prst="rect">
            <a:avLst/>
          </a:prstGeom>
        </p:spPr>
      </p:pic>
      <p:sp>
        <p:nvSpPr>
          <p:cNvPr id="6" name="TextBox 5">
            <a:extLst>
              <a:ext uri="{FF2B5EF4-FFF2-40B4-BE49-F238E27FC236}">
                <a16:creationId xmlns:a16="http://schemas.microsoft.com/office/drawing/2014/main" id="{CCEFAD26-3A77-451D-A001-71B9B70B7547}"/>
              </a:ext>
            </a:extLst>
          </p:cNvPr>
          <p:cNvSpPr txBox="1"/>
          <p:nvPr/>
        </p:nvSpPr>
        <p:spPr>
          <a:xfrm>
            <a:off x="1876764" y="2332039"/>
            <a:ext cx="5269230" cy="715581"/>
          </a:xfrm>
          <a:prstGeom prst="rect">
            <a:avLst/>
          </a:prstGeom>
          <a:noFill/>
        </p:spPr>
        <p:txBody>
          <a:bodyPr wrap="square" rtlCol="0">
            <a:spAutoFit/>
          </a:bodyPr>
          <a:lstStyle/>
          <a:p>
            <a:pPr defTabSz="685800"/>
            <a:r>
              <a:rPr lang="en-US" sz="4050" dirty="0">
                <a:solidFill>
                  <a:srgbClr val="FF00FF"/>
                </a:solidFill>
                <a:latin typeface="Times New Roman" panose="02020603050405020304" pitchFamily="18" charset="0"/>
                <a:cs typeface="Times New Roman" panose="02020603050405020304" pitchFamily="18" charset="0"/>
              </a:rPr>
              <a:t>CỦNG CỐ, DẶN DÒ</a:t>
            </a:r>
          </a:p>
        </p:txBody>
      </p:sp>
    </p:spTree>
    <p:extLst>
      <p:ext uri="{BB962C8B-B14F-4D97-AF65-F5344CB8AC3E}">
        <p14:creationId xmlns:p14="http://schemas.microsoft.com/office/powerpoint/2010/main" val="201923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1500"/>
                            </p:stCondLst>
                            <p:childTnLst>
                              <p:par>
                                <p:cTn id="16" presetID="14" presetClass="entr" presetSubtype="10" fill="hold" grpId="0" nodeType="afterEffect">
                                  <p:stCondLst>
                                    <p:cond delay="0"/>
                                  </p:stCondLst>
                                  <p:iterate type="lt">
                                    <p:tmPct val="0"/>
                                  </p:iterate>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par>
                          <p:cTn id="19" fill="hold">
                            <p:stCondLst>
                              <p:cond delay="2000"/>
                            </p:stCondLst>
                            <p:childTnLst>
                              <p:par>
                                <p:cTn id="20" presetID="34" presetClass="emph" presetSubtype="0" repeatCount="indefinite" fill="hold" grpId="1" nodeType="afterEffect">
                                  <p:stCondLst>
                                    <p:cond delay="0"/>
                                  </p:stCondLst>
                                  <p:iterate type="lt">
                                    <p:tmPct val="10000"/>
                                  </p:iterate>
                                  <p:childTnLst>
                                    <p:animMotion origin="layout" path="M 8.33333E-7 4.93827E-7 L 8.33333E-7 -0.07222 " pathEditMode="relative" rAng="0" ptsTypes="AA">
                                      <p:cBhvr>
                                        <p:cTn id="21" dur="500" accel="50000" decel="50000" autoRev="1" fill="hold">
                                          <p:stCondLst>
                                            <p:cond delay="0"/>
                                          </p:stCondLst>
                                        </p:cTn>
                                        <p:tgtEl>
                                          <p:spTgt spid="6"/>
                                        </p:tgtEl>
                                        <p:attrNameLst>
                                          <p:attrName>ppt_x</p:attrName>
                                          <p:attrName>ppt_y</p:attrName>
                                        </p:attrNameLst>
                                      </p:cBhvr>
                                      <p:rCtr x="0" y="-3611"/>
                                    </p:animMotion>
                                    <p:animRot by="1500000">
                                      <p:cBhvr>
                                        <p:cTn id="22" dur="250" fill="hold">
                                          <p:stCondLst>
                                            <p:cond delay="0"/>
                                          </p:stCondLst>
                                        </p:cTn>
                                        <p:tgtEl>
                                          <p:spTgt spid="6"/>
                                        </p:tgtEl>
                                        <p:attrNameLst>
                                          <p:attrName>r</p:attrName>
                                        </p:attrNameLst>
                                      </p:cBhvr>
                                    </p:animRot>
                                    <p:animRot by="-1500000">
                                      <p:cBhvr>
                                        <p:cTn id="23" dur="250" fill="hold">
                                          <p:stCondLst>
                                            <p:cond delay="250"/>
                                          </p:stCondLst>
                                        </p:cTn>
                                        <p:tgtEl>
                                          <p:spTgt spid="6"/>
                                        </p:tgtEl>
                                        <p:attrNameLst>
                                          <p:attrName>r</p:attrName>
                                        </p:attrNameLst>
                                      </p:cBhvr>
                                    </p:animRot>
                                    <p:animRot by="-1500000">
                                      <p:cBhvr>
                                        <p:cTn id="24" dur="250" fill="hold">
                                          <p:stCondLst>
                                            <p:cond delay="500"/>
                                          </p:stCondLst>
                                        </p:cTn>
                                        <p:tgtEl>
                                          <p:spTgt spid="6"/>
                                        </p:tgtEl>
                                        <p:attrNameLst>
                                          <p:attrName>r</p:attrName>
                                        </p:attrNameLst>
                                      </p:cBhvr>
                                    </p:animRot>
                                    <p:animRot by="1500000">
                                      <p:cBhvr>
                                        <p:cTn id="25" dur="250" fill="hold">
                                          <p:stCondLst>
                                            <p:cond delay="75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Google Shape;416;p36"/>
          <p:cNvSpPr/>
          <p:nvPr/>
        </p:nvSpPr>
        <p:spPr>
          <a:xfrm>
            <a:off x="5301771" y="1985392"/>
            <a:ext cx="2592089" cy="2458566"/>
          </a:xfrm>
          <a:prstGeom prst="ellipse">
            <a:avLst/>
          </a:prstGeom>
          <a:solidFill>
            <a:srgbClr val="92D050"/>
          </a:solidFill>
          <a:ln>
            <a:noFill/>
          </a:ln>
        </p:spPr>
        <p:txBody>
          <a:bodyPr spcFirstLastPara="1" wrap="square" lIns="121705" tIns="121705" rIns="121705" bIns="121705" anchor="ctr" anchorCtr="0">
            <a:noAutofit/>
          </a:bodyPr>
          <a:lstStyle/>
          <a:p>
            <a:endParaRPr sz="1600"/>
          </a:p>
        </p:txBody>
      </p:sp>
      <p:sp>
        <p:nvSpPr>
          <p:cNvPr id="8" name="Google Shape;418;p36"/>
          <p:cNvSpPr/>
          <p:nvPr/>
        </p:nvSpPr>
        <p:spPr>
          <a:xfrm>
            <a:off x="971600" y="1985392"/>
            <a:ext cx="2592089" cy="2458566"/>
          </a:xfrm>
          <a:prstGeom prst="ellipse">
            <a:avLst/>
          </a:prstGeom>
          <a:solidFill>
            <a:srgbClr val="EC3730"/>
          </a:solidFill>
          <a:ln>
            <a:noFill/>
          </a:ln>
        </p:spPr>
        <p:txBody>
          <a:bodyPr spcFirstLastPara="1" wrap="square" lIns="121705" tIns="121705" rIns="121705" bIns="121705" anchor="ctr" anchorCtr="0">
            <a:noAutofit/>
          </a:bodyPr>
          <a:lstStyle/>
          <a:p>
            <a:endParaRPr sz="1600"/>
          </a:p>
        </p:txBody>
      </p:sp>
      <p:sp>
        <p:nvSpPr>
          <p:cNvPr id="9" name="Google Shape;419;p36"/>
          <p:cNvSpPr/>
          <p:nvPr/>
        </p:nvSpPr>
        <p:spPr>
          <a:xfrm>
            <a:off x="3163448" y="1357858"/>
            <a:ext cx="2592089" cy="2458566"/>
          </a:xfrm>
          <a:prstGeom prst="ellipse">
            <a:avLst/>
          </a:prstGeom>
          <a:solidFill>
            <a:srgbClr val="FFFF00"/>
          </a:solidFill>
          <a:ln>
            <a:noFill/>
          </a:ln>
        </p:spPr>
        <p:txBody>
          <a:bodyPr spcFirstLastPara="1" wrap="square" lIns="121705" tIns="121705" rIns="121705" bIns="121705" anchor="ctr" anchorCtr="0">
            <a:noAutofit/>
          </a:bodyPr>
          <a:lstStyle/>
          <a:p>
            <a:endParaRPr sz="1600"/>
          </a:p>
        </p:txBody>
      </p:sp>
      <p:sp>
        <p:nvSpPr>
          <p:cNvPr id="10" name="Google Shape;426;p36"/>
          <p:cNvSpPr txBox="1">
            <a:spLocks/>
          </p:cNvSpPr>
          <p:nvPr/>
        </p:nvSpPr>
        <p:spPr>
          <a:xfrm>
            <a:off x="3219096" y="2264376"/>
            <a:ext cx="2426227" cy="591471"/>
          </a:xfrm>
          <a:prstGeom prst="rect">
            <a:avLst/>
          </a:prstGeom>
        </p:spPr>
        <p:txBody>
          <a:bodyPr spcFirstLastPara="1" wrap="square" lIns="121705" tIns="121705" rIns="121705" bIns="12170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dirty="0" err="1">
                <a:solidFill>
                  <a:srgbClr val="002060"/>
                </a:solidFill>
              </a:rPr>
              <a:t>Hoàn</a:t>
            </a:r>
            <a:r>
              <a:rPr lang="en-US" sz="4000" dirty="0">
                <a:solidFill>
                  <a:srgbClr val="002060"/>
                </a:solidFill>
              </a:rPr>
              <a:t> </a:t>
            </a:r>
            <a:r>
              <a:rPr lang="en-US" sz="4000" dirty="0" err="1">
                <a:solidFill>
                  <a:srgbClr val="002060"/>
                </a:solidFill>
              </a:rPr>
              <a:t>thành</a:t>
            </a:r>
            <a:r>
              <a:rPr lang="en-US" sz="4000" dirty="0">
                <a:solidFill>
                  <a:srgbClr val="002060"/>
                </a:solidFill>
              </a:rPr>
              <a:t> </a:t>
            </a:r>
            <a:r>
              <a:rPr lang="en-US" sz="4000" dirty="0" err="1">
                <a:solidFill>
                  <a:srgbClr val="002060"/>
                </a:solidFill>
              </a:rPr>
              <a:t>bài</a:t>
            </a:r>
            <a:endParaRPr lang="en-US" sz="4000" dirty="0">
              <a:solidFill>
                <a:srgbClr val="002060"/>
              </a:solidFill>
            </a:endParaRPr>
          </a:p>
        </p:txBody>
      </p:sp>
      <p:sp>
        <p:nvSpPr>
          <p:cNvPr id="11" name="Google Shape;423;p36"/>
          <p:cNvSpPr txBox="1">
            <a:spLocks/>
          </p:cNvSpPr>
          <p:nvPr/>
        </p:nvSpPr>
        <p:spPr>
          <a:xfrm>
            <a:off x="1045903" y="2926809"/>
            <a:ext cx="2376082" cy="546041"/>
          </a:xfrm>
          <a:prstGeom prst="rect">
            <a:avLst/>
          </a:prstGeom>
        </p:spPr>
        <p:txBody>
          <a:bodyPr spcFirstLastPara="1" wrap="square" lIns="121705" tIns="121705" rIns="121705" bIns="12170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4000" dirty="0" err="1">
                <a:solidFill>
                  <a:srgbClr val="FFFFFF"/>
                </a:solidFill>
              </a:rPr>
              <a:t>Xem</a:t>
            </a:r>
            <a:r>
              <a:rPr lang="en-US" sz="4000" dirty="0">
                <a:solidFill>
                  <a:srgbClr val="FFFFFF"/>
                </a:solidFill>
              </a:rPr>
              <a:t> </a:t>
            </a:r>
            <a:r>
              <a:rPr lang="en-US" sz="4000" dirty="0" err="1">
                <a:solidFill>
                  <a:srgbClr val="FFFFFF"/>
                </a:solidFill>
              </a:rPr>
              <a:t>lại</a:t>
            </a:r>
            <a:r>
              <a:rPr lang="en-US" sz="4000" dirty="0">
                <a:solidFill>
                  <a:srgbClr val="FFFFFF"/>
                </a:solidFill>
              </a:rPr>
              <a:t> </a:t>
            </a:r>
            <a:r>
              <a:rPr lang="en-US" sz="4000" dirty="0" err="1">
                <a:solidFill>
                  <a:srgbClr val="FFFFFF"/>
                </a:solidFill>
              </a:rPr>
              <a:t>bài</a:t>
            </a:r>
            <a:r>
              <a:rPr lang="en-US" sz="4000" dirty="0">
                <a:solidFill>
                  <a:srgbClr val="FFFFFF"/>
                </a:solidFill>
              </a:rPr>
              <a:t> </a:t>
            </a:r>
            <a:r>
              <a:rPr lang="en-US" sz="4000" dirty="0" err="1">
                <a:solidFill>
                  <a:srgbClr val="FFFFFF"/>
                </a:solidFill>
              </a:rPr>
              <a:t>đã</a:t>
            </a:r>
            <a:r>
              <a:rPr lang="en-US" sz="4000" dirty="0">
                <a:solidFill>
                  <a:srgbClr val="FFFFFF"/>
                </a:solidFill>
              </a:rPr>
              <a:t> </a:t>
            </a:r>
            <a:r>
              <a:rPr lang="en-US" sz="4000" dirty="0" err="1">
                <a:solidFill>
                  <a:srgbClr val="FFFFFF"/>
                </a:solidFill>
              </a:rPr>
              <a:t>học</a:t>
            </a:r>
            <a:r>
              <a:rPr lang="en-US" sz="4000" dirty="0">
                <a:solidFill>
                  <a:srgbClr val="FFFFFF"/>
                </a:solidFill>
              </a:rPr>
              <a:t> </a:t>
            </a:r>
          </a:p>
        </p:txBody>
      </p:sp>
      <p:sp>
        <p:nvSpPr>
          <p:cNvPr id="12" name="Google Shape;417;p36"/>
          <p:cNvSpPr txBox="1">
            <a:spLocks/>
          </p:cNvSpPr>
          <p:nvPr/>
        </p:nvSpPr>
        <p:spPr>
          <a:xfrm>
            <a:off x="5508244" y="2922708"/>
            <a:ext cx="2179144" cy="592690"/>
          </a:xfrm>
          <a:prstGeom prst="rect">
            <a:avLst/>
          </a:prstGeom>
        </p:spPr>
        <p:txBody>
          <a:bodyPr spcFirstLastPara="1" wrap="square" lIns="121705" tIns="121705" rIns="121705" bIns="121705"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vi-VN" sz="3600" dirty="0">
                <a:solidFill>
                  <a:srgbClr val="FFFFFF"/>
                </a:solidFill>
              </a:rPr>
              <a:t>Chuẩn bị bài mới</a:t>
            </a:r>
          </a:p>
        </p:txBody>
      </p:sp>
    </p:spTree>
    <p:extLst>
      <p:ext uri="{BB962C8B-B14F-4D97-AF65-F5344CB8AC3E}">
        <p14:creationId xmlns:p14="http://schemas.microsoft.com/office/powerpoint/2010/main" val="194545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656951-271A-3431-29FA-45875F1D2E4A}"/>
              </a:ext>
            </a:extLst>
          </p:cNvPr>
          <p:cNvSpPr txBox="1"/>
          <p:nvPr/>
        </p:nvSpPr>
        <p:spPr>
          <a:xfrm>
            <a:off x="17242" y="1995686"/>
            <a:ext cx="9109516" cy="523220"/>
          </a:xfrm>
          <a:prstGeom prst="rect">
            <a:avLst/>
          </a:prstGeom>
          <a:noFill/>
        </p:spPr>
        <p:txBody>
          <a:bodyPr wrap="square">
            <a:spAutoFit/>
          </a:bodyPr>
          <a:lstStyle/>
          <a:p>
            <a:pPr algn="ctr"/>
            <a:r>
              <a:rPr lang="en-US" sz="2800" b="1" i="0">
                <a:solidFill>
                  <a:srgbClr val="C00000"/>
                </a:solidFill>
                <a:effectLst/>
                <a:latin typeface="Tahoma" panose="020B0604030504040204" pitchFamily="34" charset="0"/>
                <a:ea typeface="Tahoma" panose="020B0604030504040204" pitchFamily="34" charset="0"/>
                <a:cs typeface="Tahoma" panose="020B0604030504040204" pitchFamily="34" charset="0"/>
              </a:rPr>
              <a:t>    Kể lại một ngày em cảm thấy rất vui.</a:t>
            </a:r>
            <a:endParaRPr lang="en-US" sz="2800" b="1">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BCAD1093-6812-E9C8-09D3-18331F94EB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2800" r="66605"/>
          <a:stretch/>
        </p:blipFill>
        <p:spPr>
          <a:xfrm>
            <a:off x="179512" y="2834047"/>
            <a:ext cx="1715064" cy="2211710"/>
          </a:xfrm>
          <a:prstGeom prst="rect">
            <a:avLst/>
          </a:prstGeom>
        </p:spPr>
      </p:pic>
      <p:pic>
        <p:nvPicPr>
          <p:cNvPr id="7" name="Picture 6">
            <a:extLst>
              <a:ext uri="{FF2B5EF4-FFF2-40B4-BE49-F238E27FC236}">
                <a16:creationId xmlns:a16="http://schemas.microsoft.com/office/drawing/2014/main" id="{E003FF0A-FD00-4050-45CA-18C8BEEA58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891" r="6462" b="38800"/>
          <a:stretch/>
        </p:blipFill>
        <p:spPr>
          <a:xfrm>
            <a:off x="6948264" y="-1374"/>
            <a:ext cx="2195736" cy="2520280"/>
          </a:xfrm>
          <a:prstGeom prst="rect">
            <a:avLst/>
          </a:prstGeom>
        </p:spPr>
      </p:pic>
    </p:spTree>
    <p:extLst>
      <p:ext uri="{BB962C8B-B14F-4D97-AF65-F5344CB8AC3E}">
        <p14:creationId xmlns:p14="http://schemas.microsoft.com/office/powerpoint/2010/main" val="116303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704779-6DE0-B5BE-4FFC-19B706BF0E4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8800"/>
                    </a14:imgEffect>
                  </a14:imgLayer>
                </a14:imgProps>
              </a:ext>
            </a:extLst>
          </a:blip>
          <a:srcRect t="2664" b="4829"/>
          <a:stretch/>
        </p:blipFill>
        <p:spPr>
          <a:xfrm>
            <a:off x="0" y="1419622"/>
            <a:ext cx="9144000" cy="3744416"/>
          </a:xfrm>
          <a:prstGeom prst="rect">
            <a:avLst/>
          </a:prstGeom>
        </p:spPr>
      </p:pic>
      <p:sp>
        <p:nvSpPr>
          <p:cNvPr id="8" name="Title 1">
            <a:extLst>
              <a:ext uri="{FF2B5EF4-FFF2-40B4-BE49-F238E27FC236}">
                <a16:creationId xmlns:a16="http://schemas.microsoft.com/office/drawing/2014/main" id="{8FCC79E7-56DC-384F-0025-6654D7C9E763}"/>
              </a:ext>
            </a:extLst>
          </p:cNvPr>
          <p:cNvSpPr txBox="1">
            <a:spLocks/>
          </p:cNvSpPr>
          <p:nvPr/>
        </p:nvSpPr>
        <p:spPr>
          <a:xfrm>
            <a:off x="0" y="0"/>
            <a:ext cx="9144000" cy="11315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Thứ </a:t>
            </a:r>
            <a:r>
              <a:rPr lang="en-US" sz="2000">
                <a:solidFill>
                  <a:prstClr val="black"/>
                </a:solidFill>
                <a:latin typeface="Times New Roman" panose="02020603050405020304" pitchFamily="18" charset="0"/>
                <a:cs typeface="Times New Roman" pitchFamily="18" charset="0"/>
              </a:rPr>
              <a:t>Hai</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 ngày </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24 </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tháng 7 năm 2023</a:t>
            </a:r>
          </a:p>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2000" b="1" i="0" u="sng"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Tiếng Việt</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Đọc: </a:t>
            </a:r>
            <a:r>
              <a:rPr kumimoji="0" lang="vi-VN"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Ngày như thế nào là đẹp?</a:t>
            </a:r>
            <a:endParaRPr kumimoji="0" lang="en-US"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endParaRPr>
          </a:p>
        </p:txBody>
      </p:sp>
      <p:pic>
        <p:nvPicPr>
          <p:cNvPr id="9" name="Picture 8">
            <a:extLst>
              <a:ext uri="{FF2B5EF4-FFF2-40B4-BE49-F238E27FC236}">
                <a16:creationId xmlns:a16="http://schemas.microsoft.com/office/drawing/2014/main" id="{BF579CDC-5B04-AB97-6872-62258E8654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891" r="11255" b="38800"/>
          <a:stretch/>
        </p:blipFill>
        <p:spPr>
          <a:xfrm>
            <a:off x="7956376" y="0"/>
            <a:ext cx="1187624" cy="1512168"/>
          </a:xfrm>
          <a:prstGeom prst="rect">
            <a:avLst/>
          </a:prstGeom>
        </p:spPr>
      </p:pic>
      <p:pic>
        <p:nvPicPr>
          <p:cNvPr id="11" name="Picture 10">
            <a:extLst>
              <a:ext uri="{FF2B5EF4-FFF2-40B4-BE49-F238E27FC236}">
                <a16:creationId xmlns:a16="http://schemas.microsoft.com/office/drawing/2014/main" id="{B6B5FF34-3EE9-4674-CD9A-E60FAA2C90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891" r="11255" b="38800"/>
          <a:stretch/>
        </p:blipFill>
        <p:spPr>
          <a:xfrm flipH="1">
            <a:off x="-22280" y="0"/>
            <a:ext cx="1187624" cy="1512168"/>
          </a:xfrm>
          <a:prstGeom prst="rect">
            <a:avLst/>
          </a:prstGeom>
        </p:spPr>
      </p:pic>
    </p:spTree>
    <p:extLst>
      <p:ext uri="{BB962C8B-B14F-4D97-AF65-F5344CB8AC3E}">
        <p14:creationId xmlns:p14="http://schemas.microsoft.com/office/powerpoint/2010/main" val="3540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0511F0-0500-40B7-B092-C284C3696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195" y="67239"/>
            <a:ext cx="6303073" cy="737905"/>
          </a:xfrm>
          <a:prstGeom prst="rect">
            <a:avLst/>
          </a:prstGeom>
        </p:spPr>
      </p:pic>
      <p:pic>
        <p:nvPicPr>
          <p:cNvPr id="4" name="图片 2">
            <a:extLst>
              <a:ext uri="{FF2B5EF4-FFF2-40B4-BE49-F238E27FC236}">
                <a16:creationId xmlns:a16="http://schemas.microsoft.com/office/drawing/2014/main" id="{F4766A76-C667-43D2-9DA9-EF46F7C7ED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3599" y="2728633"/>
            <a:ext cx="3582020" cy="877037"/>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0CD7F0A5-CDD7-4D31-AAE7-3947DD7DF2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4719" y="1143462"/>
            <a:ext cx="1459781" cy="1684921"/>
          </a:xfrm>
          <a:prstGeom prst="rect">
            <a:avLst/>
          </a:prstGeom>
        </p:spPr>
      </p:pic>
      <p:sp>
        <p:nvSpPr>
          <p:cNvPr id="6" name="TextBox 28">
            <a:extLst>
              <a:ext uri="{FF2B5EF4-FFF2-40B4-BE49-F238E27FC236}">
                <a16:creationId xmlns:a16="http://schemas.microsoft.com/office/drawing/2014/main" id="{E1996AFD-9D12-4714-9B68-3346B093FB7B}"/>
              </a:ext>
            </a:extLst>
          </p:cNvPr>
          <p:cNvSpPr txBox="1"/>
          <p:nvPr/>
        </p:nvSpPr>
        <p:spPr>
          <a:xfrm>
            <a:off x="3288194" y="4265801"/>
            <a:ext cx="2788223" cy="773043"/>
          </a:xfrm>
          <a:prstGeom prst="cloud">
            <a:avLst/>
          </a:prstGeom>
          <a:solidFill>
            <a:srgbClr val="EC9DAE"/>
          </a:solidFill>
        </p:spPr>
        <p:txBody>
          <a:bodyPr wrap="square" rtlCol="0">
            <a:spAutoFit/>
          </a:bodyPr>
          <a:lstStyle/>
          <a:p>
            <a:pPr algn="ctr" defTabSz="685800">
              <a:defRPr/>
            </a:pPr>
            <a:r>
              <a:rPr lang="en-US" altLang="zh-CN" sz="2700" b="1" dirty="0">
                <a:solidFill>
                  <a:prstClr val="black"/>
                </a:solidFill>
                <a:latin typeface="#9Slide03 AmpleSoft Bold" panose="02000000000000000000" pitchFamily="2" charset="0"/>
                <a:ea typeface="inpin heiti" charset="-122"/>
                <a:cs typeface="Times New Roman" panose="02020603050405020304" pitchFamily="18" charset="0"/>
              </a:rPr>
              <a:t>MẮT DÕI</a:t>
            </a:r>
            <a:endParaRPr lang="zh-CN" altLang="en-US" sz="2700" b="1" dirty="0">
              <a:solidFill>
                <a:prstClr val="black"/>
              </a:solidFill>
              <a:latin typeface="#9Slide03 AmpleSoft Bold" panose="02000000000000000000" pitchFamily="2" charset="0"/>
              <a:ea typeface="inpin heiti" charset="-122"/>
              <a:cs typeface="Times New Roman" panose="02020603050405020304" pitchFamily="18" charset="0"/>
            </a:endParaRPr>
          </a:p>
        </p:txBody>
      </p:sp>
      <p:sp>
        <p:nvSpPr>
          <p:cNvPr id="7" name="TextBox 28">
            <a:extLst>
              <a:ext uri="{FF2B5EF4-FFF2-40B4-BE49-F238E27FC236}">
                <a16:creationId xmlns:a16="http://schemas.microsoft.com/office/drawing/2014/main" id="{D90373E3-E620-437B-80FA-BCBA4B78F6BF}"/>
              </a:ext>
            </a:extLst>
          </p:cNvPr>
          <p:cNvSpPr txBox="1"/>
          <p:nvPr/>
        </p:nvSpPr>
        <p:spPr>
          <a:xfrm>
            <a:off x="6080944" y="1770647"/>
            <a:ext cx="2674620" cy="773043"/>
          </a:xfrm>
          <a:prstGeom prst="cloud">
            <a:avLst/>
          </a:prstGeom>
          <a:solidFill>
            <a:srgbClr val="FFC000">
              <a:lumMod val="60000"/>
              <a:lumOff val="40000"/>
            </a:srgbClr>
          </a:solidFill>
        </p:spPr>
        <p:txBody>
          <a:bodyPr wrap="square" rtlCol="0">
            <a:spAutoFit/>
          </a:bodyPr>
          <a:lstStyle/>
          <a:p>
            <a:pPr algn="ctr" defTabSz="685800">
              <a:defRPr/>
            </a:pPr>
            <a:r>
              <a:rPr lang="en-US" altLang="zh-CN" sz="2700" b="1" kern="0" dirty="0">
                <a:solidFill>
                  <a:prstClr val="black"/>
                </a:solidFill>
                <a:latin typeface="#9Slide03 AmpleSoft Bold" panose="02000000000000000000" pitchFamily="2" charset="0"/>
                <a:ea typeface="inpin heiti" charset="-122"/>
                <a:cs typeface="Times New Roman" panose="02020603050405020304" pitchFamily="18" charset="0"/>
              </a:rPr>
              <a:t>TAI NGHE</a:t>
            </a:r>
            <a:endParaRPr lang="zh-CN" altLang="en-US" sz="2700" b="1" kern="0" dirty="0">
              <a:solidFill>
                <a:prstClr val="black"/>
              </a:solidFill>
              <a:latin typeface="#9Slide03 AmpleSoft Bold" panose="02000000000000000000" pitchFamily="2" charset="0"/>
              <a:ea typeface="inpin heiti" charset="-122"/>
              <a:cs typeface="Times New Roman" panose="02020603050405020304" pitchFamily="18" charset="0"/>
            </a:endParaRPr>
          </a:p>
        </p:txBody>
      </p:sp>
      <p:sp>
        <p:nvSpPr>
          <p:cNvPr id="8" name="TextBox 28">
            <a:extLst>
              <a:ext uri="{FF2B5EF4-FFF2-40B4-BE49-F238E27FC236}">
                <a16:creationId xmlns:a16="http://schemas.microsoft.com/office/drawing/2014/main" id="{5C7E7B85-7026-4758-8220-DDAE1290DD38}"/>
              </a:ext>
            </a:extLst>
          </p:cNvPr>
          <p:cNvSpPr txBox="1"/>
          <p:nvPr/>
        </p:nvSpPr>
        <p:spPr>
          <a:xfrm>
            <a:off x="669275" y="1892575"/>
            <a:ext cx="2191625" cy="773043"/>
          </a:xfrm>
          <a:prstGeom prst="cloud">
            <a:avLst/>
          </a:prstGeom>
          <a:solidFill>
            <a:srgbClr val="ED7D31">
              <a:lumMod val="60000"/>
              <a:lumOff val="40000"/>
            </a:srgbClr>
          </a:solidFill>
        </p:spPr>
        <p:txBody>
          <a:bodyPr wrap="square" rtlCol="0">
            <a:spAutoFit/>
          </a:bodyPr>
          <a:lstStyle/>
          <a:p>
            <a:pPr algn="ctr" defTabSz="685800">
              <a:defRPr/>
            </a:pPr>
            <a:r>
              <a:rPr lang="en-US" altLang="zh-CN" sz="2700" b="1" kern="0" dirty="0">
                <a:solidFill>
                  <a:prstClr val="black"/>
                </a:solidFill>
                <a:latin typeface="#9Slide03 AmpleSoft Bold" panose="02000000000000000000" pitchFamily="2" charset="0"/>
                <a:ea typeface="inpin heiti" charset="-122"/>
                <a:cs typeface="Times New Roman" panose="02020603050405020304" pitchFamily="18" charset="0"/>
              </a:rPr>
              <a:t>TAY DÒ</a:t>
            </a:r>
            <a:endParaRPr lang="zh-CN" altLang="en-US" sz="2700" b="1" kern="0" dirty="0">
              <a:solidFill>
                <a:prstClr val="black"/>
              </a:solidFill>
              <a:latin typeface="#9Slide03 AmpleSoft Bold" panose="02000000000000000000" pitchFamily="2" charset="0"/>
              <a:ea typeface="inpin heiti" charset="-122"/>
              <a:cs typeface="Times New Roman" panose="02020603050405020304" pitchFamily="18" charset="0"/>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BAD44231-12A8-4142-9A21-C8AFB410F3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49808" flipV="1">
            <a:off x="4246627" y="3633913"/>
            <a:ext cx="650747" cy="6507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ADF5DB87-F586-4B81-AC7E-2900C7D80B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526325" flipV="1">
            <a:off x="5410106" y="1945828"/>
            <a:ext cx="650747" cy="6507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7AC45C54-221F-4E77-BC5E-AA59FEDC61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073675" flipH="1" flipV="1">
            <a:off x="3013918" y="1936154"/>
            <a:ext cx="650747" cy="650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76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anim calcmode="lin" valueType="num">
                                      <p:cBhvr>
                                        <p:cTn id="17" dur="750" fill="hold"/>
                                        <p:tgtEl>
                                          <p:spTgt spid="4"/>
                                        </p:tgtEl>
                                        <p:attrNameLst>
                                          <p:attrName>ppt_x</p:attrName>
                                        </p:attrNameLst>
                                      </p:cBhvr>
                                      <p:tavLst>
                                        <p:tav tm="0">
                                          <p:val>
                                            <p:strVal val="#ppt_x"/>
                                          </p:val>
                                        </p:tav>
                                        <p:tav tm="100000">
                                          <p:val>
                                            <p:strVal val="#ppt_x"/>
                                          </p:val>
                                        </p:tav>
                                      </p:tavLst>
                                    </p:anim>
                                    <p:anim calcmode="lin" valueType="num">
                                      <p:cBhvr>
                                        <p:cTn id="18" dur="675" decel="100000" fill="hold"/>
                                        <p:tgtEl>
                                          <p:spTgt spid="4"/>
                                        </p:tgtEl>
                                        <p:attrNameLst>
                                          <p:attrName>ppt_y</p:attrName>
                                        </p:attrNameLst>
                                      </p:cBhvr>
                                      <p:tavLst>
                                        <p:tav tm="0">
                                          <p:val>
                                            <p:strVal val="#ppt_y+1"/>
                                          </p:val>
                                        </p:tav>
                                        <p:tav tm="100000">
                                          <p:val>
                                            <p:strVal val="#ppt_y-.03"/>
                                          </p:val>
                                        </p:tav>
                                      </p:tavLst>
                                    </p:anim>
                                    <p:anim calcmode="lin" valueType="num">
                                      <p:cBhvr>
                                        <p:cTn id="19"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0.7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strVal val="#ppt_w*0.70"/>
                                          </p:val>
                                        </p:tav>
                                        <p:tav tm="100000">
                                          <p:val>
                                            <p:strVal val="#ppt_w"/>
                                          </p:val>
                                        </p:tav>
                                      </p:tavLst>
                                    </p:anim>
                                    <p:anim calcmode="lin" valueType="num">
                                      <p:cBhvr>
                                        <p:cTn id="42" dur="500" fill="hold"/>
                                        <p:tgtEl>
                                          <p:spTgt spid="8"/>
                                        </p:tgtEl>
                                        <p:attrNameLst>
                                          <p:attrName>ppt_h</p:attrName>
                                        </p:attrNameLst>
                                      </p:cBhvr>
                                      <p:tavLst>
                                        <p:tav tm="0">
                                          <p:val>
                                            <p:strVal val="#ppt_h"/>
                                          </p:val>
                                        </p:tav>
                                        <p:tav tm="100000">
                                          <p:val>
                                            <p:strVal val="#ppt_h"/>
                                          </p:val>
                                        </p:tav>
                                      </p:tavLst>
                                    </p:anim>
                                    <p:animEffect transition="in" filter="fade">
                                      <p:cBhvr>
                                        <p:cTn id="43" dur="500"/>
                                        <p:tgtEl>
                                          <p:spTgt spid="8"/>
                                        </p:tgtEl>
                                      </p:cBhvr>
                                    </p:animEffect>
                                  </p:childTnLst>
                                </p:cTn>
                              </p:par>
                              <p:par>
                                <p:cTn id="44" presetID="22" presetClass="entr" presetSubtype="8"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68891-6197-1569-5DC3-D13727FFA4C4}"/>
              </a:ext>
            </a:extLst>
          </p:cNvPr>
          <p:cNvSpPr txBox="1">
            <a:spLocks/>
          </p:cNvSpPr>
          <p:nvPr/>
        </p:nvSpPr>
        <p:spPr>
          <a:xfrm>
            <a:off x="0" y="0"/>
            <a:ext cx="9144000" cy="11315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Thứ </a:t>
            </a:r>
            <a:r>
              <a:rPr lang="en-US" sz="2000">
                <a:solidFill>
                  <a:prstClr val="black"/>
                </a:solidFill>
                <a:latin typeface="Times New Roman" panose="02020603050405020304" pitchFamily="18" charset="0"/>
                <a:cs typeface="Times New Roman" pitchFamily="18" charset="0"/>
              </a:rPr>
              <a:t>Hai</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 ngày </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24 </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tháng 7 năm 2023</a:t>
            </a:r>
          </a:p>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2000" b="1" i="0" u="sng"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Tiếng Việt</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Đọc: </a:t>
            </a:r>
            <a:r>
              <a:rPr kumimoji="0" lang="vi-VN"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Ngày như thế nào là đẹp?</a:t>
            </a:r>
            <a:endParaRPr kumimoji="0" lang="en-US"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endParaRPr>
          </a:p>
        </p:txBody>
      </p:sp>
      <p:pic>
        <p:nvPicPr>
          <p:cNvPr id="3" name="Picture 2">
            <a:extLst>
              <a:ext uri="{FF2B5EF4-FFF2-40B4-BE49-F238E27FC236}">
                <a16:creationId xmlns:a16="http://schemas.microsoft.com/office/drawing/2014/main" id="{CECDC899-E962-69E5-B7AE-F4048AD100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891" r="11255" b="38800"/>
          <a:stretch/>
        </p:blipFill>
        <p:spPr>
          <a:xfrm>
            <a:off x="7956376" y="0"/>
            <a:ext cx="1187624" cy="1512168"/>
          </a:xfrm>
          <a:prstGeom prst="rect">
            <a:avLst/>
          </a:prstGeom>
        </p:spPr>
      </p:pic>
      <p:pic>
        <p:nvPicPr>
          <p:cNvPr id="4" name="Picture 3">
            <a:extLst>
              <a:ext uri="{FF2B5EF4-FFF2-40B4-BE49-F238E27FC236}">
                <a16:creationId xmlns:a16="http://schemas.microsoft.com/office/drawing/2014/main" id="{372365CD-C5C7-4950-528F-BA62DC3E4C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891" r="11255" b="38800"/>
          <a:stretch/>
        </p:blipFill>
        <p:spPr>
          <a:xfrm flipH="1">
            <a:off x="-22280" y="0"/>
            <a:ext cx="1187624" cy="1512168"/>
          </a:xfrm>
          <a:prstGeom prst="rect">
            <a:avLst/>
          </a:prstGeom>
        </p:spPr>
      </p:pic>
      <p:sp>
        <p:nvSpPr>
          <p:cNvPr id="5" name="Rectangle 4">
            <a:extLst>
              <a:ext uri="{FF2B5EF4-FFF2-40B4-BE49-F238E27FC236}">
                <a16:creationId xmlns:a16="http://schemas.microsoft.com/office/drawing/2014/main" id="{A8FD7A7D-35EB-3BA2-3A14-7BDF2DD0B698}"/>
              </a:ext>
            </a:extLst>
          </p:cNvPr>
          <p:cNvSpPr/>
          <p:nvPr/>
        </p:nvSpPr>
        <p:spPr>
          <a:xfrm>
            <a:off x="209641" y="1925273"/>
            <a:ext cx="8648952" cy="984984"/>
          </a:xfrm>
          <a:prstGeom prst="rect">
            <a:avLst/>
          </a:prstGeom>
        </p:spPr>
        <p:txBody>
          <a:bodyPr wrap="square" lIns="122018" tIns="61009" rIns="122018" bIns="61009">
            <a:spAutoFit/>
          </a:bodyPr>
          <a:lstStyle/>
          <a:p>
            <a:r>
              <a:rPr lang="en-US" sz="2800" b="1">
                <a:solidFill>
                  <a:srgbClr val="002060"/>
                </a:solidFill>
                <a:latin typeface="Times New Roman" panose="02020603050405020304" pitchFamily="18" charset="0"/>
                <a:cs typeface="Times New Roman" panose="02020603050405020304" pitchFamily="18" charset="0"/>
              </a:rPr>
              <a:t>Đọc </a:t>
            </a:r>
            <a:r>
              <a:rPr lang="en-US" sz="2800" b="1" dirty="0" err="1">
                <a:solidFill>
                  <a:srgbClr val="002060"/>
                </a:solidFill>
                <a:latin typeface="Times New Roman" panose="02020603050405020304" pitchFamily="18" charset="0"/>
                <a:cs typeface="Times New Roman" panose="02020603050405020304" pitchFamily="18" charset="0"/>
              </a:rPr>
              <a:t>trôi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chảy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toàn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bài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ngắt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nghỉ</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đúng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chú</a:t>
            </a:r>
            <a:r>
              <a:rPr lang="en-US" sz="2800" b="1" dirty="0">
                <a:solidFill>
                  <a:srgbClr val="002060"/>
                </a:solidFill>
                <a:latin typeface="Times New Roman" panose="02020603050405020304" pitchFamily="18" charset="0"/>
                <a:cs typeface="Times New Roman" panose="02020603050405020304" pitchFamily="18" charset="0"/>
              </a:rPr>
              <a:t> ý </a:t>
            </a:r>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dài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Đọc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diễn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cảm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thoại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với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ngữ</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điệu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phù</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hợp</a:t>
            </a: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BACFC90A-E179-726A-4748-0350290A062F}"/>
              </a:ext>
            </a:extLst>
          </p:cNvPr>
          <p:cNvSpPr/>
          <p:nvPr/>
        </p:nvSpPr>
        <p:spPr>
          <a:xfrm>
            <a:off x="209641" y="3464771"/>
            <a:ext cx="8826856" cy="1415871"/>
          </a:xfrm>
          <a:prstGeom prst="rect">
            <a:avLst/>
          </a:prstGeom>
        </p:spPr>
        <p:txBody>
          <a:bodyPr wrap="square" lIns="122018" tIns="61009" rIns="122018" bIns="61009">
            <a:spAutoFit/>
          </a:bodyPr>
          <a:lstStyle/>
          <a:p>
            <a:pPr algn="just"/>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Đoạn</a:t>
            </a:r>
            <a:r>
              <a:rPr lang="en-US" sz="2800" b="1" dirty="0">
                <a:solidFill>
                  <a:srgbClr val="002060"/>
                </a:solidFill>
                <a:latin typeface="Times New Roman" panose="02020603050405020304" pitchFamily="18" charset="0"/>
                <a:ea typeface="Times New Roman" panose="02020603050405020304" pitchFamily="18" charset="0"/>
              </a:rPr>
              <a:t> 1: </a:t>
            </a:r>
            <a:r>
              <a:rPr lang="en-US" sz="2800" b="1" dirty="0" err="1">
                <a:solidFill>
                  <a:srgbClr val="002060"/>
                </a:solidFill>
                <a:latin typeface="Times New Roman" panose="02020603050405020304" pitchFamily="18" charset="0"/>
                <a:ea typeface="Times New Roman" panose="02020603050405020304" pitchFamily="18" charset="0"/>
              </a:rPr>
              <a:t>Từ</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đầu</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đến</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giun</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đất</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cãi</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lại</a:t>
            </a:r>
            <a:r>
              <a:rPr lang="en-US" sz="2800" b="1" dirty="0">
                <a:solidFill>
                  <a:srgbClr val="002060"/>
                </a:solidFill>
                <a:latin typeface="Times New Roman" panose="02020603050405020304" pitchFamily="18" charset="0"/>
                <a:ea typeface="Times New Roman" panose="02020603050405020304" pitchFamily="18" charset="0"/>
              </a:rPr>
              <a:t>.</a:t>
            </a:r>
          </a:p>
          <a:p>
            <a:pPr algn="just"/>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Đoạn</a:t>
            </a:r>
            <a:r>
              <a:rPr lang="en-US" sz="2800" b="1" dirty="0">
                <a:solidFill>
                  <a:srgbClr val="002060"/>
                </a:solidFill>
                <a:latin typeface="Times New Roman" panose="02020603050405020304" pitchFamily="18" charset="0"/>
                <a:ea typeface="Times New Roman" panose="02020603050405020304" pitchFamily="18" charset="0"/>
              </a:rPr>
              <a:t> 2: </a:t>
            </a:r>
            <a:r>
              <a:rPr lang="en-US" sz="2800" b="1" dirty="0" err="1">
                <a:solidFill>
                  <a:srgbClr val="002060"/>
                </a:solidFill>
                <a:latin typeface="Times New Roman" panose="02020603050405020304" pitchFamily="18" charset="0"/>
                <a:ea typeface="Times New Roman" panose="02020603050405020304" pitchFamily="18" charset="0"/>
              </a:rPr>
              <a:t>Tiếp</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theo</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cho</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đến</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sau</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khi</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mặt</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trời</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lặn</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nhé</a:t>
            </a:r>
            <a:r>
              <a:rPr lang="en-US" sz="2800" b="1" dirty="0">
                <a:solidFill>
                  <a:srgbClr val="002060"/>
                </a:solidFill>
                <a:latin typeface="Times New Roman" panose="02020603050405020304" pitchFamily="18" charset="0"/>
                <a:ea typeface="Times New Roman" panose="02020603050405020304" pitchFamily="18" charset="0"/>
              </a:rPr>
              <a:t>.</a:t>
            </a:r>
          </a:p>
          <a:p>
            <a:pPr algn="just"/>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Đoạn</a:t>
            </a:r>
            <a:r>
              <a:rPr lang="en-US" sz="2800" b="1" dirty="0">
                <a:solidFill>
                  <a:srgbClr val="002060"/>
                </a:solidFill>
                <a:latin typeface="Times New Roman" panose="02020603050405020304" pitchFamily="18" charset="0"/>
                <a:ea typeface="Times New Roman" panose="02020603050405020304" pitchFamily="18" charset="0"/>
              </a:rPr>
              <a:t> 3: </a:t>
            </a:r>
            <a:r>
              <a:rPr lang="en-US" sz="2800" b="1" dirty="0" err="1">
                <a:solidFill>
                  <a:srgbClr val="002060"/>
                </a:solidFill>
                <a:latin typeface="Times New Roman" panose="02020603050405020304" pitchFamily="18" charset="0"/>
                <a:ea typeface="Times New Roman" panose="02020603050405020304" pitchFamily="18" charset="0"/>
              </a:rPr>
              <a:t>Còn</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lại</a:t>
            </a:r>
            <a:r>
              <a:rPr lang="en-US" sz="2800" b="1" dirty="0">
                <a:solidFill>
                  <a:srgbClr val="002060"/>
                </a:solidFill>
                <a:latin typeface="Times New Roman" panose="02020603050405020304" pitchFamily="18" charset="0"/>
                <a:ea typeface="Times New Roman" panose="02020603050405020304" pitchFamily="18" charset="0"/>
              </a:rPr>
              <a:t>.</a:t>
            </a:r>
          </a:p>
        </p:txBody>
      </p:sp>
      <p:sp>
        <p:nvSpPr>
          <p:cNvPr id="8" name="Rectangle 7">
            <a:extLst>
              <a:ext uri="{FF2B5EF4-FFF2-40B4-BE49-F238E27FC236}">
                <a16:creationId xmlns:a16="http://schemas.microsoft.com/office/drawing/2014/main" id="{B823CDB8-4354-583E-5701-4F9A73CE0A6B}"/>
              </a:ext>
            </a:extLst>
          </p:cNvPr>
          <p:cNvSpPr/>
          <p:nvPr/>
        </p:nvSpPr>
        <p:spPr>
          <a:xfrm>
            <a:off x="209641" y="1386406"/>
            <a:ext cx="4191001" cy="523220"/>
          </a:xfrm>
          <a:prstGeom prst="rect">
            <a:avLst/>
          </a:prstGeom>
        </p:spPr>
        <p:txBody>
          <a:bodyPr wrap="square">
            <a:spAutoFit/>
          </a:bodyPr>
          <a:lstStyle/>
          <a:p>
            <a:pPr defTabSz="913912" eaLnBrk="0" fontAlgn="base" hangingPunct="0">
              <a:spcBef>
                <a:spcPct val="0"/>
              </a:spcBef>
              <a:spcAft>
                <a:spcPct val="0"/>
              </a:spcAft>
            </a:pPr>
            <a:r>
              <a:rPr lang="en-US" sz="2800" b="1">
                <a:solidFill>
                  <a:srgbClr val="FF0066"/>
                </a:solidFill>
                <a:latin typeface="Times New Roman" pitchFamily="18" charset="0"/>
                <a:cs typeface="Times New Roman" pitchFamily="18" charset="0"/>
              </a:rPr>
              <a:t>1. Hướng dẫn đọc.</a:t>
            </a:r>
          </a:p>
        </p:txBody>
      </p:sp>
      <p:sp>
        <p:nvSpPr>
          <p:cNvPr id="11" name="Rectangle 10">
            <a:extLst>
              <a:ext uri="{FF2B5EF4-FFF2-40B4-BE49-F238E27FC236}">
                <a16:creationId xmlns:a16="http://schemas.microsoft.com/office/drawing/2014/main" id="{F07E75B1-9C9E-54EB-5704-6A0058FBCA4B}"/>
              </a:ext>
            </a:extLst>
          </p:cNvPr>
          <p:cNvSpPr/>
          <p:nvPr/>
        </p:nvSpPr>
        <p:spPr>
          <a:xfrm>
            <a:off x="209641" y="2925904"/>
            <a:ext cx="4191001" cy="523220"/>
          </a:xfrm>
          <a:prstGeom prst="rect">
            <a:avLst/>
          </a:prstGeom>
        </p:spPr>
        <p:txBody>
          <a:bodyPr wrap="square">
            <a:spAutoFit/>
          </a:bodyPr>
          <a:lstStyle/>
          <a:p>
            <a:pPr defTabSz="913912" eaLnBrk="0" fontAlgn="base" hangingPunct="0">
              <a:spcBef>
                <a:spcPct val="0"/>
              </a:spcBef>
              <a:spcAft>
                <a:spcPct val="0"/>
              </a:spcAft>
            </a:pPr>
            <a:r>
              <a:rPr lang="en-US" sz="2800" b="1" dirty="0">
                <a:solidFill>
                  <a:srgbClr val="FF0066"/>
                </a:solidFill>
                <a:latin typeface="Times New Roman" pitchFamily="18" charset="0"/>
                <a:cs typeface="Times New Roman" pitchFamily="18" charset="0"/>
              </a:rPr>
              <a:t>2. Chia </a:t>
            </a:r>
            <a:r>
              <a:rPr lang="en-US" sz="2800" b="1" dirty="0" err="1">
                <a:solidFill>
                  <a:srgbClr val="FF0066"/>
                </a:solidFill>
                <a:latin typeface="Times New Roman" pitchFamily="18" charset="0"/>
                <a:cs typeface="Times New Roman" pitchFamily="18" charset="0"/>
              </a:rPr>
              <a:t>đoạn</a:t>
            </a:r>
            <a:r>
              <a:rPr lang="en-US" sz="2800" b="1" dirty="0">
                <a:solidFill>
                  <a:srgbClr val="FF0066"/>
                </a:solidFill>
                <a:latin typeface="Times New Roman" pitchFamily="18" charset="0"/>
                <a:cs typeface="Times New Roman" pitchFamily="18" charset="0"/>
              </a:rPr>
              <a:t>.</a:t>
            </a:r>
          </a:p>
        </p:txBody>
      </p:sp>
    </p:spTree>
    <p:extLst>
      <p:ext uri="{BB962C8B-B14F-4D97-AF65-F5344CB8AC3E}">
        <p14:creationId xmlns:p14="http://schemas.microsoft.com/office/powerpoint/2010/main" val="207199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009BAA-19AD-F7B6-97B6-FE0E86CA617E}"/>
              </a:ext>
            </a:extLst>
          </p:cNvPr>
          <p:cNvSpPr/>
          <p:nvPr/>
        </p:nvSpPr>
        <p:spPr>
          <a:xfrm>
            <a:off x="107504" y="1419622"/>
            <a:ext cx="6781802" cy="523220"/>
          </a:xfrm>
          <a:prstGeom prst="rect">
            <a:avLst/>
          </a:prstGeom>
        </p:spPr>
        <p:txBody>
          <a:bodyPr wrap="square">
            <a:spAutoFit/>
          </a:bodyPr>
          <a:lstStyle/>
          <a:p>
            <a:pPr defTabSz="913912" eaLnBrk="0" fontAlgn="base" hangingPunct="0">
              <a:spcBef>
                <a:spcPct val="0"/>
              </a:spcBef>
              <a:spcAft>
                <a:spcPct val="0"/>
              </a:spcAft>
            </a:pPr>
            <a:r>
              <a:rPr lang="en-US" sz="2800" b="1" dirty="0">
                <a:solidFill>
                  <a:srgbClr val="FF0066"/>
                </a:solidFill>
                <a:latin typeface="Times New Roman" pitchFamily="18" charset="0"/>
                <a:cs typeface="Times New Roman" pitchFamily="18" charset="0"/>
              </a:rPr>
              <a:t>3</a:t>
            </a:r>
            <a:r>
              <a:rPr lang="en-US" sz="2800" b="1">
                <a:solidFill>
                  <a:srgbClr val="FF0066"/>
                </a:solidFill>
                <a:latin typeface="Times New Roman" pitchFamily="18" charset="0"/>
                <a:cs typeface="Times New Roman" pitchFamily="18" charset="0"/>
              </a:rPr>
              <a:t>. Luyện đọc và tìm hiểu bài</a:t>
            </a:r>
            <a:r>
              <a:rPr lang="en-US" sz="2800" b="1" dirty="0">
                <a:solidFill>
                  <a:srgbClr val="FF0066"/>
                </a:solidFill>
                <a:latin typeface="Times New Roman" pitchFamily="18" charset="0"/>
                <a:cs typeface="Times New Roman" pitchFamily="18" charset="0"/>
              </a:rPr>
              <a:t>.</a:t>
            </a:r>
          </a:p>
        </p:txBody>
      </p:sp>
      <p:sp>
        <p:nvSpPr>
          <p:cNvPr id="3" name="Title 1">
            <a:extLst>
              <a:ext uri="{FF2B5EF4-FFF2-40B4-BE49-F238E27FC236}">
                <a16:creationId xmlns:a16="http://schemas.microsoft.com/office/drawing/2014/main" id="{816424A3-8BCA-A2F0-8B21-BA3FD7A1FC4D}"/>
              </a:ext>
            </a:extLst>
          </p:cNvPr>
          <p:cNvSpPr txBox="1">
            <a:spLocks/>
          </p:cNvSpPr>
          <p:nvPr/>
        </p:nvSpPr>
        <p:spPr>
          <a:xfrm>
            <a:off x="0" y="0"/>
            <a:ext cx="9144000" cy="11315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Thứ </a:t>
            </a:r>
            <a:r>
              <a:rPr lang="en-US" sz="2000">
                <a:solidFill>
                  <a:prstClr val="black"/>
                </a:solidFill>
                <a:latin typeface="Times New Roman" panose="02020603050405020304" pitchFamily="18" charset="0"/>
                <a:cs typeface="Times New Roman" pitchFamily="18" charset="0"/>
              </a:rPr>
              <a:t>Hai</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 ngày </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24 </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tháng 7 năm 2023</a:t>
            </a:r>
          </a:p>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2000" b="1" i="0" u="sng"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Tiếng Việt</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Đọc: </a:t>
            </a:r>
            <a:r>
              <a:rPr kumimoji="0" lang="vi-VN"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Ngày như thế nào là đẹp?</a:t>
            </a:r>
            <a:endParaRPr kumimoji="0" lang="en-US"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91485424-D021-289E-8A1D-8AB5284F42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891" r="11255" b="38800"/>
          <a:stretch/>
        </p:blipFill>
        <p:spPr>
          <a:xfrm>
            <a:off x="7956376" y="0"/>
            <a:ext cx="1187624" cy="1512168"/>
          </a:xfrm>
          <a:prstGeom prst="rect">
            <a:avLst/>
          </a:prstGeom>
        </p:spPr>
      </p:pic>
      <p:pic>
        <p:nvPicPr>
          <p:cNvPr id="5" name="Picture 4">
            <a:extLst>
              <a:ext uri="{FF2B5EF4-FFF2-40B4-BE49-F238E27FC236}">
                <a16:creationId xmlns:a16="http://schemas.microsoft.com/office/drawing/2014/main" id="{867507FB-563B-6AB9-D8C8-AE784C8659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891" r="11255" b="38800"/>
          <a:stretch/>
        </p:blipFill>
        <p:spPr>
          <a:xfrm flipH="1">
            <a:off x="-22280" y="0"/>
            <a:ext cx="1187624" cy="1512168"/>
          </a:xfrm>
          <a:prstGeom prst="rect">
            <a:avLst/>
          </a:prstGeom>
        </p:spPr>
      </p:pic>
    </p:spTree>
    <p:extLst>
      <p:ext uri="{BB962C8B-B14F-4D97-AF65-F5344CB8AC3E}">
        <p14:creationId xmlns:p14="http://schemas.microsoft.com/office/powerpoint/2010/main" val="100302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417129-F8F2-33AE-F10F-CCA0CDA6D6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891" r="11255" b="38800"/>
          <a:stretch/>
        </p:blipFill>
        <p:spPr>
          <a:xfrm flipH="1" flipV="1">
            <a:off x="0" y="3998075"/>
            <a:ext cx="899592" cy="1145425"/>
          </a:xfrm>
          <a:prstGeom prst="rect">
            <a:avLst/>
          </a:prstGeom>
        </p:spPr>
      </p:pic>
      <p:sp>
        <p:nvSpPr>
          <p:cNvPr id="3" name="Rectangle: Rounded Corners 61">
            <a:extLst>
              <a:ext uri="{FF2B5EF4-FFF2-40B4-BE49-F238E27FC236}">
                <a16:creationId xmlns:a16="http://schemas.microsoft.com/office/drawing/2014/main" id="{A45645C1-003B-B717-5CB9-2DF8F92BD233}"/>
              </a:ext>
            </a:extLst>
          </p:cNvPr>
          <p:cNvSpPr/>
          <p:nvPr/>
        </p:nvSpPr>
        <p:spPr>
          <a:xfrm>
            <a:off x="2778496" y="-20538"/>
            <a:ext cx="3587007" cy="539840"/>
          </a:xfrm>
          <a:prstGeom prst="rect">
            <a:avLst/>
          </a:prstGeom>
          <a:noFill/>
          <a:ln w="28575" cap="flat" cmpd="sng" algn="ctr">
            <a:noFill/>
            <a:prstDash val="dash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C00000"/>
                </a:solidFill>
                <a:effectLst/>
                <a:uLnTx/>
                <a:uFillTx/>
                <a:latin typeface="iCiel Cadena" panose="02000503000000020004" pitchFamily="50" charset="0"/>
                <a:ea typeface="Tahoma" panose="020B0604030504040204" pitchFamily="34" charset="0"/>
                <a:cs typeface="Tahoma" panose="020B0604030504040204" pitchFamily="34" charset="0"/>
              </a:rPr>
              <a:t>Ngày như thế nào là đẹp?</a:t>
            </a:r>
            <a:endParaRPr kumimoji="0" lang="en-US" sz="2400" b="1" i="0" u="none" strike="noStrike" kern="0" cap="none" spc="0" normalizeH="0" baseline="0" noProof="0" dirty="0">
              <a:ln>
                <a:noFill/>
              </a:ln>
              <a:solidFill>
                <a:srgbClr val="C00000"/>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86EDDF7D-0680-16F4-B25F-3B8110265AA8}"/>
              </a:ext>
            </a:extLst>
          </p:cNvPr>
          <p:cNvSpPr txBox="1"/>
          <p:nvPr/>
        </p:nvSpPr>
        <p:spPr>
          <a:xfrm>
            <a:off x="35496" y="484133"/>
            <a:ext cx="9036496" cy="4401205"/>
          </a:xfrm>
          <a:prstGeom prst="rect">
            <a:avLst/>
          </a:prstGeom>
          <a:noFill/>
        </p:spPr>
        <p:txBody>
          <a:bodyPr wrap="square">
            <a:spAutoFit/>
          </a:bodyPr>
          <a:lstStyle/>
          <a:p>
            <a:pPr indent="360000" algn="just" rtl="0"/>
            <a:r>
              <a:rPr lang="vi-VN" sz="1750" b="0" i="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Châu chấu nhảy lên gò, chìa cái lưng màu xanh ra phơi nắng. Nó búng chân tanh tách, cọ giũa đôi càng:</a:t>
            </a:r>
          </a:p>
          <a:p>
            <a:pPr indent="360000" algn="just" rtl="0"/>
            <a:r>
              <a:rPr lang="vi-VN" sz="1750" b="0" i="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Một ngày tuyệt đẹp!</a:t>
            </a:r>
          </a:p>
          <a:p>
            <a:pPr indent="360000" algn="just" rtl="0"/>
            <a:r>
              <a:rPr lang="vi-VN" sz="1750" b="0" i="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Thật khó chịu! – Giun đất thốt lên, cố rúc đầu sâu thêm vào lớp đất khô.</a:t>
            </a:r>
          </a:p>
          <a:p>
            <a:pPr indent="360000" algn="just" rtl="0"/>
            <a:r>
              <a:rPr lang="vi-VN" sz="1750" b="0" i="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Thế là thế nào? – Châu chấu nhảy lên. – Trên trời không một gợn mây, mặt trời tỏa nắng huy hoàng.</a:t>
            </a:r>
          </a:p>
          <a:p>
            <a:pPr indent="360000" algn="just" rtl="0"/>
            <a:r>
              <a:rPr lang="vi-VN" sz="1750" b="0" i="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Không! Mưa bụi và những vũng nước đục, đó mới là một ngày tuyệt đẹp! – Giun đất cãi lại.</a:t>
            </a:r>
          </a:p>
          <a:p>
            <a:pPr indent="360000" algn="just" rtl="0"/>
            <a:r>
              <a:rPr lang="vi-VN" sz="1750" b="0" i="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Châu chấu không đồng ý với giun đất. Chúng quyết định đi hỏi. Vừa hay lúc đó, kiến tha nhành thông đi qua, dừng lại nghỉ. Châu chấu hỏi kiến:</a:t>
            </a:r>
          </a:p>
          <a:p>
            <a:pPr indent="360000" algn="just" rtl="0"/>
            <a:r>
              <a:rPr lang="vi-VN" sz="1750" b="0" i="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Bác kiến ơi, bác hãy nói giúp xem hôm nay là một ngày tuyệt đẹp hay đáng ghét?</a:t>
            </a:r>
          </a:p>
          <a:p>
            <a:pPr indent="360000" algn="just" rtl="0"/>
            <a:r>
              <a:rPr lang="vi-VN" sz="1750" b="0" i="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Kiến lau mồ hôi, ngẫm nghĩ một lát rồi nói:</a:t>
            </a:r>
          </a:p>
          <a:p>
            <a:pPr indent="360000" algn="just" rtl="0"/>
            <a:r>
              <a:rPr lang="vi-VN" sz="1750" b="0" i="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Tôi sẽ trả lời câu hỏi của bạn sau khi mặt trời lặn nhé!</a:t>
            </a:r>
          </a:p>
          <a:p>
            <a:pPr indent="360000" algn="just" rtl="0"/>
            <a:r>
              <a:rPr lang="vi-VN" sz="1750" b="0" i="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Mặt trời lặn, chúng đi đến tổ kiến.</a:t>
            </a:r>
          </a:p>
          <a:p>
            <a:pPr indent="360000" algn="just" rtl="0"/>
            <a:r>
              <a:rPr lang="vi-VN" sz="1750" b="0" i="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Hôm nay là ngày thế nào hả bác kiến đáng kính?</a:t>
            </a:r>
          </a:p>
          <a:p>
            <a:pPr indent="360000" algn="just" rtl="0"/>
            <a:r>
              <a:rPr lang="vi-VN" sz="1750" b="0" i="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Hôm này là một ngày tuyệt đẹp! Tôi đã làm việc rất tốt và bây giờ có thể nghỉ ngơi thoải mái.</a:t>
            </a:r>
            <a:endParaRPr lang="en-US" sz="1750" b="0" i="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a:p>
            <a:pPr indent="360000" algn="just" rtl="0"/>
            <a:r>
              <a:rPr lang="en-US" sz="1750" b="0" i="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1750" b="0" i="0">
                <a:solidFill>
                  <a:srgbClr val="C00000"/>
                </a:solidFill>
                <a:effectLst/>
                <a:latin typeface="Times New Roman" panose="02020603050405020304" pitchFamily="18" charset="0"/>
                <a:ea typeface="Tahoma" panose="020B0604030504040204" pitchFamily="34" charset="0"/>
                <a:cs typeface="Times New Roman" panose="02020603050405020304" pitchFamily="18" charset="0"/>
              </a:rPr>
              <a:t>(V.Ô-xê-ê-va, Thúy Toàn dịch)</a:t>
            </a:r>
          </a:p>
        </p:txBody>
      </p:sp>
    </p:spTree>
    <p:extLst>
      <p:ext uri="{BB962C8B-B14F-4D97-AF65-F5344CB8AC3E}">
        <p14:creationId xmlns:p14="http://schemas.microsoft.com/office/powerpoint/2010/main" val="400286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55AB03A-A976-8BE8-5689-BD575F414A8E}"/>
              </a:ext>
            </a:extLst>
          </p:cNvPr>
          <p:cNvSpPr txBox="1"/>
          <p:nvPr/>
        </p:nvSpPr>
        <p:spPr>
          <a:xfrm>
            <a:off x="119505" y="2067375"/>
            <a:ext cx="4392488" cy="369332"/>
          </a:xfrm>
          <a:prstGeom prst="rect">
            <a:avLst/>
          </a:prstGeom>
        </p:spPr>
        <p:txBody>
          <a:bodyPr vert="horz" lIns="91440" tIns="45720" rIns="91440" bIns="45720" rtlCol="0" anchor="ctr">
            <a:noAutofit/>
          </a:bodyPr>
          <a:lstStyle>
            <a:lvl1pPr defTabSz="685800">
              <a:lnSpc>
                <a:spcPct val="90000"/>
              </a:lnSpc>
              <a:spcBef>
                <a:spcPct val="0"/>
              </a:spcBef>
              <a:buNone/>
              <a:defRPr sz="2800" b="1">
                <a:solidFill>
                  <a:srgbClr val="FF0000"/>
                </a:solidFill>
                <a:latin typeface="Times New Roman" panose="02020603050405020304" pitchFamily="18" charset="0"/>
                <a:ea typeface="Tahoma" panose="020B0604030504040204" pitchFamily="34" charset="0"/>
                <a:cs typeface="Times New Roman" panose="02020603050405020304" pitchFamily="18" charset="0"/>
              </a:defRPr>
            </a:lvl1pPr>
          </a:lstStyle>
          <a:p>
            <a:pPr marL="0" lvl="1"/>
            <a:r>
              <a:rPr lang="en-US" sz="2800" b="1">
                <a:solidFill>
                  <a:srgbClr val="FF0000"/>
                </a:solidFill>
                <a:latin typeface="Times New Roman" panose="02020603050405020304" pitchFamily="18" charset="0"/>
                <a:cs typeface="Times New Roman" panose="02020603050405020304" pitchFamily="18" charset="0"/>
              </a:rPr>
              <a:t>* Luyện đọc từ khó, câu: </a:t>
            </a:r>
          </a:p>
        </p:txBody>
      </p:sp>
      <p:sp>
        <p:nvSpPr>
          <p:cNvPr id="2" name="Title 1">
            <a:extLst>
              <a:ext uri="{FF2B5EF4-FFF2-40B4-BE49-F238E27FC236}">
                <a16:creationId xmlns:a16="http://schemas.microsoft.com/office/drawing/2014/main" id="{A65843BA-D743-85FE-0071-0C7DDA3403A9}"/>
              </a:ext>
            </a:extLst>
          </p:cNvPr>
          <p:cNvSpPr txBox="1">
            <a:spLocks/>
          </p:cNvSpPr>
          <p:nvPr/>
        </p:nvSpPr>
        <p:spPr>
          <a:xfrm>
            <a:off x="0" y="0"/>
            <a:ext cx="9144000" cy="11315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Thứ </a:t>
            </a:r>
            <a:r>
              <a:rPr lang="en-US" sz="2000">
                <a:solidFill>
                  <a:prstClr val="black"/>
                </a:solidFill>
                <a:latin typeface="Times New Roman" panose="02020603050405020304" pitchFamily="18" charset="0"/>
                <a:cs typeface="Times New Roman" pitchFamily="18" charset="0"/>
              </a:rPr>
              <a:t>Hai</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 ngày </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24 </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tháng 7 năm 2023</a:t>
            </a:r>
          </a:p>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2000" b="1" i="0" u="sng"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Tiếng Việt</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Đọc: </a:t>
            </a:r>
            <a:r>
              <a:rPr kumimoji="0" lang="vi-VN"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Ngày như thế nào là đẹp?</a:t>
            </a:r>
            <a:endParaRPr kumimoji="0" lang="en-US" altLang="en-US" sz="24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endParaRPr>
          </a:p>
        </p:txBody>
      </p:sp>
      <p:pic>
        <p:nvPicPr>
          <p:cNvPr id="3" name="Picture 2">
            <a:extLst>
              <a:ext uri="{FF2B5EF4-FFF2-40B4-BE49-F238E27FC236}">
                <a16:creationId xmlns:a16="http://schemas.microsoft.com/office/drawing/2014/main" id="{2287B688-499D-CDE2-5805-BA8D456240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891" r="11255" b="38800"/>
          <a:stretch/>
        </p:blipFill>
        <p:spPr>
          <a:xfrm>
            <a:off x="7956376" y="0"/>
            <a:ext cx="1187624" cy="1512168"/>
          </a:xfrm>
          <a:prstGeom prst="rect">
            <a:avLst/>
          </a:prstGeom>
        </p:spPr>
      </p:pic>
      <p:pic>
        <p:nvPicPr>
          <p:cNvPr id="4" name="Picture 3">
            <a:extLst>
              <a:ext uri="{FF2B5EF4-FFF2-40B4-BE49-F238E27FC236}">
                <a16:creationId xmlns:a16="http://schemas.microsoft.com/office/drawing/2014/main" id="{A30774EF-9488-6970-AD8F-8AA3F473BB8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891" r="11255" b="38800"/>
          <a:stretch/>
        </p:blipFill>
        <p:spPr>
          <a:xfrm flipH="1">
            <a:off x="-22280" y="0"/>
            <a:ext cx="1187624" cy="1512168"/>
          </a:xfrm>
          <a:prstGeom prst="rect">
            <a:avLst/>
          </a:prstGeom>
        </p:spPr>
      </p:pic>
      <p:sp>
        <p:nvSpPr>
          <p:cNvPr id="5" name="Rectangle 4">
            <a:extLst>
              <a:ext uri="{FF2B5EF4-FFF2-40B4-BE49-F238E27FC236}">
                <a16:creationId xmlns:a16="http://schemas.microsoft.com/office/drawing/2014/main" id="{4C6815B6-B997-F9B4-1B87-1CA0AA1ECC59}"/>
              </a:ext>
            </a:extLst>
          </p:cNvPr>
          <p:cNvSpPr/>
          <p:nvPr/>
        </p:nvSpPr>
        <p:spPr>
          <a:xfrm>
            <a:off x="395536" y="2708167"/>
            <a:ext cx="1908000" cy="554097"/>
          </a:xfrm>
          <a:prstGeom prst="rect">
            <a:avLst/>
          </a:prstGeom>
        </p:spPr>
        <p:txBody>
          <a:bodyPr wrap="square" lIns="122018" tIns="61009" rIns="122018" bIns="61009">
            <a:spAutoFit/>
          </a:bodyPr>
          <a:lstStyle/>
          <a:p>
            <a:pPr algn="just" defTabSz="913912" eaLnBrk="0" fontAlgn="base" hangingPunct="0">
              <a:spcBef>
                <a:spcPct val="0"/>
              </a:spcBef>
              <a:spcAft>
                <a:spcPct val="0"/>
              </a:spcAft>
            </a:pPr>
            <a:r>
              <a:rPr lang="en-US" sz="2800" b="1" i="1" err="1">
                <a:solidFill>
                  <a:srgbClr val="FF0000"/>
                </a:solidFill>
                <a:latin typeface="Times New Roman" panose="02020603050405020304" pitchFamily="18" charset="0"/>
                <a:ea typeface="Times New Roman" panose="02020603050405020304" pitchFamily="18" charset="0"/>
              </a:rPr>
              <a:t>t</a:t>
            </a:r>
            <a:r>
              <a:rPr lang="en-US" sz="2800" b="1" i="1" err="1">
                <a:solidFill>
                  <a:srgbClr val="0000CC"/>
                </a:solidFill>
                <a:latin typeface="Times New Roman" panose="02020603050405020304" pitchFamily="18" charset="0"/>
                <a:ea typeface="Times New Roman" panose="02020603050405020304" pitchFamily="18" charset="0"/>
              </a:rPr>
              <a:t>anh</a:t>
            </a:r>
            <a:r>
              <a:rPr lang="en-US" sz="2800" b="1" i="1">
                <a:solidFill>
                  <a:srgbClr val="0000CC"/>
                </a:solidFill>
                <a:latin typeface="Times New Roman" panose="02020603050405020304" pitchFamily="18" charset="0"/>
                <a:ea typeface="Times New Roman" panose="02020603050405020304" pitchFamily="18" charset="0"/>
              </a:rPr>
              <a:t> </a:t>
            </a:r>
            <a:r>
              <a:rPr lang="en-US" sz="2800" b="1" i="1">
                <a:solidFill>
                  <a:srgbClr val="FF0000"/>
                </a:solidFill>
                <a:latin typeface="Times New Roman" panose="02020603050405020304" pitchFamily="18" charset="0"/>
                <a:ea typeface="Times New Roman" panose="02020603050405020304" pitchFamily="18" charset="0"/>
              </a:rPr>
              <a:t>t</a:t>
            </a:r>
            <a:r>
              <a:rPr lang="en-US" sz="2800" b="1" i="1">
                <a:solidFill>
                  <a:srgbClr val="0000CC"/>
                </a:solidFill>
                <a:latin typeface="Times New Roman" panose="02020603050405020304" pitchFamily="18" charset="0"/>
                <a:ea typeface="Times New Roman" panose="02020603050405020304" pitchFamily="18" charset="0"/>
              </a:rPr>
              <a:t>ách</a:t>
            </a:r>
            <a:endParaRPr lang="en-US" sz="2800" b="1" dirty="0">
              <a:solidFill>
                <a:srgbClr val="0000CC"/>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D88946FD-20ED-612B-38C8-5383849C3B85}"/>
              </a:ext>
            </a:extLst>
          </p:cNvPr>
          <p:cNvSpPr/>
          <p:nvPr/>
        </p:nvSpPr>
        <p:spPr>
          <a:xfrm>
            <a:off x="2315749" y="2708167"/>
            <a:ext cx="1908000" cy="554097"/>
          </a:xfrm>
          <a:prstGeom prst="rect">
            <a:avLst/>
          </a:prstGeom>
        </p:spPr>
        <p:txBody>
          <a:bodyPr wrap="square" lIns="122018" tIns="61009" rIns="122018" bIns="61009">
            <a:spAutoFit/>
          </a:bodyPr>
          <a:lstStyle/>
          <a:p>
            <a:pPr algn="just" defTabSz="913912" eaLnBrk="0" fontAlgn="base" hangingPunct="0">
              <a:spcBef>
                <a:spcPct val="0"/>
              </a:spcBef>
              <a:spcAft>
                <a:spcPct val="0"/>
              </a:spcAft>
            </a:pPr>
            <a:r>
              <a:rPr lang="en-US" sz="2800" b="1" i="1" err="1">
                <a:solidFill>
                  <a:srgbClr val="0000CC"/>
                </a:solidFill>
                <a:latin typeface="Times New Roman" panose="02020603050405020304" pitchFamily="18" charset="0"/>
                <a:ea typeface="Times New Roman" panose="02020603050405020304" pitchFamily="18" charset="0"/>
              </a:rPr>
              <a:t>cọ</a:t>
            </a:r>
            <a:r>
              <a:rPr lang="en-US" sz="2800" b="1" i="1">
                <a:solidFill>
                  <a:srgbClr val="0000CC"/>
                </a:solidFill>
                <a:latin typeface="Times New Roman" panose="02020603050405020304" pitchFamily="18" charset="0"/>
                <a:ea typeface="Times New Roman" panose="02020603050405020304" pitchFamily="18" charset="0"/>
              </a:rPr>
              <a:t> </a:t>
            </a:r>
            <a:r>
              <a:rPr lang="en-US" sz="2800" b="1" i="1">
                <a:solidFill>
                  <a:srgbClr val="FF0000"/>
                </a:solidFill>
                <a:latin typeface="Times New Roman" panose="02020603050405020304" pitchFamily="18" charset="0"/>
                <a:ea typeface="Times New Roman" panose="02020603050405020304" pitchFamily="18" charset="0"/>
              </a:rPr>
              <a:t>gi</a:t>
            </a:r>
            <a:r>
              <a:rPr lang="en-US" sz="2800" b="1" i="1">
                <a:solidFill>
                  <a:srgbClr val="0000CC"/>
                </a:solidFill>
                <a:latin typeface="Times New Roman" panose="02020603050405020304" pitchFamily="18" charset="0"/>
                <a:ea typeface="Times New Roman" panose="02020603050405020304" pitchFamily="18" charset="0"/>
              </a:rPr>
              <a:t>ũa</a:t>
            </a:r>
            <a:endParaRPr lang="en-US" sz="2800" b="1" dirty="0">
              <a:solidFill>
                <a:srgbClr val="0000CC"/>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6FEA2435-EB55-616C-C28E-B76CBF124FCC}"/>
              </a:ext>
            </a:extLst>
          </p:cNvPr>
          <p:cNvSpPr/>
          <p:nvPr/>
        </p:nvSpPr>
        <p:spPr>
          <a:xfrm>
            <a:off x="4235962" y="2708167"/>
            <a:ext cx="1908000" cy="554097"/>
          </a:xfrm>
          <a:prstGeom prst="rect">
            <a:avLst/>
          </a:prstGeom>
        </p:spPr>
        <p:txBody>
          <a:bodyPr wrap="square" lIns="122018" tIns="61009" rIns="122018" bIns="61009">
            <a:spAutoFit/>
          </a:bodyPr>
          <a:lstStyle/>
          <a:p>
            <a:pPr algn="just" defTabSz="913912" eaLnBrk="0" fontAlgn="base" hangingPunct="0">
              <a:spcBef>
                <a:spcPct val="0"/>
              </a:spcBef>
              <a:spcAft>
                <a:spcPct val="0"/>
              </a:spcAft>
            </a:pPr>
            <a:r>
              <a:rPr lang="en-US" sz="2800" b="1" i="1" err="1">
                <a:solidFill>
                  <a:srgbClr val="FF0000"/>
                </a:solidFill>
                <a:latin typeface="Times New Roman" panose="02020603050405020304" pitchFamily="18" charset="0"/>
                <a:ea typeface="Times New Roman" panose="02020603050405020304" pitchFamily="18" charset="0"/>
              </a:rPr>
              <a:t>t</a:t>
            </a:r>
            <a:r>
              <a:rPr lang="en-US" sz="2800" b="1" i="1" err="1">
                <a:solidFill>
                  <a:srgbClr val="0000CC"/>
                </a:solidFill>
                <a:latin typeface="Times New Roman" panose="02020603050405020304" pitchFamily="18" charset="0"/>
                <a:ea typeface="Times New Roman" panose="02020603050405020304" pitchFamily="18" charset="0"/>
              </a:rPr>
              <a:t>ỏa</a:t>
            </a:r>
            <a:r>
              <a:rPr lang="en-US" sz="2800" b="1" i="1">
                <a:solidFill>
                  <a:srgbClr val="0000CC"/>
                </a:solidFill>
                <a:latin typeface="Times New Roman" panose="02020603050405020304" pitchFamily="18" charset="0"/>
                <a:ea typeface="Times New Roman" panose="02020603050405020304" pitchFamily="18" charset="0"/>
              </a:rPr>
              <a:t> </a:t>
            </a:r>
            <a:r>
              <a:rPr lang="en-US" sz="2800" b="1" i="1">
                <a:solidFill>
                  <a:srgbClr val="FF0000"/>
                </a:solidFill>
                <a:latin typeface="Times New Roman" panose="02020603050405020304" pitchFamily="18" charset="0"/>
                <a:ea typeface="Times New Roman" panose="02020603050405020304" pitchFamily="18" charset="0"/>
              </a:rPr>
              <a:t>n</a:t>
            </a:r>
            <a:r>
              <a:rPr lang="en-US" sz="2800" b="1" i="1">
                <a:solidFill>
                  <a:srgbClr val="0000CC"/>
                </a:solidFill>
                <a:latin typeface="Times New Roman" panose="02020603050405020304" pitchFamily="18" charset="0"/>
                <a:ea typeface="Times New Roman" panose="02020603050405020304" pitchFamily="18" charset="0"/>
              </a:rPr>
              <a:t>ắng</a:t>
            </a:r>
            <a:endParaRPr lang="en-US" sz="2800" b="1" dirty="0">
              <a:solidFill>
                <a:srgbClr val="0000CC"/>
              </a:solidFill>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D5B63A3C-626E-34C7-FBA6-EBB0925FD81F}"/>
              </a:ext>
            </a:extLst>
          </p:cNvPr>
          <p:cNvSpPr/>
          <p:nvPr/>
        </p:nvSpPr>
        <p:spPr>
          <a:xfrm>
            <a:off x="6156176" y="2708167"/>
            <a:ext cx="1908000" cy="554097"/>
          </a:xfrm>
          <a:prstGeom prst="rect">
            <a:avLst/>
          </a:prstGeom>
        </p:spPr>
        <p:txBody>
          <a:bodyPr wrap="square" lIns="122018" tIns="61009" rIns="122018" bIns="61009">
            <a:spAutoFit/>
          </a:bodyPr>
          <a:lstStyle/>
          <a:p>
            <a:pPr algn="just" defTabSz="913912" eaLnBrk="0" fontAlgn="base" hangingPunct="0">
              <a:spcBef>
                <a:spcPct val="0"/>
              </a:spcBef>
              <a:spcAft>
                <a:spcPct val="0"/>
              </a:spcAft>
            </a:pPr>
            <a:r>
              <a:rPr lang="en-US" sz="2800" b="1" i="1" dirty="0" err="1">
                <a:solidFill>
                  <a:srgbClr val="FF0000"/>
                </a:solidFill>
                <a:latin typeface="Times New Roman" panose="02020603050405020304" pitchFamily="18" charset="0"/>
                <a:ea typeface="Times New Roman" panose="02020603050405020304" pitchFamily="18" charset="0"/>
              </a:rPr>
              <a:t>ng</a:t>
            </a:r>
            <a:r>
              <a:rPr lang="en-US" sz="2800" b="1" i="1" dirty="0" err="1">
                <a:solidFill>
                  <a:srgbClr val="0000CC"/>
                </a:solidFill>
                <a:latin typeface="Times New Roman" panose="02020603050405020304" pitchFamily="18" charset="0"/>
                <a:ea typeface="Times New Roman" panose="02020603050405020304" pitchFamily="18" charset="0"/>
              </a:rPr>
              <a:t>ẫm</a:t>
            </a:r>
            <a:r>
              <a:rPr lang="en-US" sz="2800" b="1" i="1" dirty="0">
                <a:solidFill>
                  <a:srgbClr val="0000CC"/>
                </a:solidFill>
                <a:latin typeface="Times New Roman" panose="02020603050405020304" pitchFamily="18" charset="0"/>
                <a:ea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rPr>
              <a:t>ngh</a:t>
            </a:r>
            <a:r>
              <a:rPr lang="en-US" sz="2800" b="1" i="1" dirty="0" err="1">
                <a:solidFill>
                  <a:srgbClr val="0000CC"/>
                </a:solidFill>
                <a:latin typeface="Times New Roman" panose="02020603050405020304" pitchFamily="18" charset="0"/>
                <a:ea typeface="Times New Roman" panose="02020603050405020304" pitchFamily="18" charset="0"/>
              </a:rPr>
              <a:t>ĩ</a:t>
            </a:r>
            <a:endParaRPr lang="en-US" sz="2800" b="1" dirty="0">
              <a:solidFill>
                <a:srgbClr val="0000CC"/>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35066C98-5559-7203-FDE1-EB2D132962F4}"/>
              </a:ext>
            </a:extLst>
          </p:cNvPr>
          <p:cNvSpPr/>
          <p:nvPr/>
        </p:nvSpPr>
        <p:spPr>
          <a:xfrm>
            <a:off x="179512" y="3535097"/>
            <a:ext cx="8784976" cy="984984"/>
          </a:xfrm>
          <a:prstGeom prst="rect">
            <a:avLst/>
          </a:prstGeom>
        </p:spPr>
        <p:txBody>
          <a:bodyPr wrap="square" lIns="122018" tIns="61009" rIns="122018" bIns="61009">
            <a:spAutoFit/>
          </a:bodyPr>
          <a:lstStyle/>
          <a:p>
            <a:pPr algn="just" defTabSz="913912" eaLnBrk="0" fontAlgn="base" hangingPunct="0">
              <a:spcBef>
                <a:spcPct val="0"/>
              </a:spcBef>
              <a:spcAft>
                <a:spcPct val="0"/>
              </a:spcAft>
            </a:pPr>
            <a:r>
              <a:rPr lang="en-US" sz="2800" b="1">
                <a:solidFill>
                  <a:srgbClr val="002060"/>
                </a:solidFill>
                <a:latin typeface="Times New Roman" pitchFamily="18" charset="0"/>
                <a:cs typeface="Times New Roman" pitchFamily="18" charset="0"/>
              </a:rPr>
              <a:t>      Bác </a:t>
            </a:r>
            <a:r>
              <a:rPr lang="en-US" sz="2800" b="1" dirty="0" err="1">
                <a:solidFill>
                  <a:srgbClr val="002060"/>
                </a:solidFill>
                <a:latin typeface="Times New Roman" pitchFamily="18" charset="0"/>
                <a:cs typeface="Times New Roman" pitchFamily="18" charset="0"/>
              </a:rPr>
              <a:t>kiến</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ơi</a:t>
            </a:r>
            <a:r>
              <a:rPr lang="en-US" sz="2800" b="1" dirty="0">
                <a:solidFill>
                  <a:srgbClr val="002060"/>
                </a:solidFill>
                <a:latin typeface="Times New Roman" pitchFamily="18" charset="0"/>
                <a:cs typeface="Times New Roman" pitchFamily="18" charset="0"/>
              </a:rPr>
              <a:t>,</a:t>
            </a:r>
            <a:r>
              <a:rPr lang="en-US" sz="2800" b="1" dirty="0">
                <a:solidFill>
                  <a:srgbClr val="FF0000"/>
                </a:solidFill>
                <a:latin typeface="Times New Roman" pitchFamily="18" charset="0"/>
                <a:cs typeface="Times New Roman" pitchFamily="18" charset="0"/>
              </a:rPr>
              <a:t>/</a:t>
            </a:r>
            <a:r>
              <a:rPr lang="en-US" sz="2800" b="1" dirty="0">
                <a:solidFill>
                  <a:srgbClr val="0000CC"/>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bác</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hãy</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nói</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giúp</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xem</a:t>
            </a:r>
            <a:r>
              <a:rPr lang="en-US" sz="2800" b="1" dirty="0">
                <a:solidFill>
                  <a:srgbClr val="FF0000"/>
                </a:solidFill>
                <a:latin typeface="Times New Roman" pitchFamily="18" charset="0"/>
                <a:cs typeface="Times New Roman" pitchFamily="18" charset="0"/>
              </a:rPr>
              <a:t>/</a:t>
            </a:r>
            <a:r>
              <a:rPr lang="en-US" sz="2800" b="1" dirty="0">
                <a:solidFill>
                  <a:srgbClr val="0000CC"/>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hôm</a:t>
            </a:r>
            <a:r>
              <a:rPr lang="en-US" sz="2800" b="1" dirty="0">
                <a:solidFill>
                  <a:srgbClr val="002060"/>
                </a:solidFill>
                <a:latin typeface="Times New Roman" pitchFamily="18" charset="0"/>
                <a:cs typeface="Times New Roman" pitchFamily="18" charset="0"/>
              </a:rPr>
              <a:t> nay</a:t>
            </a:r>
            <a:r>
              <a:rPr lang="en-US" sz="2800" b="1" dirty="0">
                <a:solidFill>
                  <a:srgbClr val="FF0000"/>
                </a:solidFill>
                <a:latin typeface="Times New Roman" pitchFamily="18" charset="0"/>
                <a:cs typeface="Times New Roman" pitchFamily="18" charset="0"/>
              </a:rPr>
              <a:t>/</a:t>
            </a:r>
            <a:r>
              <a:rPr lang="en-US" sz="2800" b="1" dirty="0">
                <a:solidFill>
                  <a:srgbClr val="0000CC"/>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là</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một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ngày</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tuyệt</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đẹp</a:t>
            </a:r>
            <a:r>
              <a:rPr lang="en-US" sz="2800" b="1" dirty="0">
                <a:solidFill>
                  <a:srgbClr val="002060"/>
                </a:solidFill>
                <a:latin typeface="Times New Roman" pitchFamily="18" charset="0"/>
                <a:cs typeface="Times New Roman" pitchFamily="18" charset="0"/>
              </a:rPr>
              <a:t> hay </a:t>
            </a:r>
            <a:r>
              <a:rPr lang="en-US" sz="2800" b="1" dirty="0" err="1">
                <a:solidFill>
                  <a:srgbClr val="002060"/>
                </a:solidFill>
                <a:latin typeface="Times New Roman" pitchFamily="18" charset="0"/>
                <a:cs typeface="Times New Roman" pitchFamily="18" charset="0"/>
              </a:rPr>
              <a:t>đáng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ghét</a:t>
            </a:r>
            <a:r>
              <a:rPr lang="en-US" sz="2800" b="1" dirty="0">
                <a:solidFill>
                  <a:srgbClr val="002060"/>
                </a:solidFill>
                <a:latin typeface="Times New Roman" pitchFamily="18" charset="0"/>
                <a:cs typeface="Times New Roman" pitchFamily="18" charset="0"/>
              </a:rPr>
              <a:t>?</a:t>
            </a:r>
            <a:r>
              <a:rPr lang="en-US" sz="2800" b="1" dirty="0">
                <a:solidFill>
                  <a:srgbClr val="FF0000"/>
                </a:solidFill>
                <a:latin typeface="Times New Roman" pitchFamily="18" charset="0"/>
                <a:cs typeface="Times New Roman" pitchFamily="18" charset="0"/>
              </a:rPr>
              <a:t>//</a:t>
            </a:r>
          </a:p>
        </p:txBody>
      </p:sp>
      <p:sp>
        <p:nvSpPr>
          <p:cNvPr id="18" name="Rectangle 17">
            <a:extLst>
              <a:ext uri="{FF2B5EF4-FFF2-40B4-BE49-F238E27FC236}">
                <a16:creationId xmlns:a16="http://schemas.microsoft.com/office/drawing/2014/main" id="{8032558B-B4BB-9606-F6D1-9B8812A1C41B}"/>
              </a:ext>
            </a:extLst>
          </p:cNvPr>
          <p:cNvSpPr/>
          <p:nvPr/>
        </p:nvSpPr>
        <p:spPr>
          <a:xfrm>
            <a:off x="107504" y="1419622"/>
            <a:ext cx="6781802" cy="523220"/>
          </a:xfrm>
          <a:prstGeom prst="rect">
            <a:avLst/>
          </a:prstGeom>
        </p:spPr>
        <p:txBody>
          <a:bodyPr wrap="square">
            <a:spAutoFit/>
          </a:bodyPr>
          <a:lstStyle/>
          <a:p>
            <a:pPr defTabSz="913912" eaLnBrk="0" fontAlgn="base" hangingPunct="0">
              <a:spcBef>
                <a:spcPct val="0"/>
              </a:spcBef>
              <a:spcAft>
                <a:spcPct val="0"/>
              </a:spcAft>
            </a:pPr>
            <a:r>
              <a:rPr lang="en-US" sz="2800" b="1" dirty="0">
                <a:solidFill>
                  <a:srgbClr val="FF0066"/>
                </a:solidFill>
                <a:latin typeface="Times New Roman" pitchFamily="18" charset="0"/>
                <a:cs typeface="Times New Roman" pitchFamily="18" charset="0"/>
              </a:rPr>
              <a:t>3</a:t>
            </a:r>
            <a:r>
              <a:rPr lang="en-US" sz="2800" b="1">
                <a:solidFill>
                  <a:srgbClr val="FF0066"/>
                </a:solidFill>
                <a:latin typeface="Times New Roman" pitchFamily="18" charset="0"/>
                <a:cs typeface="Times New Roman" pitchFamily="18" charset="0"/>
              </a:rPr>
              <a:t>. Luyện đọc và tìm hiểu bài</a:t>
            </a:r>
            <a:r>
              <a:rPr lang="en-US" sz="2800" b="1" dirty="0">
                <a:solidFill>
                  <a:srgbClr val="FF0066"/>
                </a:solidFill>
                <a:latin typeface="Times New Roman" pitchFamily="18" charset="0"/>
                <a:cs typeface="Times New Roman" pitchFamily="18" charset="0"/>
              </a:rPr>
              <a:t>.</a:t>
            </a:r>
          </a:p>
        </p:txBody>
      </p:sp>
    </p:spTree>
    <p:extLst>
      <p:ext uri="{BB962C8B-B14F-4D97-AF65-F5344CB8AC3E}">
        <p14:creationId xmlns:p14="http://schemas.microsoft.com/office/powerpoint/2010/main" val="308924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1"/>
  <p:tag name="ISPRING_SCORM_RATE_QUIZZES" val="0"/>
  <p:tag name="ISPRING_SCORM_PASSING_SCORE" val="100.0000000000"/>
  <p:tag name="GENSWF_OUTPUT_FILE_NAME" val="8701"/>
  <p:tag name="ISPRING_RESOURCE_PATHS_HASH_2" val="ea938b51eb40c54240a7b0e27a8e31ff9a4061eb"/>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2786</TotalTime>
  <Words>1308</Words>
  <Application>Microsoft Office PowerPoint</Application>
  <PresentationFormat>On-screen Show (16:9)</PresentationFormat>
  <Paragraphs>128</Paragraphs>
  <Slides>22</Slides>
  <Notes>4</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22</vt:i4>
      </vt:variant>
    </vt:vector>
  </HeadingPairs>
  <TitlesOfParts>
    <vt:vector size="34" baseType="lpstr">
      <vt:lpstr>#9Slide03 AmpleSoft Bold</vt:lpstr>
      <vt:lpstr>Arial</vt:lpstr>
      <vt:lpstr>Calibri</vt:lpstr>
      <vt:lpstr>Calibri Light</vt:lpstr>
      <vt:lpstr>iCiel Cadena</vt:lpstr>
      <vt:lpstr>Inconsolata</vt:lpstr>
      <vt:lpstr>Nunito</vt:lpstr>
      <vt:lpstr>Tahoma</vt:lpstr>
      <vt:lpstr>Times New Roman</vt:lpstr>
      <vt:lpstr>UTM Cookies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Giải nghĩa từ: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Tran Le Uyen Phuong</cp:lastModifiedBy>
  <cp:revision>184</cp:revision>
  <dcterms:created xsi:type="dcterms:W3CDTF">2015-02-26T08:23:36Z</dcterms:created>
  <dcterms:modified xsi:type="dcterms:W3CDTF">2023-07-22T16:12:00Z</dcterms:modified>
</cp:coreProperties>
</file>