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6" r:id="rId1"/>
    <p:sldMasterId id="2147483655" r:id="rId2"/>
    <p:sldMasterId id="2147483711" r:id="rId3"/>
    <p:sldMasterId id="2147483675" r:id="rId4"/>
    <p:sldMasterId id="2147483713" r:id="rId5"/>
  </p:sldMasterIdLst>
  <p:notesMasterIdLst>
    <p:notesMasterId r:id="rId44"/>
  </p:notesMasterIdLst>
  <p:sldIdLst>
    <p:sldId id="405" r:id="rId6"/>
    <p:sldId id="354" r:id="rId7"/>
    <p:sldId id="352" r:id="rId8"/>
    <p:sldId id="400" r:id="rId9"/>
    <p:sldId id="402" r:id="rId10"/>
    <p:sldId id="403" r:id="rId11"/>
    <p:sldId id="401" r:id="rId12"/>
    <p:sldId id="377" r:id="rId13"/>
    <p:sldId id="359" r:id="rId14"/>
    <p:sldId id="365" r:id="rId15"/>
    <p:sldId id="406" r:id="rId16"/>
    <p:sldId id="407" r:id="rId17"/>
    <p:sldId id="366" r:id="rId18"/>
    <p:sldId id="370" r:id="rId19"/>
    <p:sldId id="371" r:id="rId20"/>
    <p:sldId id="372" r:id="rId21"/>
    <p:sldId id="373" r:id="rId22"/>
    <p:sldId id="374" r:id="rId23"/>
    <p:sldId id="375" r:id="rId24"/>
    <p:sldId id="376" r:id="rId25"/>
    <p:sldId id="362" r:id="rId26"/>
    <p:sldId id="363" r:id="rId27"/>
    <p:sldId id="378" r:id="rId28"/>
    <p:sldId id="381" r:id="rId29"/>
    <p:sldId id="382" r:id="rId30"/>
    <p:sldId id="383" r:id="rId31"/>
    <p:sldId id="385" r:id="rId32"/>
    <p:sldId id="384" r:id="rId33"/>
    <p:sldId id="379" r:id="rId34"/>
    <p:sldId id="386" r:id="rId35"/>
    <p:sldId id="388" r:id="rId36"/>
    <p:sldId id="392" r:id="rId37"/>
    <p:sldId id="380" r:id="rId38"/>
    <p:sldId id="394" r:id="rId39"/>
    <p:sldId id="395" r:id="rId40"/>
    <p:sldId id="361" r:id="rId41"/>
    <p:sldId id="399" r:id="rId42"/>
    <p:sldId id="398"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BF9F8"/>
    <a:srgbClr val="9CB3F4"/>
    <a:srgbClr val="A9BDF5"/>
    <a:srgbClr val="66FF66"/>
    <a:srgbClr val="99FFCC"/>
    <a:srgbClr val="00FF99"/>
    <a:srgbClr val="99CCFF"/>
    <a:srgbClr val="000000"/>
    <a:srgbClr val="722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DFC2C2-3EC2-4A44-98D3-D67AA429C426}">
  <a:tblStyle styleId="{8CDFC2C2-3EC2-4A44-98D3-D67AA429C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6" autoAdjust="0"/>
    <p:restoredTop sz="94660"/>
  </p:normalViewPr>
  <p:slideViewPr>
    <p:cSldViewPr snapToGrid="0" showGuides="1">
      <p:cViewPr varScale="1">
        <p:scale>
          <a:sx n="105" d="100"/>
          <a:sy n="105" d="100"/>
        </p:scale>
        <p:origin x="979"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021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875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22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22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61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694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401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5"/>
        <p:cNvGrpSpPr/>
        <p:nvPr/>
      </p:nvGrpSpPr>
      <p:grpSpPr>
        <a:xfrm>
          <a:off x="0" y="0"/>
          <a:ext cx="0" cy="0"/>
          <a:chOff x="0" y="0"/>
          <a:chExt cx="0" cy="0"/>
        </a:xfrm>
      </p:grpSpPr>
      <p:sp>
        <p:nvSpPr>
          <p:cNvPr id="5866" name="Google Shape;5866;gd979b00247_1_3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7" name="Google Shape;5867;gd979b00247_1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505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05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54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5"/>
        <p:cNvGrpSpPr/>
        <p:nvPr/>
      </p:nvGrpSpPr>
      <p:grpSpPr>
        <a:xfrm>
          <a:off x="0" y="0"/>
          <a:ext cx="0" cy="0"/>
          <a:chOff x="0" y="0"/>
          <a:chExt cx="0" cy="0"/>
        </a:xfrm>
      </p:grpSpPr>
      <p:sp>
        <p:nvSpPr>
          <p:cNvPr id="5866" name="Google Shape;5866;gd979b00247_1_3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7" name="Google Shape;5867;gd979b00247_1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47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160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896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43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5"/>
        <p:cNvGrpSpPr/>
        <p:nvPr/>
      </p:nvGrpSpPr>
      <p:grpSpPr>
        <a:xfrm>
          <a:off x="0" y="0"/>
          <a:ext cx="0" cy="0"/>
          <a:chOff x="0" y="0"/>
          <a:chExt cx="0" cy="0"/>
        </a:xfrm>
      </p:grpSpPr>
      <p:sp>
        <p:nvSpPr>
          <p:cNvPr id="5866" name="Google Shape;5866;gd979b00247_1_3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7" name="Google Shape;5867;gd979b00247_1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192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224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445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775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5"/>
        <p:cNvGrpSpPr/>
        <p:nvPr/>
      </p:nvGrpSpPr>
      <p:grpSpPr>
        <a:xfrm>
          <a:off x="0" y="0"/>
          <a:ext cx="0" cy="0"/>
          <a:chOff x="0" y="0"/>
          <a:chExt cx="0" cy="0"/>
        </a:xfrm>
      </p:grpSpPr>
      <p:sp>
        <p:nvSpPr>
          <p:cNvPr id="5866" name="Google Shape;5866;gd979b00247_1_3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7" name="Google Shape;5867;gd979b00247_1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7632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5"/>
        <p:cNvGrpSpPr/>
        <p:nvPr/>
      </p:nvGrpSpPr>
      <p:grpSpPr>
        <a:xfrm>
          <a:off x="0" y="0"/>
          <a:ext cx="0" cy="0"/>
          <a:chOff x="0" y="0"/>
          <a:chExt cx="0" cy="0"/>
        </a:xfrm>
      </p:grpSpPr>
      <p:sp>
        <p:nvSpPr>
          <p:cNvPr id="5866" name="Google Shape;5866;gd979b00247_1_3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7" name="Google Shape;5867;gd979b00247_1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97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99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811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206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4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33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fba9b911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5" name="Google Shape;6405;gfba9b911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354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slide" Target="../slides/slide36.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083"/>
        <p:cNvGrpSpPr/>
        <p:nvPr/>
      </p:nvGrpSpPr>
      <p:grpSpPr>
        <a:xfrm>
          <a:off x="0" y="0"/>
          <a:ext cx="0" cy="0"/>
          <a:chOff x="0" y="0"/>
          <a:chExt cx="0" cy="0"/>
        </a:xfrm>
      </p:grpSpPr>
      <p:pic>
        <p:nvPicPr>
          <p:cNvPr id="1084" name="Google Shape;1084;p9"/>
          <p:cNvPicPr preferRelativeResize="0"/>
          <p:nvPr/>
        </p:nvPicPr>
        <p:blipFill rotWithShape="1">
          <a:blip r:embed="rId3">
            <a:alphaModFix/>
          </a:blip>
          <a:srcRect t="7798" b="7806"/>
          <a:stretch/>
        </p:blipFill>
        <p:spPr>
          <a:xfrm>
            <a:off x="0" y="0"/>
            <a:ext cx="9144003" cy="5143501"/>
          </a:xfrm>
          <a:prstGeom prst="rect">
            <a:avLst/>
          </a:prstGeom>
          <a:noFill/>
          <a:ln>
            <a:noFill/>
          </a:ln>
        </p:spPr>
      </p:pic>
      <p:pic>
        <p:nvPicPr>
          <p:cNvPr id="1085" name="Google Shape;1085;p9"/>
          <p:cNvPicPr preferRelativeResize="0"/>
          <p:nvPr/>
        </p:nvPicPr>
        <p:blipFill>
          <a:blip r:embed="rId4">
            <a:alphaModFix/>
          </a:blip>
          <a:stretch>
            <a:fillRect/>
          </a:stretch>
        </p:blipFill>
        <p:spPr>
          <a:xfrm>
            <a:off x="1142725" y="-129125"/>
            <a:ext cx="6858000" cy="5143500"/>
          </a:xfrm>
          <a:prstGeom prst="rect">
            <a:avLst/>
          </a:prstGeom>
          <a:noFill/>
          <a:ln>
            <a:noFill/>
          </a:ln>
        </p:spPr>
      </p:pic>
      <p:sp>
        <p:nvSpPr>
          <p:cNvPr id="1086" name="Google Shape;1086;p9"/>
          <p:cNvSpPr txBox="1">
            <a:spLocks noGrp="1"/>
          </p:cNvSpPr>
          <p:nvPr>
            <p:ph type="title"/>
          </p:nvPr>
        </p:nvSpPr>
        <p:spPr>
          <a:xfrm>
            <a:off x="1529888" y="1774650"/>
            <a:ext cx="6084000" cy="845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87" name="Google Shape;1087;p9"/>
          <p:cNvSpPr txBox="1">
            <a:spLocks noGrp="1"/>
          </p:cNvSpPr>
          <p:nvPr>
            <p:ph type="subTitle" idx="1"/>
          </p:nvPr>
        </p:nvSpPr>
        <p:spPr>
          <a:xfrm>
            <a:off x="1894663" y="2635863"/>
            <a:ext cx="5354100" cy="749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1088" name="Google Shape;1088;p9"/>
          <p:cNvGrpSpPr/>
          <p:nvPr/>
        </p:nvGrpSpPr>
        <p:grpSpPr>
          <a:xfrm>
            <a:off x="714208" y="355816"/>
            <a:ext cx="7715881" cy="314092"/>
            <a:chOff x="714181" y="414418"/>
            <a:chExt cx="7556440" cy="307601"/>
          </a:xfrm>
        </p:grpSpPr>
        <p:grpSp>
          <p:nvGrpSpPr>
            <p:cNvPr id="1089" name="Google Shape;1089;p9"/>
            <p:cNvGrpSpPr/>
            <p:nvPr/>
          </p:nvGrpSpPr>
          <p:grpSpPr>
            <a:xfrm>
              <a:off x="882905" y="536157"/>
              <a:ext cx="7163972" cy="64150"/>
              <a:chOff x="1299890" y="844622"/>
              <a:chExt cx="6544233" cy="64143"/>
            </a:xfrm>
          </p:grpSpPr>
          <p:grpSp>
            <p:nvGrpSpPr>
              <p:cNvPr id="1090" name="Google Shape;1090;p9"/>
              <p:cNvGrpSpPr/>
              <p:nvPr/>
            </p:nvGrpSpPr>
            <p:grpSpPr>
              <a:xfrm>
                <a:off x="4528885" y="844622"/>
                <a:ext cx="3315238" cy="64143"/>
                <a:chOff x="896765" y="648922"/>
                <a:chExt cx="3315238" cy="64143"/>
              </a:xfrm>
            </p:grpSpPr>
            <p:sp>
              <p:nvSpPr>
                <p:cNvPr id="1091" name="Google Shape;1091;p9"/>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9"/>
              <p:cNvGrpSpPr/>
              <p:nvPr/>
            </p:nvGrpSpPr>
            <p:grpSpPr>
              <a:xfrm>
                <a:off x="1299890" y="844622"/>
                <a:ext cx="3315238" cy="64143"/>
                <a:chOff x="896765" y="648922"/>
                <a:chExt cx="3315238" cy="64143"/>
              </a:xfrm>
            </p:grpSpPr>
            <p:sp>
              <p:nvSpPr>
                <p:cNvPr id="1125" name="Google Shape;1125;p9"/>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8" name="Google Shape;1158;p9"/>
            <p:cNvGrpSpPr/>
            <p:nvPr/>
          </p:nvGrpSpPr>
          <p:grpSpPr>
            <a:xfrm>
              <a:off x="714181" y="414418"/>
              <a:ext cx="310295" cy="307601"/>
              <a:chOff x="1969331" y="802493"/>
              <a:chExt cx="310295" cy="307601"/>
            </a:xfrm>
          </p:grpSpPr>
          <p:sp>
            <p:nvSpPr>
              <p:cNvPr id="1159" name="Google Shape;1159;p9"/>
              <p:cNvSpPr/>
              <p:nvPr/>
            </p:nvSpPr>
            <p:spPr>
              <a:xfrm rot="10800000">
                <a:off x="2159912" y="1003137"/>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9"/>
              <p:cNvGrpSpPr/>
              <p:nvPr/>
            </p:nvGrpSpPr>
            <p:grpSpPr>
              <a:xfrm>
                <a:off x="1969331" y="802493"/>
                <a:ext cx="310295" cy="307601"/>
                <a:chOff x="4037750" y="3523325"/>
                <a:chExt cx="108975" cy="108025"/>
              </a:xfrm>
            </p:grpSpPr>
            <p:sp>
              <p:nvSpPr>
                <p:cNvPr id="1161" name="Google Shape;1161;p9"/>
                <p:cNvSpPr/>
                <p:nvPr/>
              </p:nvSpPr>
              <p:spPr>
                <a:xfrm>
                  <a:off x="4037750" y="3570375"/>
                  <a:ext cx="59975" cy="60975"/>
                </a:xfrm>
                <a:custGeom>
                  <a:avLst/>
                  <a:gdLst/>
                  <a:ahLst/>
                  <a:cxnLst/>
                  <a:rect l="l" t="t" r="r" b="b"/>
                  <a:pathLst>
                    <a:path w="2399" h="2439" extrusionOk="0">
                      <a:moveTo>
                        <a:pt x="13" y="2426"/>
                      </a:moveTo>
                      <a:lnTo>
                        <a:pt x="0" y="2438"/>
                      </a:lnTo>
                      <a:lnTo>
                        <a:pt x="64" y="2438"/>
                      </a:lnTo>
                      <a:lnTo>
                        <a:pt x="13" y="2426"/>
                      </a:lnTo>
                      <a:close/>
                      <a:moveTo>
                        <a:pt x="1558" y="1"/>
                      </a:moveTo>
                      <a:cubicBezTo>
                        <a:pt x="1429" y="1"/>
                        <a:pt x="1299" y="24"/>
                        <a:pt x="1173" y="66"/>
                      </a:cubicBezTo>
                      <a:cubicBezTo>
                        <a:pt x="954" y="156"/>
                        <a:pt x="774" y="298"/>
                        <a:pt x="632" y="478"/>
                      </a:cubicBezTo>
                      <a:cubicBezTo>
                        <a:pt x="503" y="646"/>
                        <a:pt x="413" y="840"/>
                        <a:pt x="361" y="1046"/>
                      </a:cubicBezTo>
                      <a:cubicBezTo>
                        <a:pt x="348" y="1149"/>
                        <a:pt x="335" y="1239"/>
                        <a:pt x="335" y="1342"/>
                      </a:cubicBezTo>
                      <a:lnTo>
                        <a:pt x="335" y="1407"/>
                      </a:lnTo>
                      <a:lnTo>
                        <a:pt x="335" y="1446"/>
                      </a:lnTo>
                      <a:lnTo>
                        <a:pt x="335" y="1471"/>
                      </a:lnTo>
                      <a:cubicBezTo>
                        <a:pt x="348" y="1510"/>
                        <a:pt x="348" y="1562"/>
                        <a:pt x="348" y="1600"/>
                      </a:cubicBezTo>
                      <a:cubicBezTo>
                        <a:pt x="361" y="1742"/>
                        <a:pt x="361" y="1897"/>
                        <a:pt x="361" y="2039"/>
                      </a:cubicBezTo>
                      <a:cubicBezTo>
                        <a:pt x="361" y="2155"/>
                        <a:pt x="322" y="2258"/>
                        <a:pt x="271" y="2361"/>
                      </a:cubicBezTo>
                      <a:cubicBezTo>
                        <a:pt x="219" y="2413"/>
                        <a:pt x="155" y="2438"/>
                        <a:pt x="77" y="2438"/>
                      </a:cubicBezTo>
                      <a:lnTo>
                        <a:pt x="168" y="2438"/>
                      </a:lnTo>
                      <a:cubicBezTo>
                        <a:pt x="206" y="2426"/>
                        <a:pt x="258" y="2400"/>
                        <a:pt x="284" y="2374"/>
                      </a:cubicBezTo>
                      <a:cubicBezTo>
                        <a:pt x="361" y="2284"/>
                        <a:pt x="413" y="2168"/>
                        <a:pt x="426" y="2039"/>
                      </a:cubicBezTo>
                      <a:cubicBezTo>
                        <a:pt x="451" y="1884"/>
                        <a:pt x="451" y="1729"/>
                        <a:pt x="451" y="1587"/>
                      </a:cubicBezTo>
                      <a:lnTo>
                        <a:pt x="451" y="1394"/>
                      </a:lnTo>
                      <a:lnTo>
                        <a:pt x="451" y="1330"/>
                      </a:lnTo>
                      <a:cubicBezTo>
                        <a:pt x="464" y="1239"/>
                        <a:pt x="477" y="1149"/>
                        <a:pt x="490" y="1072"/>
                      </a:cubicBezTo>
                      <a:cubicBezTo>
                        <a:pt x="542" y="891"/>
                        <a:pt x="619" y="723"/>
                        <a:pt x="748" y="582"/>
                      </a:cubicBezTo>
                      <a:cubicBezTo>
                        <a:pt x="877" y="427"/>
                        <a:pt x="1044" y="311"/>
                        <a:pt x="1225" y="246"/>
                      </a:cubicBezTo>
                      <a:cubicBezTo>
                        <a:pt x="1322" y="208"/>
                        <a:pt x="1422" y="188"/>
                        <a:pt x="1520" y="188"/>
                      </a:cubicBezTo>
                      <a:cubicBezTo>
                        <a:pt x="1618" y="188"/>
                        <a:pt x="1715" y="208"/>
                        <a:pt x="1805" y="246"/>
                      </a:cubicBezTo>
                      <a:cubicBezTo>
                        <a:pt x="1896" y="272"/>
                        <a:pt x="1973" y="337"/>
                        <a:pt x="2037" y="401"/>
                      </a:cubicBezTo>
                      <a:cubicBezTo>
                        <a:pt x="2102" y="478"/>
                        <a:pt x="2141" y="556"/>
                        <a:pt x="2166" y="646"/>
                      </a:cubicBezTo>
                      <a:cubicBezTo>
                        <a:pt x="2218" y="827"/>
                        <a:pt x="2179" y="1020"/>
                        <a:pt x="2076" y="1175"/>
                      </a:cubicBezTo>
                      <a:cubicBezTo>
                        <a:pt x="2050" y="1201"/>
                        <a:pt x="2012" y="1239"/>
                        <a:pt x="1986" y="1265"/>
                      </a:cubicBezTo>
                      <a:lnTo>
                        <a:pt x="1973" y="1278"/>
                      </a:lnTo>
                      <a:lnTo>
                        <a:pt x="1934" y="1291"/>
                      </a:lnTo>
                      <a:cubicBezTo>
                        <a:pt x="1921" y="1304"/>
                        <a:pt x="1908" y="1317"/>
                        <a:pt x="1883" y="1317"/>
                      </a:cubicBezTo>
                      <a:cubicBezTo>
                        <a:pt x="1825" y="1346"/>
                        <a:pt x="1767" y="1360"/>
                        <a:pt x="1709" y="1360"/>
                      </a:cubicBezTo>
                      <a:cubicBezTo>
                        <a:pt x="1689" y="1360"/>
                        <a:pt x="1670" y="1359"/>
                        <a:pt x="1651" y="1355"/>
                      </a:cubicBezTo>
                      <a:cubicBezTo>
                        <a:pt x="1496" y="1317"/>
                        <a:pt x="1354" y="1213"/>
                        <a:pt x="1289" y="1072"/>
                      </a:cubicBezTo>
                      <a:cubicBezTo>
                        <a:pt x="1225" y="956"/>
                        <a:pt x="1251" y="801"/>
                        <a:pt x="1341" y="711"/>
                      </a:cubicBezTo>
                      <a:cubicBezTo>
                        <a:pt x="1354" y="698"/>
                        <a:pt x="1367" y="685"/>
                        <a:pt x="1380" y="672"/>
                      </a:cubicBezTo>
                      <a:lnTo>
                        <a:pt x="1393" y="659"/>
                      </a:lnTo>
                      <a:cubicBezTo>
                        <a:pt x="1406" y="659"/>
                        <a:pt x="1406" y="646"/>
                        <a:pt x="1406" y="646"/>
                      </a:cubicBezTo>
                      <a:cubicBezTo>
                        <a:pt x="1431" y="633"/>
                        <a:pt x="1457" y="620"/>
                        <a:pt x="1483" y="607"/>
                      </a:cubicBezTo>
                      <a:cubicBezTo>
                        <a:pt x="1498" y="604"/>
                        <a:pt x="1512" y="602"/>
                        <a:pt x="1526" y="602"/>
                      </a:cubicBezTo>
                      <a:cubicBezTo>
                        <a:pt x="1558" y="602"/>
                        <a:pt x="1588" y="611"/>
                        <a:pt x="1625" y="620"/>
                      </a:cubicBezTo>
                      <a:cubicBezTo>
                        <a:pt x="1663" y="646"/>
                        <a:pt x="1689" y="672"/>
                        <a:pt x="1702" y="711"/>
                      </a:cubicBezTo>
                      <a:cubicBezTo>
                        <a:pt x="1715" y="736"/>
                        <a:pt x="1728" y="762"/>
                        <a:pt x="1715" y="788"/>
                      </a:cubicBezTo>
                      <a:cubicBezTo>
                        <a:pt x="1715" y="814"/>
                        <a:pt x="1715" y="827"/>
                        <a:pt x="1702" y="852"/>
                      </a:cubicBezTo>
                      <a:cubicBezTo>
                        <a:pt x="1741" y="801"/>
                        <a:pt x="1754" y="749"/>
                        <a:pt x="1728" y="685"/>
                      </a:cubicBezTo>
                      <a:cubicBezTo>
                        <a:pt x="1715" y="646"/>
                        <a:pt x="1676" y="607"/>
                        <a:pt x="1638" y="582"/>
                      </a:cubicBezTo>
                      <a:cubicBezTo>
                        <a:pt x="1600" y="563"/>
                        <a:pt x="1562" y="551"/>
                        <a:pt x="1519" y="551"/>
                      </a:cubicBezTo>
                      <a:cubicBezTo>
                        <a:pt x="1504" y="551"/>
                        <a:pt x="1487" y="552"/>
                        <a:pt x="1470" y="556"/>
                      </a:cubicBezTo>
                      <a:cubicBezTo>
                        <a:pt x="1431" y="556"/>
                        <a:pt x="1406" y="569"/>
                        <a:pt x="1380" y="582"/>
                      </a:cubicBezTo>
                      <a:lnTo>
                        <a:pt x="1354" y="595"/>
                      </a:lnTo>
                      <a:lnTo>
                        <a:pt x="1328" y="607"/>
                      </a:lnTo>
                      <a:cubicBezTo>
                        <a:pt x="1315" y="620"/>
                        <a:pt x="1302" y="633"/>
                        <a:pt x="1289" y="646"/>
                      </a:cubicBezTo>
                      <a:cubicBezTo>
                        <a:pt x="1238" y="698"/>
                        <a:pt x="1186" y="775"/>
                        <a:pt x="1161" y="852"/>
                      </a:cubicBezTo>
                      <a:cubicBezTo>
                        <a:pt x="1148" y="930"/>
                        <a:pt x="1148" y="1033"/>
                        <a:pt x="1173" y="1110"/>
                      </a:cubicBezTo>
                      <a:cubicBezTo>
                        <a:pt x="1251" y="1304"/>
                        <a:pt x="1418" y="1446"/>
                        <a:pt x="1612" y="1497"/>
                      </a:cubicBezTo>
                      <a:cubicBezTo>
                        <a:pt x="1653" y="1506"/>
                        <a:pt x="1694" y="1511"/>
                        <a:pt x="1735" y="1511"/>
                      </a:cubicBezTo>
                      <a:cubicBezTo>
                        <a:pt x="1808" y="1511"/>
                        <a:pt x="1880" y="1496"/>
                        <a:pt x="1947" y="1471"/>
                      </a:cubicBezTo>
                      <a:cubicBezTo>
                        <a:pt x="1973" y="1458"/>
                        <a:pt x="2012" y="1446"/>
                        <a:pt x="2037" y="1433"/>
                      </a:cubicBezTo>
                      <a:lnTo>
                        <a:pt x="2063" y="1420"/>
                      </a:lnTo>
                      <a:lnTo>
                        <a:pt x="2076" y="1420"/>
                      </a:lnTo>
                      <a:lnTo>
                        <a:pt x="2089" y="1407"/>
                      </a:lnTo>
                      <a:cubicBezTo>
                        <a:pt x="2141" y="1368"/>
                        <a:pt x="2179" y="1330"/>
                        <a:pt x="2218" y="1278"/>
                      </a:cubicBezTo>
                      <a:cubicBezTo>
                        <a:pt x="2295" y="1188"/>
                        <a:pt x="2347" y="1072"/>
                        <a:pt x="2373" y="956"/>
                      </a:cubicBezTo>
                      <a:cubicBezTo>
                        <a:pt x="2398" y="840"/>
                        <a:pt x="2398" y="711"/>
                        <a:pt x="2360" y="595"/>
                      </a:cubicBezTo>
                      <a:cubicBezTo>
                        <a:pt x="2308" y="350"/>
                        <a:pt x="2128" y="143"/>
                        <a:pt x="1883" y="53"/>
                      </a:cubicBezTo>
                      <a:cubicBezTo>
                        <a:pt x="1776" y="17"/>
                        <a:pt x="1667" y="1"/>
                        <a:pt x="1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046775" y="3579750"/>
                  <a:ext cx="15800" cy="39350"/>
                </a:xfrm>
                <a:custGeom>
                  <a:avLst/>
                  <a:gdLst/>
                  <a:ahLst/>
                  <a:cxnLst/>
                  <a:rect l="l" t="t" r="r" b="b"/>
                  <a:pathLst>
                    <a:path w="632" h="1574" extrusionOk="0">
                      <a:moveTo>
                        <a:pt x="580" y="0"/>
                      </a:moveTo>
                      <a:lnTo>
                        <a:pt x="529" y="65"/>
                      </a:lnTo>
                      <a:lnTo>
                        <a:pt x="503" y="103"/>
                      </a:lnTo>
                      <a:lnTo>
                        <a:pt x="477" y="142"/>
                      </a:lnTo>
                      <a:cubicBezTo>
                        <a:pt x="477" y="155"/>
                        <a:pt x="464" y="181"/>
                        <a:pt x="451" y="194"/>
                      </a:cubicBezTo>
                      <a:lnTo>
                        <a:pt x="426" y="258"/>
                      </a:lnTo>
                      <a:cubicBezTo>
                        <a:pt x="413" y="310"/>
                        <a:pt x="400" y="361"/>
                        <a:pt x="400" y="413"/>
                      </a:cubicBezTo>
                      <a:cubicBezTo>
                        <a:pt x="387" y="465"/>
                        <a:pt x="387" y="516"/>
                        <a:pt x="387" y="568"/>
                      </a:cubicBezTo>
                      <a:cubicBezTo>
                        <a:pt x="387" y="632"/>
                        <a:pt x="387" y="684"/>
                        <a:pt x="400" y="748"/>
                      </a:cubicBezTo>
                      <a:lnTo>
                        <a:pt x="413" y="903"/>
                      </a:lnTo>
                      <a:cubicBezTo>
                        <a:pt x="426" y="955"/>
                        <a:pt x="426" y="1006"/>
                        <a:pt x="413" y="1058"/>
                      </a:cubicBezTo>
                      <a:cubicBezTo>
                        <a:pt x="413" y="1083"/>
                        <a:pt x="413" y="1109"/>
                        <a:pt x="400" y="1122"/>
                      </a:cubicBezTo>
                      <a:cubicBezTo>
                        <a:pt x="400" y="1148"/>
                        <a:pt x="387" y="1174"/>
                        <a:pt x="387" y="1200"/>
                      </a:cubicBezTo>
                      <a:cubicBezTo>
                        <a:pt x="361" y="1238"/>
                        <a:pt x="348" y="1277"/>
                        <a:pt x="322" y="1316"/>
                      </a:cubicBezTo>
                      <a:cubicBezTo>
                        <a:pt x="310" y="1328"/>
                        <a:pt x="297" y="1341"/>
                        <a:pt x="284" y="1367"/>
                      </a:cubicBezTo>
                      <a:cubicBezTo>
                        <a:pt x="271" y="1380"/>
                        <a:pt x="258" y="1393"/>
                        <a:pt x="232" y="1406"/>
                      </a:cubicBezTo>
                      <a:cubicBezTo>
                        <a:pt x="219" y="1419"/>
                        <a:pt x="206" y="1432"/>
                        <a:pt x="193" y="1445"/>
                      </a:cubicBezTo>
                      <a:cubicBezTo>
                        <a:pt x="181" y="1457"/>
                        <a:pt x="168" y="1470"/>
                        <a:pt x="155" y="1470"/>
                      </a:cubicBezTo>
                      <a:cubicBezTo>
                        <a:pt x="129" y="1496"/>
                        <a:pt x="103" y="1509"/>
                        <a:pt x="77" y="1522"/>
                      </a:cubicBezTo>
                      <a:lnTo>
                        <a:pt x="0" y="1573"/>
                      </a:lnTo>
                      <a:lnTo>
                        <a:pt x="103" y="1573"/>
                      </a:lnTo>
                      <a:cubicBezTo>
                        <a:pt x="129" y="1573"/>
                        <a:pt x="168" y="1573"/>
                        <a:pt x="193" y="1561"/>
                      </a:cubicBezTo>
                      <a:cubicBezTo>
                        <a:pt x="245" y="1548"/>
                        <a:pt x="284" y="1535"/>
                        <a:pt x="322" y="1522"/>
                      </a:cubicBezTo>
                      <a:cubicBezTo>
                        <a:pt x="361" y="1496"/>
                        <a:pt x="413" y="1457"/>
                        <a:pt x="451" y="1432"/>
                      </a:cubicBezTo>
                      <a:cubicBezTo>
                        <a:pt x="490" y="1380"/>
                        <a:pt x="529" y="1341"/>
                        <a:pt x="555" y="1277"/>
                      </a:cubicBezTo>
                      <a:cubicBezTo>
                        <a:pt x="593" y="1225"/>
                        <a:pt x="619" y="1161"/>
                        <a:pt x="619" y="1096"/>
                      </a:cubicBezTo>
                      <a:cubicBezTo>
                        <a:pt x="632" y="1032"/>
                        <a:pt x="632" y="967"/>
                        <a:pt x="619" y="903"/>
                      </a:cubicBezTo>
                      <a:cubicBezTo>
                        <a:pt x="619" y="838"/>
                        <a:pt x="606" y="774"/>
                        <a:pt x="593" y="722"/>
                      </a:cubicBezTo>
                      <a:cubicBezTo>
                        <a:pt x="593" y="671"/>
                        <a:pt x="593" y="619"/>
                        <a:pt x="567" y="568"/>
                      </a:cubicBezTo>
                      <a:cubicBezTo>
                        <a:pt x="555" y="516"/>
                        <a:pt x="555" y="465"/>
                        <a:pt x="555" y="413"/>
                      </a:cubicBezTo>
                      <a:lnTo>
                        <a:pt x="555" y="284"/>
                      </a:lnTo>
                      <a:lnTo>
                        <a:pt x="555" y="220"/>
                      </a:lnTo>
                      <a:lnTo>
                        <a:pt x="555" y="168"/>
                      </a:lnTo>
                      <a:cubicBezTo>
                        <a:pt x="555" y="142"/>
                        <a:pt x="567" y="103"/>
                        <a:pt x="567" y="78"/>
                      </a:cubicBezTo>
                      <a:cubicBezTo>
                        <a:pt x="580" y="26"/>
                        <a:pt x="580" y="0"/>
                        <a:pt x="5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085125" y="3523325"/>
                  <a:ext cx="61600" cy="60300"/>
                </a:xfrm>
                <a:custGeom>
                  <a:avLst/>
                  <a:gdLst/>
                  <a:ahLst/>
                  <a:cxnLst/>
                  <a:rect l="l" t="t" r="r" b="b"/>
                  <a:pathLst>
                    <a:path w="2464" h="2412" extrusionOk="0">
                      <a:moveTo>
                        <a:pt x="2425" y="1"/>
                      </a:moveTo>
                      <a:lnTo>
                        <a:pt x="2425" y="27"/>
                      </a:lnTo>
                      <a:cubicBezTo>
                        <a:pt x="2438" y="39"/>
                        <a:pt x="2438" y="52"/>
                        <a:pt x="2438" y="78"/>
                      </a:cubicBezTo>
                      <a:cubicBezTo>
                        <a:pt x="2438" y="117"/>
                        <a:pt x="2438" y="143"/>
                        <a:pt x="2438" y="181"/>
                      </a:cubicBezTo>
                      <a:cubicBezTo>
                        <a:pt x="2430" y="204"/>
                        <a:pt x="2423" y="226"/>
                        <a:pt x="2410" y="249"/>
                      </a:cubicBezTo>
                      <a:lnTo>
                        <a:pt x="2410" y="249"/>
                      </a:lnTo>
                      <a:cubicBezTo>
                        <a:pt x="2448" y="204"/>
                        <a:pt x="2463" y="151"/>
                        <a:pt x="2463" y="91"/>
                      </a:cubicBezTo>
                      <a:cubicBezTo>
                        <a:pt x="2463" y="78"/>
                        <a:pt x="2463" y="52"/>
                        <a:pt x="2463" y="39"/>
                      </a:cubicBezTo>
                      <a:lnTo>
                        <a:pt x="2425" y="1"/>
                      </a:lnTo>
                      <a:close/>
                      <a:moveTo>
                        <a:pt x="2410" y="249"/>
                      </a:moveTo>
                      <a:cubicBezTo>
                        <a:pt x="2400" y="261"/>
                        <a:pt x="2387" y="273"/>
                        <a:pt x="2373" y="284"/>
                      </a:cubicBezTo>
                      <a:cubicBezTo>
                        <a:pt x="2283" y="336"/>
                        <a:pt x="2180" y="375"/>
                        <a:pt x="2064" y="375"/>
                      </a:cubicBezTo>
                      <a:cubicBezTo>
                        <a:pt x="1922" y="375"/>
                        <a:pt x="1767" y="375"/>
                        <a:pt x="1625" y="362"/>
                      </a:cubicBezTo>
                      <a:lnTo>
                        <a:pt x="1496" y="349"/>
                      </a:lnTo>
                      <a:lnTo>
                        <a:pt x="1354" y="349"/>
                      </a:lnTo>
                      <a:cubicBezTo>
                        <a:pt x="1264" y="349"/>
                        <a:pt x="1161" y="362"/>
                        <a:pt x="1071" y="375"/>
                      </a:cubicBezTo>
                      <a:cubicBezTo>
                        <a:pt x="864" y="413"/>
                        <a:pt x="671" y="504"/>
                        <a:pt x="503" y="646"/>
                      </a:cubicBezTo>
                      <a:cubicBezTo>
                        <a:pt x="310" y="774"/>
                        <a:pt x="181" y="968"/>
                        <a:pt x="91" y="1187"/>
                      </a:cubicBezTo>
                      <a:cubicBezTo>
                        <a:pt x="13" y="1419"/>
                        <a:pt x="1" y="1664"/>
                        <a:pt x="78" y="1896"/>
                      </a:cubicBezTo>
                      <a:cubicBezTo>
                        <a:pt x="168" y="2141"/>
                        <a:pt x="374" y="2322"/>
                        <a:pt x="619" y="2386"/>
                      </a:cubicBezTo>
                      <a:cubicBezTo>
                        <a:pt x="680" y="2403"/>
                        <a:pt x="742" y="2411"/>
                        <a:pt x="804" y="2411"/>
                      </a:cubicBezTo>
                      <a:cubicBezTo>
                        <a:pt x="981" y="2411"/>
                        <a:pt x="1160" y="2346"/>
                        <a:pt x="1303" y="2232"/>
                      </a:cubicBezTo>
                      <a:cubicBezTo>
                        <a:pt x="1342" y="2193"/>
                        <a:pt x="1393" y="2154"/>
                        <a:pt x="1419" y="2115"/>
                      </a:cubicBezTo>
                      <a:lnTo>
                        <a:pt x="1432" y="2090"/>
                      </a:lnTo>
                      <a:lnTo>
                        <a:pt x="1458" y="2051"/>
                      </a:lnTo>
                      <a:cubicBezTo>
                        <a:pt x="1470" y="2025"/>
                        <a:pt x="1483" y="1999"/>
                        <a:pt x="1496" y="1974"/>
                      </a:cubicBezTo>
                      <a:cubicBezTo>
                        <a:pt x="1535" y="1858"/>
                        <a:pt x="1548" y="1742"/>
                        <a:pt x="1509" y="1638"/>
                      </a:cubicBezTo>
                      <a:cubicBezTo>
                        <a:pt x="1470" y="1432"/>
                        <a:pt x="1329" y="1277"/>
                        <a:pt x="1135" y="1200"/>
                      </a:cubicBezTo>
                      <a:cubicBezTo>
                        <a:pt x="1079" y="1184"/>
                        <a:pt x="1024" y="1173"/>
                        <a:pt x="968" y="1173"/>
                      </a:cubicBezTo>
                      <a:cubicBezTo>
                        <a:pt x="933" y="1173"/>
                        <a:pt x="899" y="1177"/>
                        <a:pt x="864" y="1187"/>
                      </a:cubicBezTo>
                      <a:cubicBezTo>
                        <a:pt x="787" y="1213"/>
                        <a:pt x="723" y="1252"/>
                        <a:pt x="671" y="1316"/>
                      </a:cubicBezTo>
                      <a:cubicBezTo>
                        <a:pt x="658" y="1329"/>
                        <a:pt x="645" y="1342"/>
                        <a:pt x="632" y="1355"/>
                      </a:cubicBezTo>
                      <a:lnTo>
                        <a:pt x="619" y="1381"/>
                      </a:lnTo>
                      <a:cubicBezTo>
                        <a:pt x="607" y="1381"/>
                        <a:pt x="607" y="1393"/>
                        <a:pt x="607" y="1393"/>
                      </a:cubicBezTo>
                      <a:cubicBezTo>
                        <a:pt x="594" y="1432"/>
                        <a:pt x="581" y="1458"/>
                        <a:pt x="568" y="1497"/>
                      </a:cubicBezTo>
                      <a:cubicBezTo>
                        <a:pt x="555" y="1548"/>
                        <a:pt x="568" y="1613"/>
                        <a:pt x="607" y="1664"/>
                      </a:cubicBezTo>
                      <a:cubicBezTo>
                        <a:pt x="632" y="1703"/>
                        <a:pt x="671" y="1729"/>
                        <a:pt x="710" y="1754"/>
                      </a:cubicBezTo>
                      <a:lnTo>
                        <a:pt x="813" y="1754"/>
                      </a:lnTo>
                      <a:cubicBezTo>
                        <a:pt x="826" y="1742"/>
                        <a:pt x="852" y="1729"/>
                        <a:pt x="864" y="1729"/>
                      </a:cubicBezTo>
                      <a:lnTo>
                        <a:pt x="877" y="1716"/>
                      </a:lnTo>
                      <a:lnTo>
                        <a:pt x="864" y="1716"/>
                      </a:lnTo>
                      <a:cubicBezTo>
                        <a:pt x="852" y="1716"/>
                        <a:pt x="826" y="1729"/>
                        <a:pt x="813" y="1729"/>
                      </a:cubicBezTo>
                      <a:cubicBezTo>
                        <a:pt x="774" y="1729"/>
                        <a:pt x="748" y="1729"/>
                        <a:pt x="723" y="1716"/>
                      </a:cubicBezTo>
                      <a:cubicBezTo>
                        <a:pt x="684" y="1703"/>
                        <a:pt x="658" y="1664"/>
                        <a:pt x="632" y="1638"/>
                      </a:cubicBezTo>
                      <a:cubicBezTo>
                        <a:pt x="619" y="1587"/>
                        <a:pt x="607" y="1535"/>
                        <a:pt x="619" y="1497"/>
                      </a:cubicBezTo>
                      <a:cubicBezTo>
                        <a:pt x="632" y="1471"/>
                        <a:pt x="645" y="1445"/>
                        <a:pt x="658" y="1419"/>
                      </a:cubicBezTo>
                      <a:lnTo>
                        <a:pt x="671" y="1406"/>
                      </a:lnTo>
                      <a:lnTo>
                        <a:pt x="684" y="1393"/>
                      </a:lnTo>
                      <a:cubicBezTo>
                        <a:pt x="697" y="1381"/>
                        <a:pt x="710" y="1368"/>
                        <a:pt x="723" y="1355"/>
                      </a:cubicBezTo>
                      <a:cubicBezTo>
                        <a:pt x="761" y="1316"/>
                        <a:pt x="826" y="1290"/>
                        <a:pt x="877" y="1277"/>
                      </a:cubicBezTo>
                      <a:cubicBezTo>
                        <a:pt x="906" y="1273"/>
                        <a:pt x="932" y="1270"/>
                        <a:pt x="958" y="1270"/>
                      </a:cubicBezTo>
                      <a:cubicBezTo>
                        <a:pt x="1002" y="1270"/>
                        <a:pt x="1043" y="1279"/>
                        <a:pt x="1084" y="1303"/>
                      </a:cubicBezTo>
                      <a:cubicBezTo>
                        <a:pt x="1225" y="1368"/>
                        <a:pt x="1329" y="1497"/>
                        <a:pt x="1354" y="1651"/>
                      </a:cubicBezTo>
                      <a:cubicBezTo>
                        <a:pt x="1367" y="1742"/>
                        <a:pt x="1367" y="1819"/>
                        <a:pt x="1329" y="1896"/>
                      </a:cubicBezTo>
                      <a:cubicBezTo>
                        <a:pt x="1316" y="1909"/>
                        <a:pt x="1303" y="1922"/>
                        <a:pt x="1303" y="1948"/>
                      </a:cubicBezTo>
                      <a:lnTo>
                        <a:pt x="1277" y="1974"/>
                      </a:lnTo>
                      <a:lnTo>
                        <a:pt x="1264" y="1987"/>
                      </a:lnTo>
                      <a:cubicBezTo>
                        <a:pt x="1238" y="2025"/>
                        <a:pt x="1213" y="2051"/>
                        <a:pt x="1174" y="2090"/>
                      </a:cubicBezTo>
                      <a:cubicBezTo>
                        <a:pt x="1065" y="2162"/>
                        <a:pt x="938" y="2203"/>
                        <a:pt x="813" y="2203"/>
                      </a:cubicBezTo>
                      <a:cubicBezTo>
                        <a:pt x="760" y="2203"/>
                        <a:pt x="708" y="2195"/>
                        <a:pt x="658" y="2180"/>
                      </a:cubicBezTo>
                      <a:cubicBezTo>
                        <a:pt x="555" y="2154"/>
                        <a:pt x="478" y="2115"/>
                        <a:pt x="413" y="2051"/>
                      </a:cubicBezTo>
                      <a:cubicBezTo>
                        <a:pt x="336" y="1987"/>
                        <a:pt x="284" y="1909"/>
                        <a:pt x="246" y="1819"/>
                      </a:cubicBezTo>
                      <a:cubicBezTo>
                        <a:pt x="181" y="1626"/>
                        <a:pt x="181" y="1419"/>
                        <a:pt x="246" y="1239"/>
                      </a:cubicBezTo>
                      <a:cubicBezTo>
                        <a:pt x="310" y="1045"/>
                        <a:pt x="426" y="891"/>
                        <a:pt x="581" y="762"/>
                      </a:cubicBezTo>
                      <a:cubicBezTo>
                        <a:pt x="723" y="633"/>
                        <a:pt x="890" y="555"/>
                        <a:pt x="1084" y="504"/>
                      </a:cubicBezTo>
                      <a:cubicBezTo>
                        <a:pt x="1161" y="478"/>
                        <a:pt x="1251" y="465"/>
                        <a:pt x="1342" y="465"/>
                      </a:cubicBezTo>
                      <a:lnTo>
                        <a:pt x="1599" y="465"/>
                      </a:lnTo>
                      <a:cubicBezTo>
                        <a:pt x="1741" y="465"/>
                        <a:pt x="1896" y="452"/>
                        <a:pt x="2051" y="439"/>
                      </a:cubicBezTo>
                      <a:cubicBezTo>
                        <a:pt x="2167" y="426"/>
                        <a:pt x="2283" y="375"/>
                        <a:pt x="2373" y="297"/>
                      </a:cubicBezTo>
                      <a:cubicBezTo>
                        <a:pt x="2389" y="281"/>
                        <a:pt x="2401" y="265"/>
                        <a:pt x="2410" y="2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093175" y="3532675"/>
                  <a:ext cx="39350" cy="15325"/>
                </a:xfrm>
                <a:custGeom>
                  <a:avLst/>
                  <a:gdLst/>
                  <a:ahLst/>
                  <a:cxnLst/>
                  <a:rect l="l" t="t" r="r" b="b"/>
                  <a:pathLst>
                    <a:path w="1574" h="613" extrusionOk="0">
                      <a:moveTo>
                        <a:pt x="1574" y="1"/>
                      </a:moveTo>
                      <a:lnTo>
                        <a:pt x="1522" y="65"/>
                      </a:lnTo>
                      <a:cubicBezTo>
                        <a:pt x="1510" y="78"/>
                        <a:pt x="1497" y="104"/>
                        <a:pt x="1471" y="143"/>
                      </a:cubicBezTo>
                      <a:cubicBezTo>
                        <a:pt x="1471" y="155"/>
                        <a:pt x="1458" y="168"/>
                        <a:pt x="1445" y="181"/>
                      </a:cubicBezTo>
                      <a:cubicBezTo>
                        <a:pt x="1432" y="194"/>
                        <a:pt x="1419" y="207"/>
                        <a:pt x="1406" y="220"/>
                      </a:cubicBezTo>
                      <a:lnTo>
                        <a:pt x="1355" y="272"/>
                      </a:lnTo>
                      <a:cubicBezTo>
                        <a:pt x="1342" y="284"/>
                        <a:pt x="1329" y="297"/>
                        <a:pt x="1316" y="310"/>
                      </a:cubicBezTo>
                      <a:cubicBezTo>
                        <a:pt x="1277" y="336"/>
                        <a:pt x="1239" y="349"/>
                        <a:pt x="1187" y="375"/>
                      </a:cubicBezTo>
                      <a:cubicBezTo>
                        <a:pt x="1174" y="375"/>
                        <a:pt x="1148" y="388"/>
                        <a:pt x="1123" y="388"/>
                      </a:cubicBezTo>
                      <a:cubicBezTo>
                        <a:pt x="1097" y="388"/>
                        <a:pt x="1084" y="400"/>
                        <a:pt x="1058" y="400"/>
                      </a:cubicBezTo>
                      <a:lnTo>
                        <a:pt x="903" y="400"/>
                      </a:lnTo>
                      <a:lnTo>
                        <a:pt x="749" y="375"/>
                      </a:lnTo>
                      <a:lnTo>
                        <a:pt x="568" y="375"/>
                      </a:lnTo>
                      <a:cubicBezTo>
                        <a:pt x="551" y="370"/>
                        <a:pt x="534" y="369"/>
                        <a:pt x="517" y="369"/>
                      </a:cubicBezTo>
                      <a:cubicBezTo>
                        <a:pt x="482" y="369"/>
                        <a:pt x="448" y="375"/>
                        <a:pt x="414" y="375"/>
                      </a:cubicBezTo>
                      <a:cubicBezTo>
                        <a:pt x="362" y="388"/>
                        <a:pt x="310" y="400"/>
                        <a:pt x="259" y="413"/>
                      </a:cubicBezTo>
                      <a:lnTo>
                        <a:pt x="194" y="439"/>
                      </a:lnTo>
                      <a:cubicBezTo>
                        <a:pt x="181" y="452"/>
                        <a:pt x="156" y="465"/>
                        <a:pt x="143" y="465"/>
                      </a:cubicBezTo>
                      <a:lnTo>
                        <a:pt x="104" y="491"/>
                      </a:lnTo>
                      <a:cubicBezTo>
                        <a:pt x="91" y="504"/>
                        <a:pt x="78" y="504"/>
                        <a:pt x="65" y="517"/>
                      </a:cubicBezTo>
                      <a:cubicBezTo>
                        <a:pt x="40" y="529"/>
                        <a:pt x="14" y="555"/>
                        <a:pt x="1" y="568"/>
                      </a:cubicBezTo>
                      <a:lnTo>
                        <a:pt x="78" y="555"/>
                      </a:lnTo>
                      <a:cubicBezTo>
                        <a:pt x="104" y="542"/>
                        <a:pt x="143" y="542"/>
                        <a:pt x="169" y="542"/>
                      </a:cubicBezTo>
                      <a:lnTo>
                        <a:pt x="414" y="542"/>
                      </a:lnTo>
                      <a:cubicBezTo>
                        <a:pt x="465" y="542"/>
                        <a:pt x="504" y="555"/>
                        <a:pt x="568" y="555"/>
                      </a:cubicBezTo>
                      <a:cubicBezTo>
                        <a:pt x="620" y="568"/>
                        <a:pt x="671" y="568"/>
                        <a:pt x="723" y="581"/>
                      </a:cubicBezTo>
                      <a:cubicBezTo>
                        <a:pt x="787" y="594"/>
                        <a:pt x="839" y="607"/>
                        <a:pt x="903" y="607"/>
                      </a:cubicBezTo>
                      <a:cubicBezTo>
                        <a:pt x="925" y="611"/>
                        <a:pt x="946" y="613"/>
                        <a:pt x="968" y="613"/>
                      </a:cubicBezTo>
                      <a:cubicBezTo>
                        <a:pt x="1011" y="613"/>
                        <a:pt x="1054" y="607"/>
                        <a:pt x="1097" y="607"/>
                      </a:cubicBezTo>
                      <a:cubicBezTo>
                        <a:pt x="1226" y="581"/>
                        <a:pt x="1329" y="517"/>
                        <a:pt x="1419" y="426"/>
                      </a:cubicBezTo>
                      <a:cubicBezTo>
                        <a:pt x="1458" y="388"/>
                        <a:pt x="1484" y="349"/>
                        <a:pt x="1510" y="297"/>
                      </a:cubicBezTo>
                      <a:cubicBezTo>
                        <a:pt x="1535" y="259"/>
                        <a:pt x="1548" y="220"/>
                        <a:pt x="1561" y="181"/>
                      </a:cubicBezTo>
                      <a:cubicBezTo>
                        <a:pt x="1561" y="143"/>
                        <a:pt x="1574" y="117"/>
                        <a:pt x="1574" y="78"/>
                      </a:cubicBezTo>
                      <a:lnTo>
                        <a:pt x="1574" y="14"/>
                      </a:lnTo>
                      <a:lnTo>
                        <a:pt x="1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074425" y="3588300"/>
                  <a:ext cx="7750" cy="5375"/>
                </a:xfrm>
                <a:custGeom>
                  <a:avLst/>
                  <a:gdLst/>
                  <a:ahLst/>
                  <a:cxnLst/>
                  <a:rect l="l" t="t" r="r" b="b"/>
                  <a:pathLst>
                    <a:path w="310" h="215" extrusionOk="0">
                      <a:moveTo>
                        <a:pt x="147" y="1"/>
                      </a:moveTo>
                      <a:cubicBezTo>
                        <a:pt x="66" y="1"/>
                        <a:pt x="0" y="92"/>
                        <a:pt x="42" y="174"/>
                      </a:cubicBezTo>
                      <a:cubicBezTo>
                        <a:pt x="59" y="203"/>
                        <a:pt x="83" y="214"/>
                        <a:pt x="108" y="214"/>
                      </a:cubicBezTo>
                      <a:cubicBezTo>
                        <a:pt x="199" y="214"/>
                        <a:pt x="310" y="70"/>
                        <a:pt x="209" y="19"/>
                      </a:cubicBezTo>
                      <a:cubicBezTo>
                        <a:pt x="189" y="6"/>
                        <a:pt x="168"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101900" y="3560575"/>
                  <a:ext cx="6450" cy="5325"/>
                </a:xfrm>
                <a:custGeom>
                  <a:avLst/>
                  <a:gdLst/>
                  <a:ahLst/>
                  <a:cxnLst/>
                  <a:rect l="l" t="t" r="r" b="b"/>
                  <a:pathLst>
                    <a:path w="258" h="213" extrusionOk="0">
                      <a:moveTo>
                        <a:pt x="156" y="1"/>
                      </a:moveTo>
                      <a:cubicBezTo>
                        <a:pt x="72" y="1"/>
                        <a:pt x="0" y="92"/>
                        <a:pt x="52" y="174"/>
                      </a:cubicBezTo>
                      <a:cubicBezTo>
                        <a:pt x="77" y="200"/>
                        <a:pt x="106" y="213"/>
                        <a:pt x="135" y="213"/>
                      </a:cubicBezTo>
                      <a:cubicBezTo>
                        <a:pt x="164" y="213"/>
                        <a:pt x="193" y="200"/>
                        <a:pt x="219" y="174"/>
                      </a:cubicBezTo>
                      <a:cubicBezTo>
                        <a:pt x="258" y="136"/>
                        <a:pt x="258" y="58"/>
                        <a:pt x="219" y="19"/>
                      </a:cubicBezTo>
                      <a:cubicBezTo>
                        <a:pt x="199" y="7"/>
                        <a:pt x="177"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7" name="Google Shape;1167;p9"/>
            <p:cNvGrpSpPr/>
            <p:nvPr/>
          </p:nvGrpSpPr>
          <p:grpSpPr>
            <a:xfrm flipH="1">
              <a:off x="7960325" y="414418"/>
              <a:ext cx="310295" cy="307601"/>
              <a:chOff x="1969331" y="802493"/>
              <a:chExt cx="310295" cy="307601"/>
            </a:xfrm>
          </p:grpSpPr>
          <p:sp>
            <p:nvSpPr>
              <p:cNvPr id="1168" name="Google Shape;1168;p9"/>
              <p:cNvSpPr/>
              <p:nvPr/>
            </p:nvSpPr>
            <p:spPr>
              <a:xfrm rot="10800000">
                <a:off x="2159912" y="1003137"/>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9"/>
              <p:cNvGrpSpPr/>
              <p:nvPr/>
            </p:nvGrpSpPr>
            <p:grpSpPr>
              <a:xfrm>
                <a:off x="1969331" y="802493"/>
                <a:ext cx="310295" cy="307601"/>
                <a:chOff x="4037750" y="3523325"/>
                <a:chExt cx="108975" cy="108025"/>
              </a:xfrm>
            </p:grpSpPr>
            <p:sp>
              <p:nvSpPr>
                <p:cNvPr id="1170" name="Google Shape;1170;p9"/>
                <p:cNvSpPr/>
                <p:nvPr/>
              </p:nvSpPr>
              <p:spPr>
                <a:xfrm>
                  <a:off x="4037750" y="3570375"/>
                  <a:ext cx="59975" cy="60975"/>
                </a:xfrm>
                <a:custGeom>
                  <a:avLst/>
                  <a:gdLst/>
                  <a:ahLst/>
                  <a:cxnLst/>
                  <a:rect l="l" t="t" r="r" b="b"/>
                  <a:pathLst>
                    <a:path w="2399" h="2439" extrusionOk="0">
                      <a:moveTo>
                        <a:pt x="13" y="2426"/>
                      </a:moveTo>
                      <a:lnTo>
                        <a:pt x="0" y="2438"/>
                      </a:lnTo>
                      <a:lnTo>
                        <a:pt x="64" y="2438"/>
                      </a:lnTo>
                      <a:lnTo>
                        <a:pt x="13" y="2426"/>
                      </a:lnTo>
                      <a:close/>
                      <a:moveTo>
                        <a:pt x="1558" y="1"/>
                      </a:moveTo>
                      <a:cubicBezTo>
                        <a:pt x="1429" y="1"/>
                        <a:pt x="1299" y="24"/>
                        <a:pt x="1173" y="66"/>
                      </a:cubicBezTo>
                      <a:cubicBezTo>
                        <a:pt x="954" y="156"/>
                        <a:pt x="774" y="298"/>
                        <a:pt x="632" y="478"/>
                      </a:cubicBezTo>
                      <a:cubicBezTo>
                        <a:pt x="503" y="646"/>
                        <a:pt x="413" y="840"/>
                        <a:pt x="361" y="1046"/>
                      </a:cubicBezTo>
                      <a:cubicBezTo>
                        <a:pt x="348" y="1149"/>
                        <a:pt x="335" y="1239"/>
                        <a:pt x="335" y="1342"/>
                      </a:cubicBezTo>
                      <a:lnTo>
                        <a:pt x="335" y="1407"/>
                      </a:lnTo>
                      <a:lnTo>
                        <a:pt x="335" y="1446"/>
                      </a:lnTo>
                      <a:lnTo>
                        <a:pt x="335" y="1471"/>
                      </a:lnTo>
                      <a:cubicBezTo>
                        <a:pt x="348" y="1510"/>
                        <a:pt x="348" y="1562"/>
                        <a:pt x="348" y="1600"/>
                      </a:cubicBezTo>
                      <a:cubicBezTo>
                        <a:pt x="361" y="1742"/>
                        <a:pt x="361" y="1897"/>
                        <a:pt x="361" y="2039"/>
                      </a:cubicBezTo>
                      <a:cubicBezTo>
                        <a:pt x="361" y="2155"/>
                        <a:pt x="322" y="2258"/>
                        <a:pt x="271" y="2361"/>
                      </a:cubicBezTo>
                      <a:cubicBezTo>
                        <a:pt x="219" y="2413"/>
                        <a:pt x="155" y="2438"/>
                        <a:pt x="77" y="2438"/>
                      </a:cubicBezTo>
                      <a:lnTo>
                        <a:pt x="168" y="2438"/>
                      </a:lnTo>
                      <a:cubicBezTo>
                        <a:pt x="206" y="2426"/>
                        <a:pt x="258" y="2400"/>
                        <a:pt x="284" y="2374"/>
                      </a:cubicBezTo>
                      <a:cubicBezTo>
                        <a:pt x="361" y="2284"/>
                        <a:pt x="413" y="2168"/>
                        <a:pt x="426" y="2039"/>
                      </a:cubicBezTo>
                      <a:cubicBezTo>
                        <a:pt x="451" y="1884"/>
                        <a:pt x="451" y="1729"/>
                        <a:pt x="451" y="1587"/>
                      </a:cubicBezTo>
                      <a:lnTo>
                        <a:pt x="451" y="1394"/>
                      </a:lnTo>
                      <a:lnTo>
                        <a:pt x="451" y="1330"/>
                      </a:lnTo>
                      <a:cubicBezTo>
                        <a:pt x="464" y="1239"/>
                        <a:pt x="477" y="1149"/>
                        <a:pt x="490" y="1072"/>
                      </a:cubicBezTo>
                      <a:cubicBezTo>
                        <a:pt x="542" y="891"/>
                        <a:pt x="619" y="723"/>
                        <a:pt x="748" y="582"/>
                      </a:cubicBezTo>
                      <a:cubicBezTo>
                        <a:pt x="877" y="427"/>
                        <a:pt x="1044" y="311"/>
                        <a:pt x="1225" y="246"/>
                      </a:cubicBezTo>
                      <a:cubicBezTo>
                        <a:pt x="1322" y="208"/>
                        <a:pt x="1422" y="188"/>
                        <a:pt x="1520" y="188"/>
                      </a:cubicBezTo>
                      <a:cubicBezTo>
                        <a:pt x="1618" y="188"/>
                        <a:pt x="1715" y="208"/>
                        <a:pt x="1805" y="246"/>
                      </a:cubicBezTo>
                      <a:cubicBezTo>
                        <a:pt x="1896" y="272"/>
                        <a:pt x="1973" y="337"/>
                        <a:pt x="2037" y="401"/>
                      </a:cubicBezTo>
                      <a:cubicBezTo>
                        <a:pt x="2102" y="478"/>
                        <a:pt x="2141" y="556"/>
                        <a:pt x="2166" y="646"/>
                      </a:cubicBezTo>
                      <a:cubicBezTo>
                        <a:pt x="2218" y="827"/>
                        <a:pt x="2179" y="1020"/>
                        <a:pt x="2076" y="1175"/>
                      </a:cubicBezTo>
                      <a:cubicBezTo>
                        <a:pt x="2050" y="1201"/>
                        <a:pt x="2012" y="1239"/>
                        <a:pt x="1986" y="1265"/>
                      </a:cubicBezTo>
                      <a:lnTo>
                        <a:pt x="1973" y="1278"/>
                      </a:lnTo>
                      <a:lnTo>
                        <a:pt x="1934" y="1291"/>
                      </a:lnTo>
                      <a:cubicBezTo>
                        <a:pt x="1921" y="1304"/>
                        <a:pt x="1908" y="1317"/>
                        <a:pt x="1883" y="1317"/>
                      </a:cubicBezTo>
                      <a:cubicBezTo>
                        <a:pt x="1825" y="1346"/>
                        <a:pt x="1767" y="1360"/>
                        <a:pt x="1709" y="1360"/>
                      </a:cubicBezTo>
                      <a:cubicBezTo>
                        <a:pt x="1689" y="1360"/>
                        <a:pt x="1670" y="1359"/>
                        <a:pt x="1651" y="1355"/>
                      </a:cubicBezTo>
                      <a:cubicBezTo>
                        <a:pt x="1496" y="1317"/>
                        <a:pt x="1354" y="1213"/>
                        <a:pt x="1289" y="1072"/>
                      </a:cubicBezTo>
                      <a:cubicBezTo>
                        <a:pt x="1225" y="956"/>
                        <a:pt x="1251" y="801"/>
                        <a:pt x="1341" y="711"/>
                      </a:cubicBezTo>
                      <a:cubicBezTo>
                        <a:pt x="1354" y="698"/>
                        <a:pt x="1367" y="685"/>
                        <a:pt x="1380" y="672"/>
                      </a:cubicBezTo>
                      <a:lnTo>
                        <a:pt x="1393" y="659"/>
                      </a:lnTo>
                      <a:cubicBezTo>
                        <a:pt x="1406" y="659"/>
                        <a:pt x="1406" y="646"/>
                        <a:pt x="1406" y="646"/>
                      </a:cubicBezTo>
                      <a:cubicBezTo>
                        <a:pt x="1431" y="633"/>
                        <a:pt x="1457" y="620"/>
                        <a:pt x="1483" y="607"/>
                      </a:cubicBezTo>
                      <a:cubicBezTo>
                        <a:pt x="1498" y="604"/>
                        <a:pt x="1512" y="602"/>
                        <a:pt x="1526" y="602"/>
                      </a:cubicBezTo>
                      <a:cubicBezTo>
                        <a:pt x="1558" y="602"/>
                        <a:pt x="1588" y="611"/>
                        <a:pt x="1625" y="620"/>
                      </a:cubicBezTo>
                      <a:cubicBezTo>
                        <a:pt x="1663" y="646"/>
                        <a:pt x="1689" y="672"/>
                        <a:pt x="1702" y="711"/>
                      </a:cubicBezTo>
                      <a:cubicBezTo>
                        <a:pt x="1715" y="736"/>
                        <a:pt x="1728" y="762"/>
                        <a:pt x="1715" y="788"/>
                      </a:cubicBezTo>
                      <a:cubicBezTo>
                        <a:pt x="1715" y="814"/>
                        <a:pt x="1715" y="827"/>
                        <a:pt x="1702" y="852"/>
                      </a:cubicBezTo>
                      <a:cubicBezTo>
                        <a:pt x="1741" y="801"/>
                        <a:pt x="1754" y="749"/>
                        <a:pt x="1728" y="685"/>
                      </a:cubicBezTo>
                      <a:cubicBezTo>
                        <a:pt x="1715" y="646"/>
                        <a:pt x="1676" y="607"/>
                        <a:pt x="1638" y="582"/>
                      </a:cubicBezTo>
                      <a:cubicBezTo>
                        <a:pt x="1600" y="563"/>
                        <a:pt x="1562" y="551"/>
                        <a:pt x="1519" y="551"/>
                      </a:cubicBezTo>
                      <a:cubicBezTo>
                        <a:pt x="1504" y="551"/>
                        <a:pt x="1487" y="552"/>
                        <a:pt x="1470" y="556"/>
                      </a:cubicBezTo>
                      <a:cubicBezTo>
                        <a:pt x="1431" y="556"/>
                        <a:pt x="1406" y="569"/>
                        <a:pt x="1380" y="582"/>
                      </a:cubicBezTo>
                      <a:lnTo>
                        <a:pt x="1354" y="595"/>
                      </a:lnTo>
                      <a:lnTo>
                        <a:pt x="1328" y="607"/>
                      </a:lnTo>
                      <a:cubicBezTo>
                        <a:pt x="1315" y="620"/>
                        <a:pt x="1302" y="633"/>
                        <a:pt x="1289" y="646"/>
                      </a:cubicBezTo>
                      <a:cubicBezTo>
                        <a:pt x="1238" y="698"/>
                        <a:pt x="1186" y="775"/>
                        <a:pt x="1161" y="852"/>
                      </a:cubicBezTo>
                      <a:cubicBezTo>
                        <a:pt x="1148" y="930"/>
                        <a:pt x="1148" y="1033"/>
                        <a:pt x="1173" y="1110"/>
                      </a:cubicBezTo>
                      <a:cubicBezTo>
                        <a:pt x="1251" y="1304"/>
                        <a:pt x="1418" y="1446"/>
                        <a:pt x="1612" y="1497"/>
                      </a:cubicBezTo>
                      <a:cubicBezTo>
                        <a:pt x="1653" y="1506"/>
                        <a:pt x="1694" y="1511"/>
                        <a:pt x="1735" y="1511"/>
                      </a:cubicBezTo>
                      <a:cubicBezTo>
                        <a:pt x="1808" y="1511"/>
                        <a:pt x="1880" y="1496"/>
                        <a:pt x="1947" y="1471"/>
                      </a:cubicBezTo>
                      <a:cubicBezTo>
                        <a:pt x="1973" y="1458"/>
                        <a:pt x="2012" y="1446"/>
                        <a:pt x="2037" y="1433"/>
                      </a:cubicBezTo>
                      <a:lnTo>
                        <a:pt x="2063" y="1420"/>
                      </a:lnTo>
                      <a:lnTo>
                        <a:pt x="2076" y="1420"/>
                      </a:lnTo>
                      <a:lnTo>
                        <a:pt x="2089" y="1407"/>
                      </a:lnTo>
                      <a:cubicBezTo>
                        <a:pt x="2141" y="1368"/>
                        <a:pt x="2179" y="1330"/>
                        <a:pt x="2218" y="1278"/>
                      </a:cubicBezTo>
                      <a:cubicBezTo>
                        <a:pt x="2295" y="1188"/>
                        <a:pt x="2347" y="1072"/>
                        <a:pt x="2373" y="956"/>
                      </a:cubicBezTo>
                      <a:cubicBezTo>
                        <a:pt x="2398" y="840"/>
                        <a:pt x="2398" y="711"/>
                        <a:pt x="2360" y="595"/>
                      </a:cubicBezTo>
                      <a:cubicBezTo>
                        <a:pt x="2308" y="350"/>
                        <a:pt x="2128" y="143"/>
                        <a:pt x="1883" y="53"/>
                      </a:cubicBezTo>
                      <a:cubicBezTo>
                        <a:pt x="1776" y="17"/>
                        <a:pt x="1667" y="1"/>
                        <a:pt x="1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4046775" y="3579750"/>
                  <a:ext cx="15800" cy="39350"/>
                </a:xfrm>
                <a:custGeom>
                  <a:avLst/>
                  <a:gdLst/>
                  <a:ahLst/>
                  <a:cxnLst/>
                  <a:rect l="l" t="t" r="r" b="b"/>
                  <a:pathLst>
                    <a:path w="632" h="1574" extrusionOk="0">
                      <a:moveTo>
                        <a:pt x="580" y="0"/>
                      </a:moveTo>
                      <a:lnTo>
                        <a:pt x="529" y="65"/>
                      </a:lnTo>
                      <a:lnTo>
                        <a:pt x="503" y="103"/>
                      </a:lnTo>
                      <a:lnTo>
                        <a:pt x="477" y="142"/>
                      </a:lnTo>
                      <a:cubicBezTo>
                        <a:pt x="477" y="155"/>
                        <a:pt x="464" y="181"/>
                        <a:pt x="451" y="194"/>
                      </a:cubicBezTo>
                      <a:lnTo>
                        <a:pt x="426" y="258"/>
                      </a:lnTo>
                      <a:cubicBezTo>
                        <a:pt x="413" y="310"/>
                        <a:pt x="400" y="361"/>
                        <a:pt x="400" y="413"/>
                      </a:cubicBezTo>
                      <a:cubicBezTo>
                        <a:pt x="387" y="465"/>
                        <a:pt x="387" y="516"/>
                        <a:pt x="387" y="568"/>
                      </a:cubicBezTo>
                      <a:cubicBezTo>
                        <a:pt x="387" y="632"/>
                        <a:pt x="387" y="684"/>
                        <a:pt x="400" y="748"/>
                      </a:cubicBezTo>
                      <a:lnTo>
                        <a:pt x="413" y="903"/>
                      </a:lnTo>
                      <a:cubicBezTo>
                        <a:pt x="426" y="955"/>
                        <a:pt x="426" y="1006"/>
                        <a:pt x="413" y="1058"/>
                      </a:cubicBezTo>
                      <a:cubicBezTo>
                        <a:pt x="413" y="1083"/>
                        <a:pt x="413" y="1109"/>
                        <a:pt x="400" y="1122"/>
                      </a:cubicBezTo>
                      <a:cubicBezTo>
                        <a:pt x="400" y="1148"/>
                        <a:pt x="387" y="1174"/>
                        <a:pt x="387" y="1200"/>
                      </a:cubicBezTo>
                      <a:cubicBezTo>
                        <a:pt x="361" y="1238"/>
                        <a:pt x="348" y="1277"/>
                        <a:pt x="322" y="1316"/>
                      </a:cubicBezTo>
                      <a:cubicBezTo>
                        <a:pt x="310" y="1328"/>
                        <a:pt x="297" y="1341"/>
                        <a:pt x="284" y="1367"/>
                      </a:cubicBezTo>
                      <a:cubicBezTo>
                        <a:pt x="271" y="1380"/>
                        <a:pt x="258" y="1393"/>
                        <a:pt x="232" y="1406"/>
                      </a:cubicBezTo>
                      <a:cubicBezTo>
                        <a:pt x="219" y="1419"/>
                        <a:pt x="206" y="1432"/>
                        <a:pt x="193" y="1445"/>
                      </a:cubicBezTo>
                      <a:cubicBezTo>
                        <a:pt x="181" y="1457"/>
                        <a:pt x="168" y="1470"/>
                        <a:pt x="155" y="1470"/>
                      </a:cubicBezTo>
                      <a:cubicBezTo>
                        <a:pt x="129" y="1496"/>
                        <a:pt x="103" y="1509"/>
                        <a:pt x="77" y="1522"/>
                      </a:cubicBezTo>
                      <a:lnTo>
                        <a:pt x="0" y="1573"/>
                      </a:lnTo>
                      <a:lnTo>
                        <a:pt x="103" y="1573"/>
                      </a:lnTo>
                      <a:cubicBezTo>
                        <a:pt x="129" y="1573"/>
                        <a:pt x="168" y="1573"/>
                        <a:pt x="193" y="1561"/>
                      </a:cubicBezTo>
                      <a:cubicBezTo>
                        <a:pt x="245" y="1548"/>
                        <a:pt x="284" y="1535"/>
                        <a:pt x="322" y="1522"/>
                      </a:cubicBezTo>
                      <a:cubicBezTo>
                        <a:pt x="361" y="1496"/>
                        <a:pt x="413" y="1457"/>
                        <a:pt x="451" y="1432"/>
                      </a:cubicBezTo>
                      <a:cubicBezTo>
                        <a:pt x="490" y="1380"/>
                        <a:pt x="529" y="1341"/>
                        <a:pt x="555" y="1277"/>
                      </a:cubicBezTo>
                      <a:cubicBezTo>
                        <a:pt x="593" y="1225"/>
                        <a:pt x="619" y="1161"/>
                        <a:pt x="619" y="1096"/>
                      </a:cubicBezTo>
                      <a:cubicBezTo>
                        <a:pt x="632" y="1032"/>
                        <a:pt x="632" y="967"/>
                        <a:pt x="619" y="903"/>
                      </a:cubicBezTo>
                      <a:cubicBezTo>
                        <a:pt x="619" y="838"/>
                        <a:pt x="606" y="774"/>
                        <a:pt x="593" y="722"/>
                      </a:cubicBezTo>
                      <a:cubicBezTo>
                        <a:pt x="593" y="671"/>
                        <a:pt x="593" y="619"/>
                        <a:pt x="567" y="568"/>
                      </a:cubicBezTo>
                      <a:cubicBezTo>
                        <a:pt x="555" y="516"/>
                        <a:pt x="555" y="465"/>
                        <a:pt x="555" y="413"/>
                      </a:cubicBezTo>
                      <a:lnTo>
                        <a:pt x="555" y="284"/>
                      </a:lnTo>
                      <a:lnTo>
                        <a:pt x="555" y="220"/>
                      </a:lnTo>
                      <a:lnTo>
                        <a:pt x="555" y="168"/>
                      </a:lnTo>
                      <a:cubicBezTo>
                        <a:pt x="555" y="142"/>
                        <a:pt x="567" y="103"/>
                        <a:pt x="567" y="78"/>
                      </a:cubicBezTo>
                      <a:cubicBezTo>
                        <a:pt x="580" y="26"/>
                        <a:pt x="580" y="0"/>
                        <a:pt x="5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4085125" y="3523325"/>
                  <a:ext cx="61600" cy="60300"/>
                </a:xfrm>
                <a:custGeom>
                  <a:avLst/>
                  <a:gdLst/>
                  <a:ahLst/>
                  <a:cxnLst/>
                  <a:rect l="l" t="t" r="r" b="b"/>
                  <a:pathLst>
                    <a:path w="2464" h="2412" extrusionOk="0">
                      <a:moveTo>
                        <a:pt x="2425" y="1"/>
                      </a:moveTo>
                      <a:lnTo>
                        <a:pt x="2425" y="27"/>
                      </a:lnTo>
                      <a:cubicBezTo>
                        <a:pt x="2438" y="39"/>
                        <a:pt x="2438" y="52"/>
                        <a:pt x="2438" y="78"/>
                      </a:cubicBezTo>
                      <a:cubicBezTo>
                        <a:pt x="2438" y="117"/>
                        <a:pt x="2438" y="143"/>
                        <a:pt x="2438" y="181"/>
                      </a:cubicBezTo>
                      <a:cubicBezTo>
                        <a:pt x="2430" y="204"/>
                        <a:pt x="2423" y="226"/>
                        <a:pt x="2410" y="249"/>
                      </a:cubicBezTo>
                      <a:lnTo>
                        <a:pt x="2410" y="249"/>
                      </a:lnTo>
                      <a:cubicBezTo>
                        <a:pt x="2448" y="204"/>
                        <a:pt x="2463" y="151"/>
                        <a:pt x="2463" y="91"/>
                      </a:cubicBezTo>
                      <a:cubicBezTo>
                        <a:pt x="2463" y="78"/>
                        <a:pt x="2463" y="52"/>
                        <a:pt x="2463" y="39"/>
                      </a:cubicBezTo>
                      <a:lnTo>
                        <a:pt x="2425" y="1"/>
                      </a:lnTo>
                      <a:close/>
                      <a:moveTo>
                        <a:pt x="2410" y="249"/>
                      </a:moveTo>
                      <a:cubicBezTo>
                        <a:pt x="2400" y="261"/>
                        <a:pt x="2387" y="273"/>
                        <a:pt x="2373" y="284"/>
                      </a:cubicBezTo>
                      <a:cubicBezTo>
                        <a:pt x="2283" y="336"/>
                        <a:pt x="2180" y="375"/>
                        <a:pt x="2064" y="375"/>
                      </a:cubicBezTo>
                      <a:cubicBezTo>
                        <a:pt x="1922" y="375"/>
                        <a:pt x="1767" y="375"/>
                        <a:pt x="1625" y="362"/>
                      </a:cubicBezTo>
                      <a:lnTo>
                        <a:pt x="1496" y="349"/>
                      </a:lnTo>
                      <a:lnTo>
                        <a:pt x="1354" y="349"/>
                      </a:lnTo>
                      <a:cubicBezTo>
                        <a:pt x="1264" y="349"/>
                        <a:pt x="1161" y="362"/>
                        <a:pt x="1071" y="375"/>
                      </a:cubicBezTo>
                      <a:cubicBezTo>
                        <a:pt x="864" y="413"/>
                        <a:pt x="671" y="504"/>
                        <a:pt x="503" y="646"/>
                      </a:cubicBezTo>
                      <a:cubicBezTo>
                        <a:pt x="310" y="774"/>
                        <a:pt x="181" y="968"/>
                        <a:pt x="91" y="1187"/>
                      </a:cubicBezTo>
                      <a:cubicBezTo>
                        <a:pt x="13" y="1419"/>
                        <a:pt x="1" y="1664"/>
                        <a:pt x="78" y="1896"/>
                      </a:cubicBezTo>
                      <a:cubicBezTo>
                        <a:pt x="168" y="2141"/>
                        <a:pt x="374" y="2322"/>
                        <a:pt x="619" y="2386"/>
                      </a:cubicBezTo>
                      <a:cubicBezTo>
                        <a:pt x="680" y="2403"/>
                        <a:pt x="742" y="2411"/>
                        <a:pt x="804" y="2411"/>
                      </a:cubicBezTo>
                      <a:cubicBezTo>
                        <a:pt x="981" y="2411"/>
                        <a:pt x="1160" y="2346"/>
                        <a:pt x="1303" y="2232"/>
                      </a:cubicBezTo>
                      <a:cubicBezTo>
                        <a:pt x="1342" y="2193"/>
                        <a:pt x="1393" y="2154"/>
                        <a:pt x="1419" y="2115"/>
                      </a:cubicBezTo>
                      <a:lnTo>
                        <a:pt x="1432" y="2090"/>
                      </a:lnTo>
                      <a:lnTo>
                        <a:pt x="1458" y="2051"/>
                      </a:lnTo>
                      <a:cubicBezTo>
                        <a:pt x="1470" y="2025"/>
                        <a:pt x="1483" y="1999"/>
                        <a:pt x="1496" y="1974"/>
                      </a:cubicBezTo>
                      <a:cubicBezTo>
                        <a:pt x="1535" y="1858"/>
                        <a:pt x="1548" y="1742"/>
                        <a:pt x="1509" y="1638"/>
                      </a:cubicBezTo>
                      <a:cubicBezTo>
                        <a:pt x="1470" y="1432"/>
                        <a:pt x="1329" y="1277"/>
                        <a:pt x="1135" y="1200"/>
                      </a:cubicBezTo>
                      <a:cubicBezTo>
                        <a:pt x="1079" y="1184"/>
                        <a:pt x="1024" y="1173"/>
                        <a:pt x="968" y="1173"/>
                      </a:cubicBezTo>
                      <a:cubicBezTo>
                        <a:pt x="933" y="1173"/>
                        <a:pt x="899" y="1177"/>
                        <a:pt x="864" y="1187"/>
                      </a:cubicBezTo>
                      <a:cubicBezTo>
                        <a:pt x="787" y="1213"/>
                        <a:pt x="723" y="1252"/>
                        <a:pt x="671" y="1316"/>
                      </a:cubicBezTo>
                      <a:cubicBezTo>
                        <a:pt x="658" y="1329"/>
                        <a:pt x="645" y="1342"/>
                        <a:pt x="632" y="1355"/>
                      </a:cubicBezTo>
                      <a:lnTo>
                        <a:pt x="619" y="1381"/>
                      </a:lnTo>
                      <a:cubicBezTo>
                        <a:pt x="607" y="1381"/>
                        <a:pt x="607" y="1393"/>
                        <a:pt x="607" y="1393"/>
                      </a:cubicBezTo>
                      <a:cubicBezTo>
                        <a:pt x="594" y="1432"/>
                        <a:pt x="581" y="1458"/>
                        <a:pt x="568" y="1497"/>
                      </a:cubicBezTo>
                      <a:cubicBezTo>
                        <a:pt x="555" y="1548"/>
                        <a:pt x="568" y="1613"/>
                        <a:pt x="607" y="1664"/>
                      </a:cubicBezTo>
                      <a:cubicBezTo>
                        <a:pt x="632" y="1703"/>
                        <a:pt x="671" y="1729"/>
                        <a:pt x="710" y="1754"/>
                      </a:cubicBezTo>
                      <a:lnTo>
                        <a:pt x="813" y="1754"/>
                      </a:lnTo>
                      <a:cubicBezTo>
                        <a:pt x="826" y="1742"/>
                        <a:pt x="852" y="1729"/>
                        <a:pt x="864" y="1729"/>
                      </a:cubicBezTo>
                      <a:lnTo>
                        <a:pt x="877" y="1716"/>
                      </a:lnTo>
                      <a:lnTo>
                        <a:pt x="864" y="1716"/>
                      </a:lnTo>
                      <a:cubicBezTo>
                        <a:pt x="852" y="1716"/>
                        <a:pt x="826" y="1729"/>
                        <a:pt x="813" y="1729"/>
                      </a:cubicBezTo>
                      <a:cubicBezTo>
                        <a:pt x="774" y="1729"/>
                        <a:pt x="748" y="1729"/>
                        <a:pt x="723" y="1716"/>
                      </a:cubicBezTo>
                      <a:cubicBezTo>
                        <a:pt x="684" y="1703"/>
                        <a:pt x="658" y="1664"/>
                        <a:pt x="632" y="1638"/>
                      </a:cubicBezTo>
                      <a:cubicBezTo>
                        <a:pt x="619" y="1587"/>
                        <a:pt x="607" y="1535"/>
                        <a:pt x="619" y="1497"/>
                      </a:cubicBezTo>
                      <a:cubicBezTo>
                        <a:pt x="632" y="1471"/>
                        <a:pt x="645" y="1445"/>
                        <a:pt x="658" y="1419"/>
                      </a:cubicBezTo>
                      <a:lnTo>
                        <a:pt x="671" y="1406"/>
                      </a:lnTo>
                      <a:lnTo>
                        <a:pt x="684" y="1393"/>
                      </a:lnTo>
                      <a:cubicBezTo>
                        <a:pt x="697" y="1381"/>
                        <a:pt x="710" y="1368"/>
                        <a:pt x="723" y="1355"/>
                      </a:cubicBezTo>
                      <a:cubicBezTo>
                        <a:pt x="761" y="1316"/>
                        <a:pt x="826" y="1290"/>
                        <a:pt x="877" y="1277"/>
                      </a:cubicBezTo>
                      <a:cubicBezTo>
                        <a:pt x="906" y="1273"/>
                        <a:pt x="932" y="1270"/>
                        <a:pt x="958" y="1270"/>
                      </a:cubicBezTo>
                      <a:cubicBezTo>
                        <a:pt x="1002" y="1270"/>
                        <a:pt x="1043" y="1279"/>
                        <a:pt x="1084" y="1303"/>
                      </a:cubicBezTo>
                      <a:cubicBezTo>
                        <a:pt x="1225" y="1368"/>
                        <a:pt x="1329" y="1497"/>
                        <a:pt x="1354" y="1651"/>
                      </a:cubicBezTo>
                      <a:cubicBezTo>
                        <a:pt x="1367" y="1742"/>
                        <a:pt x="1367" y="1819"/>
                        <a:pt x="1329" y="1896"/>
                      </a:cubicBezTo>
                      <a:cubicBezTo>
                        <a:pt x="1316" y="1909"/>
                        <a:pt x="1303" y="1922"/>
                        <a:pt x="1303" y="1948"/>
                      </a:cubicBezTo>
                      <a:lnTo>
                        <a:pt x="1277" y="1974"/>
                      </a:lnTo>
                      <a:lnTo>
                        <a:pt x="1264" y="1987"/>
                      </a:lnTo>
                      <a:cubicBezTo>
                        <a:pt x="1238" y="2025"/>
                        <a:pt x="1213" y="2051"/>
                        <a:pt x="1174" y="2090"/>
                      </a:cubicBezTo>
                      <a:cubicBezTo>
                        <a:pt x="1065" y="2162"/>
                        <a:pt x="938" y="2203"/>
                        <a:pt x="813" y="2203"/>
                      </a:cubicBezTo>
                      <a:cubicBezTo>
                        <a:pt x="760" y="2203"/>
                        <a:pt x="708" y="2195"/>
                        <a:pt x="658" y="2180"/>
                      </a:cubicBezTo>
                      <a:cubicBezTo>
                        <a:pt x="555" y="2154"/>
                        <a:pt x="478" y="2115"/>
                        <a:pt x="413" y="2051"/>
                      </a:cubicBezTo>
                      <a:cubicBezTo>
                        <a:pt x="336" y="1987"/>
                        <a:pt x="284" y="1909"/>
                        <a:pt x="246" y="1819"/>
                      </a:cubicBezTo>
                      <a:cubicBezTo>
                        <a:pt x="181" y="1626"/>
                        <a:pt x="181" y="1419"/>
                        <a:pt x="246" y="1239"/>
                      </a:cubicBezTo>
                      <a:cubicBezTo>
                        <a:pt x="310" y="1045"/>
                        <a:pt x="426" y="891"/>
                        <a:pt x="581" y="762"/>
                      </a:cubicBezTo>
                      <a:cubicBezTo>
                        <a:pt x="723" y="633"/>
                        <a:pt x="890" y="555"/>
                        <a:pt x="1084" y="504"/>
                      </a:cubicBezTo>
                      <a:cubicBezTo>
                        <a:pt x="1161" y="478"/>
                        <a:pt x="1251" y="465"/>
                        <a:pt x="1342" y="465"/>
                      </a:cubicBezTo>
                      <a:lnTo>
                        <a:pt x="1599" y="465"/>
                      </a:lnTo>
                      <a:cubicBezTo>
                        <a:pt x="1741" y="465"/>
                        <a:pt x="1896" y="452"/>
                        <a:pt x="2051" y="439"/>
                      </a:cubicBezTo>
                      <a:cubicBezTo>
                        <a:pt x="2167" y="426"/>
                        <a:pt x="2283" y="375"/>
                        <a:pt x="2373" y="297"/>
                      </a:cubicBezTo>
                      <a:cubicBezTo>
                        <a:pt x="2389" y="281"/>
                        <a:pt x="2401" y="265"/>
                        <a:pt x="2410" y="2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4093175" y="3532675"/>
                  <a:ext cx="39350" cy="15325"/>
                </a:xfrm>
                <a:custGeom>
                  <a:avLst/>
                  <a:gdLst/>
                  <a:ahLst/>
                  <a:cxnLst/>
                  <a:rect l="l" t="t" r="r" b="b"/>
                  <a:pathLst>
                    <a:path w="1574" h="613" extrusionOk="0">
                      <a:moveTo>
                        <a:pt x="1574" y="1"/>
                      </a:moveTo>
                      <a:lnTo>
                        <a:pt x="1522" y="65"/>
                      </a:lnTo>
                      <a:cubicBezTo>
                        <a:pt x="1510" y="78"/>
                        <a:pt x="1497" y="104"/>
                        <a:pt x="1471" y="143"/>
                      </a:cubicBezTo>
                      <a:cubicBezTo>
                        <a:pt x="1471" y="155"/>
                        <a:pt x="1458" y="168"/>
                        <a:pt x="1445" y="181"/>
                      </a:cubicBezTo>
                      <a:cubicBezTo>
                        <a:pt x="1432" y="194"/>
                        <a:pt x="1419" y="207"/>
                        <a:pt x="1406" y="220"/>
                      </a:cubicBezTo>
                      <a:lnTo>
                        <a:pt x="1355" y="272"/>
                      </a:lnTo>
                      <a:cubicBezTo>
                        <a:pt x="1342" y="284"/>
                        <a:pt x="1329" y="297"/>
                        <a:pt x="1316" y="310"/>
                      </a:cubicBezTo>
                      <a:cubicBezTo>
                        <a:pt x="1277" y="336"/>
                        <a:pt x="1239" y="349"/>
                        <a:pt x="1187" y="375"/>
                      </a:cubicBezTo>
                      <a:cubicBezTo>
                        <a:pt x="1174" y="375"/>
                        <a:pt x="1148" y="388"/>
                        <a:pt x="1123" y="388"/>
                      </a:cubicBezTo>
                      <a:cubicBezTo>
                        <a:pt x="1097" y="388"/>
                        <a:pt x="1084" y="400"/>
                        <a:pt x="1058" y="400"/>
                      </a:cubicBezTo>
                      <a:lnTo>
                        <a:pt x="903" y="400"/>
                      </a:lnTo>
                      <a:lnTo>
                        <a:pt x="749" y="375"/>
                      </a:lnTo>
                      <a:lnTo>
                        <a:pt x="568" y="375"/>
                      </a:lnTo>
                      <a:cubicBezTo>
                        <a:pt x="551" y="370"/>
                        <a:pt x="534" y="369"/>
                        <a:pt x="517" y="369"/>
                      </a:cubicBezTo>
                      <a:cubicBezTo>
                        <a:pt x="482" y="369"/>
                        <a:pt x="448" y="375"/>
                        <a:pt x="414" y="375"/>
                      </a:cubicBezTo>
                      <a:cubicBezTo>
                        <a:pt x="362" y="388"/>
                        <a:pt x="310" y="400"/>
                        <a:pt x="259" y="413"/>
                      </a:cubicBezTo>
                      <a:lnTo>
                        <a:pt x="194" y="439"/>
                      </a:lnTo>
                      <a:cubicBezTo>
                        <a:pt x="181" y="452"/>
                        <a:pt x="156" y="465"/>
                        <a:pt x="143" y="465"/>
                      </a:cubicBezTo>
                      <a:lnTo>
                        <a:pt x="104" y="491"/>
                      </a:lnTo>
                      <a:cubicBezTo>
                        <a:pt x="91" y="504"/>
                        <a:pt x="78" y="504"/>
                        <a:pt x="65" y="517"/>
                      </a:cubicBezTo>
                      <a:cubicBezTo>
                        <a:pt x="40" y="529"/>
                        <a:pt x="14" y="555"/>
                        <a:pt x="1" y="568"/>
                      </a:cubicBezTo>
                      <a:lnTo>
                        <a:pt x="78" y="555"/>
                      </a:lnTo>
                      <a:cubicBezTo>
                        <a:pt x="104" y="542"/>
                        <a:pt x="143" y="542"/>
                        <a:pt x="169" y="542"/>
                      </a:cubicBezTo>
                      <a:lnTo>
                        <a:pt x="414" y="542"/>
                      </a:lnTo>
                      <a:cubicBezTo>
                        <a:pt x="465" y="542"/>
                        <a:pt x="504" y="555"/>
                        <a:pt x="568" y="555"/>
                      </a:cubicBezTo>
                      <a:cubicBezTo>
                        <a:pt x="620" y="568"/>
                        <a:pt x="671" y="568"/>
                        <a:pt x="723" y="581"/>
                      </a:cubicBezTo>
                      <a:cubicBezTo>
                        <a:pt x="787" y="594"/>
                        <a:pt x="839" y="607"/>
                        <a:pt x="903" y="607"/>
                      </a:cubicBezTo>
                      <a:cubicBezTo>
                        <a:pt x="925" y="611"/>
                        <a:pt x="946" y="613"/>
                        <a:pt x="968" y="613"/>
                      </a:cubicBezTo>
                      <a:cubicBezTo>
                        <a:pt x="1011" y="613"/>
                        <a:pt x="1054" y="607"/>
                        <a:pt x="1097" y="607"/>
                      </a:cubicBezTo>
                      <a:cubicBezTo>
                        <a:pt x="1226" y="581"/>
                        <a:pt x="1329" y="517"/>
                        <a:pt x="1419" y="426"/>
                      </a:cubicBezTo>
                      <a:cubicBezTo>
                        <a:pt x="1458" y="388"/>
                        <a:pt x="1484" y="349"/>
                        <a:pt x="1510" y="297"/>
                      </a:cubicBezTo>
                      <a:cubicBezTo>
                        <a:pt x="1535" y="259"/>
                        <a:pt x="1548" y="220"/>
                        <a:pt x="1561" y="181"/>
                      </a:cubicBezTo>
                      <a:cubicBezTo>
                        <a:pt x="1561" y="143"/>
                        <a:pt x="1574" y="117"/>
                        <a:pt x="1574" y="78"/>
                      </a:cubicBezTo>
                      <a:lnTo>
                        <a:pt x="1574" y="14"/>
                      </a:lnTo>
                      <a:lnTo>
                        <a:pt x="1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4074425" y="3588300"/>
                  <a:ext cx="7750" cy="5375"/>
                </a:xfrm>
                <a:custGeom>
                  <a:avLst/>
                  <a:gdLst/>
                  <a:ahLst/>
                  <a:cxnLst/>
                  <a:rect l="l" t="t" r="r" b="b"/>
                  <a:pathLst>
                    <a:path w="310" h="215" extrusionOk="0">
                      <a:moveTo>
                        <a:pt x="147" y="1"/>
                      </a:moveTo>
                      <a:cubicBezTo>
                        <a:pt x="66" y="1"/>
                        <a:pt x="0" y="92"/>
                        <a:pt x="42" y="174"/>
                      </a:cubicBezTo>
                      <a:cubicBezTo>
                        <a:pt x="59" y="203"/>
                        <a:pt x="83" y="214"/>
                        <a:pt x="108" y="214"/>
                      </a:cubicBezTo>
                      <a:cubicBezTo>
                        <a:pt x="199" y="214"/>
                        <a:pt x="310" y="70"/>
                        <a:pt x="209" y="19"/>
                      </a:cubicBezTo>
                      <a:cubicBezTo>
                        <a:pt x="189" y="6"/>
                        <a:pt x="168"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4101900" y="3560575"/>
                  <a:ext cx="6450" cy="5325"/>
                </a:xfrm>
                <a:custGeom>
                  <a:avLst/>
                  <a:gdLst/>
                  <a:ahLst/>
                  <a:cxnLst/>
                  <a:rect l="l" t="t" r="r" b="b"/>
                  <a:pathLst>
                    <a:path w="258" h="213" extrusionOk="0">
                      <a:moveTo>
                        <a:pt x="156" y="1"/>
                      </a:moveTo>
                      <a:cubicBezTo>
                        <a:pt x="72" y="1"/>
                        <a:pt x="0" y="92"/>
                        <a:pt x="52" y="174"/>
                      </a:cubicBezTo>
                      <a:cubicBezTo>
                        <a:pt x="77" y="200"/>
                        <a:pt x="106" y="213"/>
                        <a:pt x="135" y="213"/>
                      </a:cubicBezTo>
                      <a:cubicBezTo>
                        <a:pt x="164" y="213"/>
                        <a:pt x="193" y="200"/>
                        <a:pt x="219" y="174"/>
                      </a:cubicBezTo>
                      <a:cubicBezTo>
                        <a:pt x="258" y="136"/>
                        <a:pt x="258" y="58"/>
                        <a:pt x="219" y="19"/>
                      </a:cubicBezTo>
                      <a:cubicBezTo>
                        <a:pt x="199" y="7"/>
                        <a:pt x="177"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76" name="Google Shape;1176;p9"/>
          <p:cNvGrpSpPr/>
          <p:nvPr/>
        </p:nvGrpSpPr>
        <p:grpSpPr>
          <a:xfrm>
            <a:off x="714214" y="4473580"/>
            <a:ext cx="7715881" cy="314092"/>
            <a:chOff x="946206" y="1234018"/>
            <a:chExt cx="7556440" cy="307601"/>
          </a:xfrm>
        </p:grpSpPr>
        <p:grpSp>
          <p:nvGrpSpPr>
            <p:cNvPr id="1177" name="Google Shape;1177;p9"/>
            <p:cNvGrpSpPr/>
            <p:nvPr/>
          </p:nvGrpSpPr>
          <p:grpSpPr>
            <a:xfrm>
              <a:off x="1114930" y="1355757"/>
              <a:ext cx="7163972" cy="64150"/>
              <a:chOff x="1299890" y="844622"/>
              <a:chExt cx="6544233" cy="64143"/>
            </a:xfrm>
          </p:grpSpPr>
          <p:grpSp>
            <p:nvGrpSpPr>
              <p:cNvPr id="1178" name="Google Shape;1178;p9"/>
              <p:cNvGrpSpPr/>
              <p:nvPr/>
            </p:nvGrpSpPr>
            <p:grpSpPr>
              <a:xfrm>
                <a:off x="4528885" y="844622"/>
                <a:ext cx="3315238" cy="64143"/>
                <a:chOff x="896765" y="648922"/>
                <a:chExt cx="3315238" cy="64143"/>
              </a:xfrm>
            </p:grpSpPr>
            <p:sp>
              <p:nvSpPr>
                <p:cNvPr id="1179" name="Google Shape;1179;p9"/>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9"/>
              <p:cNvGrpSpPr/>
              <p:nvPr/>
            </p:nvGrpSpPr>
            <p:grpSpPr>
              <a:xfrm>
                <a:off x="1299890" y="844622"/>
                <a:ext cx="3315238" cy="64143"/>
                <a:chOff x="896765" y="648922"/>
                <a:chExt cx="3315238" cy="64143"/>
              </a:xfrm>
            </p:grpSpPr>
            <p:sp>
              <p:nvSpPr>
                <p:cNvPr id="1213" name="Google Shape;1213;p9"/>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6" name="Google Shape;1246;p9"/>
            <p:cNvGrpSpPr/>
            <p:nvPr/>
          </p:nvGrpSpPr>
          <p:grpSpPr>
            <a:xfrm>
              <a:off x="946206" y="1234018"/>
              <a:ext cx="310295" cy="307601"/>
              <a:chOff x="1969331" y="802493"/>
              <a:chExt cx="310295" cy="307601"/>
            </a:xfrm>
          </p:grpSpPr>
          <p:sp>
            <p:nvSpPr>
              <p:cNvPr id="1247" name="Google Shape;1247;p9"/>
              <p:cNvSpPr/>
              <p:nvPr/>
            </p:nvSpPr>
            <p:spPr>
              <a:xfrm rot="10800000">
                <a:off x="2159912" y="1003137"/>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9"/>
              <p:cNvGrpSpPr/>
              <p:nvPr/>
            </p:nvGrpSpPr>
            <p:grpSpPr>
              <a:xfrm>
                <a:off x="1969331" y="802493"/>
                <a:ext cx="310295" cy="307601"/>
                <a:chOff x="4037750" y="3523325"/>
                <a:chExt cx="108975" cy="108025"/>
              </a:xfrm>
            </p:grpSpPr>
            <p:sp>
              <p:nvSpPr>
                <p:cNvPr id="1249" name="Google Shape;1249;p9"/>
                <p:cNvSpPr/>
                <p:nvPr/>
              </p:nvSpPr>
              <p:spPr>
                <a:xfrm>
                  <a:off x="4037750" y="3570375"/>
                  <a:ext cx="59975" cy="60975"/>
                </a:xfrm>
                <a:custGeom>
                  <a:avLst/>
                  <a:gdLst/>
                  <a:ahLst/>
                  <a:cxnLst/>
                  <a:rect l="l" t="t" r="r" b="b"/>
                  <a:pathLst>
                    <a:path w="2399" h="2439" extrusionOk="0">
                      <a:moveTo>
                        <a:pt x="13" y="2426"/>
                      </a:moveTo>
                      <a:lnTo>
                        <a:pt x="0" y="2438"/>
                      </a:lnTo>
                      <a:lnTo>
                        <a:pt x="64" y="2438"/>
                      </a:lnTo>
                      <a:lnTo>
                        <a:pt x="13" y="2426"/>
                      </a:lnTo>
                      <a:close/>
                      <a:moveTo>
                        <a:pt x="1558" y="1"/>
                      </a:moveTo>
                      <a:cubicBezTo>
                        <a:pt x="1429" y="1"/>
                        <a:pt x="1299" y="24"/>
                        <a:pt x="1173" y="66"/>
                      </a:cubicBezTo>
                      <a:cubicBezTo>
                        <a:pt x="954" y="156"/>
                        <a:pt x="774" y="298"/>
                        <a:pt x="632" y="478"/>
                      </a:cubicBezTo>
                      <a:cubicBezTo>
                        <a:pt x="503" y="646"/>
                        <a:pt x="413" y="840"/>
                        <a:pt x="361" y="1046"/>
                      </a:cubicBezTo>
                      <a:cubicBezTo>
                        <a:pt x="348" y="1149"/>
                        <a:pt x="335" y="1239"/>
                        <a:pt x="335" y="1342"/>
                      </a:cubicBezTo>
                      <a:lnTo>
                        <a:pt x="335" y="1407"/>
                      </a:lnTo>
                      <a:lnTo>
                        <a:pt x="335" y="1446"/>
                      </a:lnTo>
                      <a:lnTo>
                        <a:pt x="335" y="1471"/>
                      </a:lnTo>
                      <a:cubicBezTo>
                        <a:pt x="348" y="1510"/>
                        <a:pt x="348" y="1562"/>
                        <a:pt x="348" y="1600"/>
                      </a:cubicBezTo>
                      <a:cubicBezTo>
                        <a:pt x="361" y="1742"/>
                        <a:pt x="361" y="1897"/>
                        <a:pt x="361" y="2039"/>
                      </a:cubicBezTo>
                      <a:cubicBezTo>
                        <a:pt x="361" y="2155"/>
                        <a:pt x="322" y="2258"/>
                        <a:pt x="271" y="2361"/>
                      </a:cubicBezTo>
                      <a:cubicBezTo>
                        <a:pt x="219" y="2413"/>
                        <a:pt x="155" y="2438"/>
                        <a:pt x="77" y="2438"/>
                      </a:cubicBezTo>
                      <a:lnTo>
                        <a:pt x="168" y="2438"/>
                      </a:lnTo>
                      <a:cubicBezTo>
                        <a:pt x="206" y="2426"/>
                        <a:pt x="258" y="2400"/>
                        <a:pt x="284" y="2374"/>
                      </a:cubicBezTo>
                      <a:cubicBezTo>
                        <a:pt x="361" y="2284"/>
                        <a:pt x="413" y="2168"/>
                        <a:pt x="426" y="2039"/>
                      </a:cubicBezTo>
                      <a:cubicBezTo>
                        <a:pt x="451" y="1884"/>
                        <a:pt x="451" y="1729"/>
                        <a:pt x="451" y="1587"/>
                      </a:cubicBezTo>
                      <a:lnTo>
                        <a:pt x="451" y="1394"/>
                      </a:lnTo>
                      <a:lnTo>
                        <a:pt x="451" y="1330"/>
                      </a:lnTo>
                      <a:cubicBezTo>
                        <a:pt x="464" y="1239"/>
                        <a:pt x="477" y="1149"/>
                        <a:pt x="490" y="1072"/>
                      </a:cubicBezTo>
                      <a:cubicBezTo>
                        <a:pt x="542" y="891"/>
                        <a:pt x="619" y="723"/>
                        <a:pt x="748" y="582"/>
                      </a:cubicBezTo>
                      <a:cubicBezTo>
                        <a:pt x="877" y="427"/>
                        <a:pt x="1044" y="311"/>
                        <a:pt x="1225" y="246"/>
                      </a:cubicBezTo>
                      <a:cubicBezTo>
                        <a:pt x="1322" y="208"/>
                        <a:pt x="1422" y="188"/>
                        <a:pt x="1520" y="188"/>
                      </a:cubicBezTo>
                      <a:cubicBezTo>
                        <a:pt x="1618" y="188"/>
                        <a:pt x="1715" y="208"/>
                        <a:pt x="1805" y="246"/>
                      </a:cubicBezTo>
                      <a:cubicBezTo>
                        <a:pt x="1896" y="272"/>
                        <a:pt x="1973" y="337"/>
                        <a:pt x="2037" y="401"/>
                      </a:cubicBezTo>
                      <a:cubicBezTo>
                        <a:pt x="2102" y="478"/>
                        <a:pt x="2141" y="556"/>
                        <a:pt x="2166" y="646"/>
                      </a:cubicBezTo>
                      <a:cubicBezTo>
                        <a:pt x="2218" y="827"/>
                        <a:pt x="2179" y="1020"/>
                        <a:pt x="2076" y="1175"/>
                      </a:cubicBezTo>
                      <a:cubicBezTo>
                        <a:pt x="2050" y="1201"/>
                        <a:pt x="2012" y="1239"/>
                        <a:pt x="1986" y="1265"/>
                      </a:cubicBezTo>
                      <a:lnTo>
                        <a:pt x="1973" y="1278"/>
                      </a:lnTo>
                      <a:lnTo>
                        <a:pt x="1934" y="1291"/>
                      </a:lnTo>
                      <a:cubicBezTo>
                        <a:pt x="1921" y="1304"/>
                        <a:pt x="1908" y="1317"/>
                        <a:pt x="1883" y="1317"/>
                      </a:cubicBezTo>
                      <a:cubicBezTo>
                        <a:pt x="1825" y="1346"/>
                        <a:pt x="1767" y="1360"/>
                        <a:pt x="1709" y="1360"/>
                      </a:cubicBezTo>
                      <a:cubicBezTo>
                        <a:pt x="1689" y="1360"/>
                        <a:pt x="1670" y="1359"/>
                        <a:pt x="1651" y="1355"/>
                      </a:cubicBezTo>
                      <a:cubicBezTo>
                        <a:pt x="1496" y="1317"/>
                        <a:pt x="1354" y="1213"/>
                        <a:pt x="1289" y="1072"/>
                      </a:cubicBezTo>
                      <a:cubicBezTo>
                        <a:pt x="1225" y="956"/>
                        <a:pt x="1251" y="801"/>
                        <a:pt x="1341" y="711"/>
                      </a:cubicBezTo>
                      <a:cubicBezTo>
                        <a:pt x="1354" y="698"/>
                        <a:pt x="1367" y="685"/>
                        <a:pt x="1380" y="672"/>
                      </a:cubicBezTo>
                      <a:lnTo>
                        <a:pt x="1393" y="659"/>
                      </a:lnTo>
                      <a:cubicBezTo>
                        <a:pt x="1406" y="659"/>
                        <a:pt x="1406" y="646"/>
                        <a:pt x="1406" y="646"/>
                      </a:cubicBezTo>
                      <a:cubicBezTo>
                        <a:pt x="1431" y="633"/>
                        <a:pt x="1457" y="620"/>
                        <a:pt x="1483" y="607"/>
                      </a:cubicBezTo>
                      <a:cubicBezTo>
                        <a:pt x="1498" y="604"/>
                        <a:pt x="1512" y="602"/>
                        <a:pt x="1526" y="602"/>
                      </a:cubicBezTo>
                      <a:cubicBezTo>
                        <a:pt x="1558" y="602"/>
                        <a:pt x="1588" y="611"/>
                        <a:pt x="1625" y="620"/>
                      </a:cubicBezTo>
                      <a:cubicBezTo>
                        <a:pt x="1663" y="646"/>
                        <a:pt x="1689" y="672"/>
                        <a:pt x="1702" y="711"/>
                      </a:cubicBezTo>
                      <a:cubicBezTo>
                        <a:pt x="1715" y="736"/>
                        <a:pt x="1728" y="762"/>
                        <a:pt x="1715" y="788"/>
                      </a:cubicBezTo>
                      <a:cubicBezTo>
                        <a:pt x="1715" y="814"/>
                        <a:pt x="1715" y="827"/>
                        <a:pt x="1702" y="852"/>
                      </a:cubicBezTo>
                      <a:cubicBezTo>
                        <a:pt x="1741" y="801"/>
                        <a:pt x="1754" y="749"/>
                        <a:pt x="1728" y="685"/>
                      </a:cubicBezTo>
                      <a:cubicBezTo>
                        <a:pt x="1715" y="646"/>
                        <a:pt x="1676" y="607"/>
                        <a:pt x="1638" y="582"/>
                      </a:cubicBezTo>
                      <a:cubicBezTo>
                        <a:pt x="1600" y="563"/>
                        <a:pt x="1562" y="551"/>
                        <a:pt x="1519" y="551"/>
                      </a:cubicBezTo>
                      <a:cubicBezTo>
                        <a:pt x="1504" y="551"/>
                        <a:pt x="1487" y="552"/>
                        <a:pt x="1470" y="556"/>
                      </a:cubicBezTo>
                      <a:cubicBezTo>
                        <a:pt x="1431" y="556"/>
                        <a:pt x="1406" y="569"/>
                        <a:pt x="1380" y="582"/>
                      </a:cubicBezTo>
                      <a:lnTo>
                        <a:pt x="1354" y="595"/>
                      </a:lnTo>
                      <a:lnTo>
                        <a:pt x="1328" y="607"/>
                      </a:lnTo>
                      <a:cubicBezTo>
                        <a:pt x="1315" y="620"/>
                        <a:pt x="1302" y="633"/>
                        <a:pt x="1289" y="646"/>
                      </a:cubicBezTo>
                      <a:cubicBezTo>
                        <a:pt x="1238" y="698"/>
                        <a:pt x="1186" y="775"/>
                        <a:pt x="1161" y="852"/>
                      </a:cubicBezTo>
                      <a:cubicBezTo>
                        <a:pt x="1148" y="930"/>
                        <a:pt x="1148" y="1033"/>
                        <a:pt x="1173" y="1110"/>
                      </a:cubicBezTo>
                      <a:cubicBezTo>
                        <a:pt x="1251" y="1304"/>
                        <a:pt x="1418" y="1446"/>
                        <a:pt x="1612" y="1497"/>
                      </a:cubicBezTo>
                      <a:cubicBezTo>
                        <a:pt x="1653" y="1506"/>
                        <a:pt x="1694" y="1511"/>
                        <a:pt x="1735" y="1511"/>
                      </a:cubicBezTo>
                      <a:cubicBezTo>
                        <a:pt x="1808" y="1511"/>
                        <a:pt x="1880" y="1496"/>
                        <a:pt x="1947" y="1471"/>
                      </a:cubicBezTo>
                      <a:cubicBezTo>
                        <a:pt x="1973" y="1458"/>
                        <a:pt x="2012" y="1446"/>
                        <a:pt x="2037" y="1433"/>
                      </a:cubicBezTo>
                      <a:lnTo>
                        <a:pt x="2063" y="1420"/>
                      </a:lnTo>
                      <a:lnTo>
                        <a:pt x="2076" y="1420"/>
                      </a:lnTo>
                      <a:lnTo>
                        <a:pt x="2089" y="1407"/>
                      </a:lnTo>
                      <a:cubicBezTo>
                        <a:pt x="2141" y="1368"/>
                        <a:pt x="2179" y="1330"/>
                        <a:pt x="2218" y="1278"/>
                      </a:cubicBezTo>
                      <a:cubicBezTo>
                        <a:pt x="2295" y="1188"/>
                        <a:pt x="2347" y="1072"/>
                        <a:pt x="2373" y="956"/>
                      </a:cubicBezTo>
                      <a:cubicBezTo>
                        <a:pt x="2398" y="840"/>
                        <a:pt x="2398" y="711"/>
                        <a:pt x="2360" y="595"/>
                      </a:cubicBezTo>
                      <a:cubicBezTo>
                        <a:pt x="2308" y="350"/>
                        <a:pt x="2128" y="143"/>
                        <a:pt x="1883" y="53"/>
                      </a:cubicBezTo>
                      <a:cubicBezTo>
                        <a:pt x="1776" y="17"/>
                        <a:pt x="1667" y="1"/>
                        <a:pt x="1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046775" y="3579750"/>
                  <a:ext cx="15800" cy="39350"/>
                </a:xfrm>
                <a:custGeom>
                  <a:avLst/>
                  <a:gdLst/>
                  <a:ahLst/>
                  <a:cxnLst/>
                  <a:rect l="l" t="t" r="r" b="b"/>
                  <a:pathLst>
                    <a:path w="632" h="1574" extrusionOk="0">
                      <a:moveTo>
                        <a:pt x="580" y="0"/>
                      </a:moveTo>
                      <a:lnTo>
                        <a:pt x="529" y="65"/>
                      </a:lnTo>
                      <a:lnTo>
                        <a:pt x="503" y="103"/>
                      </a:lnTo>
                      <a:lnTo>
                        <a:pt x="477" y="142"/>
                      </a:lnTo>
                      <a:cubicBezTo>
                        <a:pt x="477" y="155"/>
                        <a:pt x="464" y="181"/>
                        <a:pt x="451" y="194"/>
                      </a:cubicBezTo>
                      <a:lnTo>
                        <a:pt x="426" y="258"/>
                      </a:lnTo>
                      <a:cubicBezTo>
                        <a:pt x="413" y="310"/>
                        <a:pt x="400" y="361"/>
                        <a:pt x="400" y="413"/>
                      </a:cubicBezTo>
                      <a:cubicBezTo>
                        <a:pt x="387" y="465"/>
                        <a:pt x="387" y="516"/>
                        <a:pt x="387" y="568"/>
                      </a:cubicBezTo>
                      <a:cubicBezTo>
                        <a:pt x="387" y="632"/>
                        <a:pt x="387" y="684"/>
                        <a:pt x="400" y="748"/>
                      </a:cubicBezTo>
                      <a:lnTo>
                        <a:pt x="413" y="903"/>
                      </a:lnTo>
                      <a:cubicBezTo>
                        <a:pt x="426" y="955"/>
                        <a:pt x="426" y="1006"/>
                        <a:pt x="413" y="1058"/>
                      </a:cubicBezTo>
                      <a:cubicBezTo>
                        <a:pt x="413" y="1083"/>
                        <a:pt x="413" y="1109"/>
                        <a:pt x="400" y="1122"/>
                      </a:cubicBezTo>
                      <a:cubicBezTo>
                        <a:pt x="400" y="1148"/>
                        <a:pt x="387" y="1174"/>
                        <a:pt x="387" y="1200"/>
                      </a:cubicBezTo>
                      <a:cubicBezTo>
                        <a:pt x="361" y="1238"/>
                        <a:pt x="348" y="1277"/>
                        <a:pt x="322" y="1316"/>
                      </a:cubicBezTo>
                      <a:cubicBezTo>
                        <a:pt x="310" y="1328"/>
                        <a:pt x="297" y="1341"/>
                        <a:pt x="284" y="1367"/>
                      </a:cubicBezTo>
                      <a:cubicBezTo>
                        <a:pt x="271" y="1380"/>
                        <a:pt x="258" y="1393"/>
                        <a:pt x="232" y="1406"/>
                      </a:cubicBezTo>
                      <a:cubicBezTo>
                        <a:pt x="219" y="1419"/>
                        <a:pt x="206" y="1432"/>
                        <a:pt x="193" y="1445"/>
                      </a:cubicBezTo>
                      <a:cubicBezTo>
                        <a:pt x="181" y="1457"/>
                        <a:pt x="168" y="1470"/>
                        <a:pt x="155" y="1470"/>
                      </a:cubicBezTo>
                      <a:cubicBezTo>
                        <a:pt x="129" y="1496"/>
                        <a:pt x="103" y="1509"/>
                        <a:pt x="77" y="1522"/>
                      </a:cubicBezTo>
                      <a:lnTo>
                        <a:pt x="0" y="1573"/>
                      </a:lnTo>
                      <a:lnTo>
                        <a:pt x="103" y="1573"/>
                      </a:lnTo>
                      <a:cubicBezTo>
                        <a:pt x="129" y="1573"/>
                        <a:pt x="168" y="1573"/>
                        <a:pt x="193" y="1561"/>
                      </a:cubicBezTo>
                      <a:cubicBezTo>
                        <a:pt x="245" y="1548"/>
                        <a:pt x="284" y="1535"/>
                        <a:pt x="322" y="1522"/>
                      </a:cubicBezTo>
                      <a:cubicBezTo>
                        <a:pt x="361" y="1496"/>
                        <a:pt x="413" y="1457"/>
                        <a:pt x="451" y="1432"/>
                      </a:cubicBezTo>
                      <a:cubicBezTo>
                        <a:pt x="490" y="1380"/>
                        <a:pt x="529" y="1341"/>
                        <a:pt x="555" y="1277"/>
                      </a:cubicBezTo>
                      <a:cubicBezTo>
                        <a:pt x="593" y="1225"/>
                        <a:pt x="619" y="1161"/>
                        <a:pt x="619" y="1096"/>
                      </a:cubicBezTo>
                      <a:cubicBezTo>
                        <a:pt x="632" y="1032"/>
                        <a:pt x="632" y="967"/>
                        <a:pt x="619" y="903"/>
                      </a:cubicBezTo>
                      <a:cubicBezTo>
                        <a:pt x="619" y="838"/>
                        <a:pt x="606" y="774"/>
                        <a:pt x="593" y="722"/>
                      </a:cubicBezTo>
                      <a:cubicBezTo>
                        <a:pt x="593" y="671"/>
                        <a:pt x="593" y="619"/>
                        <a:pt x="567" y="568"/>
                      </a:cubicBezTo>
                      <a:cubicBezTo>
                        <a:pt x="555" y="516"/>
                        <a:pt x="555" y="465"/>
                        <a:pt x="555" y="413"/>
                      </a:cubicBezTo>
                      <a:lnTo>
                        <a:pt x="555" y="284"/>
                      </a:lnTo>
                      <a:lnTo>
                        <a:pt x="555" y="220"/>
                      </a:lnTo>
                      <a:lnTo>
                        <a:pt x="555" y="168"/>
                      </a:lnTo>
                      <a:cubicBezTo>
                        <a:pt x="555" y="142"/>
                        <a:pt x="567" y="103"/>
                        <a:pt x="567" y="78"/>
                      </a:cubicBezTo>
                      <a:cubicBezTo>
                        <a:pt x="580" y="26"/>
                        <a:pt x="580" y="0"/>
                        <a:pt x="5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085125" y="3523325"/>
                  <a:ext cx="61600" cy="60300"/>
                </a:xfrm>
                <a:custGeom>
                  <a:avLst/>
                  <a:gdLst/>
                  <a:ahLst/>
                  <a:cxnLst/>
                  <a:rect l="l" t="t" r="r" b="b"/>
                  <a:pathLst>
                    <a:path w="2464" h="2412" extrusionOk="0">
                      <a:moveTo>
                        <a:pt x="2425" y="1"/>
                      </a:moveTo>
                      <a:lnTo>
                        <a:pt x="2425" y="27"/>
                      </a:lnTo>
                      <a:cubicBezTo>
                        <a:pt x="2438" y="39"/>
                        <a:pt x="2438" y="52"/>
                        <a:pt x="2438" y="78"/>
                      </a:cubicBezTo>
                      <a:cubicBezTo>
                        <a:pt x="2438" y="117"/>
                        <a:pt x="2438" y="143"/>
                        <a:pt x="2438" y="181"/>
                      </a:cubicBezTo>
                      <a:cubicBezTo>
                        <a:pt x="2430" y="204"/>
                        <a:pt x="2423" y="226"/>
                        <a:pt x="2410" y="249"/>
                      </a:cubicBezTo>
                      <a:lnTo>
                        <a:pt x="2410" y="249"/>
                      </a:lnTo>
                      <a:cubicBezTo>
                        <a:pt x="2448" y="204"/>
                        <a:pt x="2463" y="151"/>
                        <a:pt x="2463" y="91"/>
                      </a:cubicBezTo>
                      <a:cubicBezTo>
                        <a:pt x="2463" y="78"/>
                        <a:pt x="2463" y="52"/>
                        <a:pt x="2463" y="39"/>
                      </a:cubicBezTo>
                      <a:lnTo>
                        <a:pt x="2425" y="1"/>
                      </a:lnTo>
                      <a:close/>
                      <a:moveTo>
                        <a:pt x="2410" y="249"/>
                      </a:moveTo>
                      <a:cubicBezTo>
                        <a:pt x="2400" y="261"/>
                        <a:pt x="2387" y="273"/>
                        <a:pt x="2373" y="284"/>
                      </a:cubicBezTo>
                      <a:cubicBezTo>
                        <a:pt x="2283" y="336"/>
                        <a:pt x="2180" y="375"/>
                        <a:pt x="2064" y="375"/>
                      </a:cubicBezTo>
                      <a:cubicBezTo>
                        <a:pt x="1922" y="375"/>
                        <a:pt x="1767" y="375"/>
                        <a:pt x="1625" y="362"/>
                      </a:cubicBezTo>
                      <a:lnTo>
                        <a:pt x="1496" y="349"/>
                      </a:lnTo>
                      <a:lnTo>
                        <a:pt x="1354" y="349"/>
                      </a:lnTo>
                      <a:cubicBezTo>
                        <a:pt x="1264" y="349"/>
                        <a:pt x="1161" y="362"/>
                        <a:pt x="1071" y="375"/>
                      </a:cubicBezTo>
                      <a:cubicBezTo>
                        <a:pt x="864" y="413"/>
                        <a:pt x="671" y="504"/>
                        <a:pt x="503" y="646"/>
                      </a:cubicBezTo>
                      <a:cubicBezTo>
                        <a:pt x="310" y="774"/>
                        <a:pt x="181" y="968"/>
                        <a:pt x="91" y="1187"/>
                      </a:cubicBezTo>
                      <a:cubicBezTo>
                        <a:pt x="13" y="1419"/>
                        <a:pt x="1" y="1664"/>
                        <a:pt x="78" y="1896"/>
                      </a:cubicBezTo>
                      <a:cubicBezTo>
                        <a:pt x="168" y="2141"/>
                        <a:pt x="374" y="2322"/>
                        <a:pt x="619" y="2386"/>
                      </a:cubicBezTo>
                      <a:cubicBezTo>
                        <a:pt x="680" y="2403"/>
                        <a:pt x="742" y="2411"/>
                        <a:pt x="804" y="2411"/>
                      </a:cubicBezTo>
                      <a:cubicBezTo>
                        <a:pt x="981" y="2411"/>
                        <a:pt x="1160" y="2346"/>
                        <a:pt x="1303" y="2232"/>
                      </a:cubicBezTo>
                      <a:cubicBezTo>
                        <a:pt x="1342" y="2193"/>
                        <a:pt x="1393" y="2154"/>
                        <a:pt x="1419" y="2115"/>
                      </a:cubicBezTo>
                      <a:lnTo>
                        <a:pt x="1432" y="2090"/>
                      </a:lnTo>
                      <a:lnTo>
                        <a:pt x="1458" y="2051"/>
                      </a:lnTo>
                      <a:cubicBezTo>
                        <a:pt x="1470" y="2025"/>
                        <a:pt x="1483" y="1999"/>
                        <a:pt x="1496" y="1974"/>
                      </a:cubicBezTo>
                      <a:cubicBezTo>
                        <a:pt x="1535" y="1858"/>
                        <a:pt x="1548" y="1742"/>
                        <a:pt x="1509" y="1638"/>
                      </a:cubicBezTo>
                      <a:cubicBezTo>
                        <a:pt x="1470" y="1432"/>
                        <a:pt x="1329" y="1277"/>
                        <a:pt x="1135" y="1200"/>
                      </a:cubicBezTo>
                      <a:cubicBezTo>
                        <a:pt x="1079" y="1184"/>
                        <a:pt x="1024" y="1173"/>
                        <a:pt x="968" y="1173"/>
                      </a:cubicBezTo>
                      <a:cubicBezTo>
                        <a:pt x="933" y="1173"/>
                        <a:pt x="899" y="1177"/>
                        <a:pt x="864" y="1187"/>
                      </a:cubicBezTo>
                      <a:cubicBezTo>
                        <a:pt x="787" y="1213"/>
                        <a:pt x="723" y="1252"/>
                        <a:pt x="671" y="1316"/>
                      </a:cubicBezTo>
                      <a:cubicBezTo>
                        <a:pt x="658" y="1329"/>
                        <a:pt x="645" y="1342"/>
                        <a:pt x="632" y="1355"/>
                      </a:cubicBezTo>
                      <a:lnTo>
                        <a:pt x="619" y="1381"/>
                      </a:lnTo>
                      <a:cubicBezTo>
                        <a:pt x="607" y="1381"/>
                        <a:pt x="607" y="1393"/>
                        <a:pt x="607" y="1393"/>
                      </a:cubicBezTo>
                      <a:cubicBezTo>
                        <a:pt x="594" y="1432"/>
                        <a:pt x="581" y="1458"/>
                        <a:pt x="568" y="1497"/>
                      </a:cubicBezTo>
                      <a:cubicBezTo>
                        <a:pt x="555" y="1548"/>
                        <a:pt x="568" y="1613"/>
                        <a:pt x="607" y="1664"/>
                      </a:cubicBezTo>
                      <a:cubicBezTo>
                        <a:pt x="632" y="1703"/>
                        <a:pt x="671" y="1729"/>
                        <a:pt x="710" y="1754"/>
                      </a:cubicBezTo>
                      <a:lnTo>
                        <a:pt x="813" y="1754"/>
                      </a:lnTo>
                      <a:cubicBezTo>
                        <a:pt x="826" y="1742"/>
                        <a:pt x="852" y="1729"/>
                        <a:pt x="864" y="1729"/>
                      </a:cubicBezTo>
                      <a:lnTo>
                        <a:pt x="877" y="1716"/>
                      </a:lnTo>
                      <a:lnTo>
                        <a:pt x="864" y="1716"/>
                      </a:lnTo>
                      <a:cubicBezTo>
                        <a:pt x="852" y="1716"/>
                        <a:pt x="826" y="1729"/>
                        <a:pt x="813" y="1729"/>
                      </a:cubicBezTo>
                      <a:cubicBezTo>
                        <a:pt x="774" y="1729"/>
                        <a:pt x="748" y="1729"/>
                        <a:pt x="723" y="1716"/>
                      </a:cubicBezTo>
                      <a:cubicBezTo>
                        <a:pt x="684" y="1703"/>
                        <a:pt x="658" y="1664"/>
                        <a:pt x="632" y="1638"/>
                      </a:cubicBezTo>
                      <a:cubicBezTo>
                        <a:pt x="619" y="1587"/>
                        <a:pt x="607" y="1535"/>
                        <a:pt x="619" y="1497"/>
                      </a:cubicBezTo>
                      <a:cubicBezTo>
                        <a:pt x="632" y="1471"/>
                        <a:pt x="645" y="1445"/>
                        <a:pt x="658" y="1419"/>
                      </a:cubicBezTo>
                      <a:lnTo>
                        <a:pt x="671" y="1406"/>
                      </a:lnTo>
                      <a:lnTo>
                        <a:pt x="684" y="1393"/>
                      </a:lnTo>
                      <a:cubicBezTo>
                        <a:pt x="697" y="1381"/>
                        <a:pt x="710" y="1368"/>
                        <a:pt x="723" y="1355"/>
                      </a:cubicBezTo>
                      <a:cubicBezTo>
                        <a:pt x="761" y="1316"/>
                        <a:pt x="826" y="1290"/>
                        <a:pt x="877" y="1277"/>
                      </a:cubicBezTo>
                      <a:cubicBezTo>
                        <a:pt x="906" y="1273"/>
                        <a:pt x="932" y="1270"/>
                        <a:pt x="958" y="1270"/>
                      </a:cubicBezTo>
                      <a:cubicBezTo>
                        <a:pt x="1002" y="1270"/>
                        <a:pt x="1043" y="1279"/>
                        <a:pt x="1084" y="1303"/>
                      </a:cubicBezTo>
                      <a:cubicBezTo>
                        <a:pt x="1225" y="1368"/>
                        <a:pt x="1329" y="1497"/>
                        <a:pt x="1354" y="1651"/>
                      </a:cubicBezTo>
                      <a:cubicBezTo>
                        <a:pt x="1367" y="1742"/>
                        <a:pt x="1367" y="1819"/>
                        <a:pt x="1329" y="1896"/>
                      </a:cubicBezTo>
                      <a:cubicBezTo>
                        <a:pt x="1316" y="1909"/>
                        <a:pt x="1303" y="1922"/>
                        <a:pt x="1303" y="1948"/>
                      </a:cubicBezTo>
                      <a:lnTo>
                        <a:pt x="1277" y="1974"/>
                      </a:lnTo>
                      <a:lnTo>
                        <a:pt x="1264" y="1987"/>
                      </a:lnTo>
                      <a:cubicBezTo>
                        <a:pt x="1238" y="2025"/>
                        <a:pt x="1213" y="2051"/>
                        <a:pt x="1174" y="2090"/>
                      </a:cubicBezTo>
                      <a:cubicBezTo>
                        <a:pt x="1065" y="2162"/>
                        <a:pt x="938" y="2203"/>
                        <a:pt x="813" y="2203"/>
                      </a:cubicBezTo>
                      <a:cubicBezTo>
                        <a:pt x="760" y="2203"/>
                        <a:pt x="708" y="2195"/>
                        <a:pt x="658" y="2180"/>
                      </a:cubicBezTo>
                      <a:cubicBezTo>
                        <a:pt x="555" y="2154"/>
                        <a:pt x="478" y="2115"/>
                        <a:pt x="413" y="2051"/>
                      </a:cubicBezTo>
                      <a:cubicBezTo>
                        <a:pt x="336" y="1987"/>
                        <a:pt x="284" y="1909"/>
                        <a:pt x="246" y="1819"/>
                      </a:cubicBezTo>
                      <a:cubicBezTo>
                        <a:pt x="181" y="1626"/>
                        <a:pt x="181" y="1419"/>
                        <a:pt x="246" y="1239"/>
                      </a:cubicBezTo>
                      <a:cubicBezTo>
                        <a:pt x="310" y="1045"/>
                        <a:pt x="426" y="891"/>
                        <a:pt x="581" y="762"/>
                      </a:cubicBezTo>
                      <a:cubicBezTo>
                        <a:pt x="723" y="633"/>
                        <a:pt x="890" y="555"/>
                        <a:pt x="1084" y="504"/>
                      </a:cubicBezTo>
                      <a:cubicBezTo>
                        <a:pt x="1161" y="478"/>
                        <a:pt x="1251" y="465"/>
                        <a:pt x="1342" y="465"/>
                      </a:cubicBezTo>
                      <a:lnTo>
                        <a:pt x="1599" y="465"/>
                      </a:lnTo>
                      <a:cubicBezTo>
                        <a:pt x="1741" y="465"/>
                        <a:pt x="1896" y="452"/>
                        <a:pt x="2051" y="439"/>
                      </a:cubicBezTo>
                      <a:cubicBezTo>
                        <a:pt x="2167" y="426"/>
                        <a:pt x="2283" y="375"/>
                        <a:pt x="2373" y="297"/>
                      </a:cubicBezTo>
                      <a:cubicBezTo>
                        <a:pt x="2389" y="281"/>
                        <a:pt x="2401" y="265"/>
                        <a:pt x="2410" y="2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093175" y="3532675"/>
                  <a:ext cx="39350" cy="15325"/>
                </a:xfrm>
                <a:custGeom>
                  <a:avLst/>
                  <a:gdLst/>
                  <a:ahLst/>
                  <a:cxnLst/>
                  <a:rect l="l" t="t" r="r" b="b"/>
                  <a:pathLst>
                    <a:path w="1574" h="613" extrusionOk="0">
                      <a:moveTo>
                        <a:pt x="1574" y="1"/>
                      </a:moveTo>
                      <a:lnTo>
                        <a:pt x="1522" y="65"/>
                      </a:lnTo>
                      <a:cubicBezTo>
                        <a:pt x="1510" y="78"/>
                        <a:pt x="1497" y="104"/>
                        <a:pt x="1471" y="143"/>
                      </a:cubicBezTo>
                      <a:cubicBezTo>
                        <a:pt x="1471" y="155"/>
                        <a:pt x="1458" y="168"/>
                        <a:pt x="1445" y="181"/>
                      </a:cubicBezTo>
                      <a:cubicBezTo>
                        <a:pt x="1432" y="194"/>
                        <a:pt x="1419" y="207"/>
                        <a:pt x="1406" y="220"/>
                      </a:cubicBezTo>
                      <a:lnTo>
                        <a:pt x="1355" y="272"/>
                      </a:lnTo>
                      <a:cubicBezTo>
                        <a:pt x="1342" y="284"/>
                        <a:pt x="1329" y="297"/>
                        <a:pt x="1316" y="310"/>
                      </a:cubicBezTo>
                      <a:cubicBezTo>
                        <a:pt x="1277" y="336"/>
                        <a:pt x="1239" y="349"/>
                        <a:pt x="1187" y="375"/>
                      </a:cubicBezTo>
                      <a:cubicBezTo>
                        <a:pt x="1174" y="375"/>
                        <a:pt x="1148" y="388"/>
                        <a:pt x="1123" y="388"/>
                      </a:cubicBezTo>
                      <a:cubicBezTo>
                        <a:pt x="1097" y="388"/>
                        <a:pt x="1084" y="400"/>
                        <a:pt x="1058" y="400"/>
                      </a:cubicBezTo>
                      <a:lnTo>
                        <a:pt x="903" y="400"/>
                      </a:lnTo>
                      <a:lnTo>
                        <a:pt x="749" y="375"/>
                      </a:lnTo>
                      <a:lnTo>
                        <a:pt x="568" y="375"/>
                      </a:lnTo>
                      <a:cubicBezTo>
                        <a:pt x="551" y="370"/>
                        <a:pt x="534" y="369"/>
                        <a:pt x="517" y="369"/>
                      </a:cubicBezTo>
                      <a:cubicBezTo>
                        <a:pt x="482" y="369"/>
                        <a:pt x="448" y="375"/>
                        <a:pt x="414" y="375"/>
                      </a:cubicBezTo>
                      <a:cubicBezTo>
                        <a:pt x="362" y="388"/>
                        <a:pt x="310" y="400"/>
                        <a:pt x="259" y="413"/>
                      </a:cubicBezTo>
                      <a:lnTo>
                        <a:pt x="194" y="439"/>
                      </a:lnTo>
                      <a:cubicBezTo>
                        <a:pt x="181" y="452"/>
                        <a:pt x="156" y="465"/>
                        <a:pt x="143" y="465"/>
                      </a:cubicBezTo>
                      <a:lnTo>
                        <a:pt x="104" y="491"/>
                      </a:lnTo>
                      <a:cubicBezTo>
                        <a:pt x="91" y="504"/>
                        <a:pt x="78" y="504"/>
                        <a:pt x="65" y="517"/>
                      </a:cubicBezTo>
                      <a:cubicBezTo>
                        <a:pt x="40" y="529"/>
                        <a:pt x="14" y="555"/>
                        <a:pt x="1" y="568"/>
                      </a:cubicBezTo>
                      <a:lnTo>
                        <a:pt x="78" y="555"/>
                      </a:lnTo>
                      <a:cubicBezTo>
                        <a:pt x="104" y="542"/>
                        <a:pt x="143" y="542"/>
                        <a:pt x="169" y="542"/>
                      </a:cubicBezTo>
                      <a:lnTo>
                        <a:pt x="414" y="542"/>
                      </a:lnTo>
                      <a:cubicBezTo>
                        <a:pt x="465" y="542"/>
                        <a:pt x="504" y="555"/>
                        <a:pt x="568" y="555"/>
                      </a:cubicBezTo>
                      <a:cubicBezTo>
                        <a:pt x="620" y="568"/>
                        <a:pt x="671" y="568"/>
                        <a:pt x="723" y="581"/>
                      </a:cubicBezTo>
                      <a:cubicBezTo>
                        <a:pt x="787" y="594"/>
                        <a:pt x="839" y="607"/>
                        <a:pt x="903" y="607"/>
                      </a:cubicBezTo>
                      <a:cubicBezTo>
                        <a:pt x="925" y="611"/>
                        <a:pt x="946" y="613"/>
                        <a:pt x="968" y="613"/>
                      </a:cubicBezTo>
                      <a:cubicBezTo>
                        <a:pt x="1011" y="613"/>
                        <a:pt x="1054" y="607"/>
                        <a:pt x="1097" y="607"/>
                      </a:cubicBezTo>
                      <a:cubicBezTo>
                        <a:pt x="1226" y="581"/>
                        <a:pt x="1329" y="517"/>
                        <a:pt x="1419" y="426"/>
                      </a:cubicBezTo>
                      <a:cubicBezTo>
                        <a:pt x="1458" y="388"/>
                        <a:pt x="1484" y="349"/>
                        <a:pt x="1510" y="297"/>
                      </a:cubicBezTo>
                      <a:cubicBezTo>
                        <a:pt x="1535" y="259"/>
                        <a:pt x="1548" y="220"/>
                        <a:pt x="1561" y="181"/>
                      </a:cubicBezTo>
                      <a:cubicBezTo>
                        <a:pt x="1561" y="143"/>
                        <a:pt x="1574" y="117"/>
                        <a:pt x="1574" y="78"/>
                      </a:cubicBezTo>
                      <a:lnTo>
                        <a:pt x="1574" y="14"/>
                      </a:lnTo>
                      <a:lnTo>
                        <a:pt x="1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4074425" y="3588300"/>
                  <a:ext cx="7750" cy="5375"/>
                </a:xfrm>
                <a:custGeom>
                  <a:avLst/>
                  <a:gdLst/>
                  <a:ahLst/>
                  <a:cxnLst/>
                  <a:rect l="l" t="t" r="r" b="b"/>
                  <a:pathLst>
                    <a:path w="310" h="215" extrusionOk="0">
                      <a:moveTo>
                        <a:pt x="147" y="1"/>
                      </a:moveTo>
                      <a:cubicBezTo>
                        <a:pt x="66" y="1"/>
                        <a:pt x="0" y="92"/>
                        <a:pt x="42" y="174"/>
                      </a:cubicBezTo>
                      <a:cubicBezTo>
                        <a:pt x="59" y="203"/>
                        <a:pt x="83" y="214"/>
                        <a:pt x="108" y="214"/>
                      </a:cubicBezTo>
                      <a:cubicBezTo>
                        <a:pt x="199" y="214"/>
                        <a:pt x="310" y="70"/>
                        <a:pt x="209" y="19"/>
                      </a:cubicBezTo>
                      <a:cubicBezTo>
                        <a:pt x="189" y="6"/>
                        <a:pt x="168"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4101900" y="3560575"/>
                  <a:ext cx="6450" cy="5325"/>
                </a:xfrm>
                <a:custGeom>
                  <a:avLst/>
                  <a:gdLst/>
                  <a:ahLst/>
                  <a:cxnLst/>
                  <a:rect l="l" t="t" r="r" b="b"/>
                  <a:pathLst>
                    <a:path w="258" h="213" extrusionOk="0">
                      <a:moveTo>
                        <a:pt x="156" y="1"/>
                      </a:moveTo>
                      <a:cubicBezTo>
                        <a:pt x="72" y="1"/>
                        <a:pt x="0" y="92"/>
                        <a:pt x="52" y="174"/>
                      </a:cubicBezTo>
                      <a:cubicBezTo>
                        <a:pt x="77" y="200"/>
                        <a:pt x="106" y="213"/>
                        <a:pt x="135" y="213"/>
                      </a:cubicBezTo>
                      <a:cubicBezTo>
                        <a:pt x="164" y="213"/>
                        <a:pt x="193" y="200"/>
                        <a:pt x="219" y="174"/>
                      </a:cubicBezTo>
                      <a:cubicBezTo>
                        <a:pt x="258" y="136"/>
                        <a:pt x="258" y="58"/>
                        <a:pt x="219" y="19"/>
                      </a:cubicBezTo>
                      <a:cubicBezTo>
                        <a:pt x="199" y="7"/>
                        <a:pt x="177"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5" name="Google Shape;1255;p9"/>
            <p:cNvGrpSpPr/>
            <p:nvPr/>
          </p:nvGrpSpPr>
          <p:grpSpPr>
            <a:xfrm flipH="1">
              <a:off x="8192350" y="1234018"/>
              <a:ext cx="310295" cy="307601"/>
              <a:chOff x="1969331" y="802493"/>
              <a:chExt cx="310295" cy="307601"/>
            </a:xfrm>
          </p:grpSpPr>
          <p:sp>
            <p:nvSpPr>
              <p:cNvPr id="1256" name="Google Shape;1256;p9"/>
              <p:cNvSpPr/>
              <p:nvPr/>
            </p:nvSpPr>
            <p:spPr>
              <a:xfrm rot="10800000">
                <a:off x="2159912" y="1003137"/>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7" name="Google Shape;1257;p9"/>
              <p:cNvGrpSpPr/>
              <p:nvPr/>
            </p:nvGrpSpPr>
            <p:grpSpPr>
              <a:xfrm>
                <a:off x="1969331" y="802493"/>
                <a:ext cx="310295" cy="307601"/>
                <a:chOff x="4037750" y="3523325"/>
                <a:chExt cx="108975" cy="108025"/>
              </a:xfrm>
            </p:grpSpPr>
            <p:sp>
              <p:nvSpPr>
                <p:cNvPr id="1258" name="Google Shape;1258;p9"/>
                <p:cNvSpPr/>
                <p:nvPr/>
              </p:nvSpPr>
              <p:spPr>
                <a:xfrm>
                  <a:off x="4037750" y="3570375"/>
                  <a:ext cx="59975" cy="60975"/>
                </a:xfrm>
                <a:custGeom>
                  <a:avLst/>
                  <a:gdLst/>
                  <a:ahLst/>
                  <a:cxnLst/>
                  <a:rect l="l" t="t" r="r" b="b"/>
                  <a:pathLst>
                    <a:path w="2399" h="2439" extrusionOk="0">
                      <a:moveTo>
                        <a:pt x="13" y="2426"/>
                      </a:moveTo>
                      <a:lnTo>
                        <a:pt x="0" y="2438"/>
                      </a:lnTo>
                      <a:lnTo>
                        <a:pt x="64" y="2438"/>
                      </a:lnTo>
                      <a:lnTo>
                        <a:pt x="13" y="2426"/>
                      </a:lnTo>
                      <a:close/>
                      <a:moveTo>
                        <a:pt x="1558" y="1"/>
                      </a:moveTo>
                      <a:cubicBezTo>
                        <a:pt x="1429" y="1"/>
                        <a:pt x="1299" y="24"/>
                        <a:pt x="1173" y="66"/>
                      </a:cubicBezTo>
                      <a:cubicBezTo>
                        <a:pt x="954" y="156"/>
                        <a:pt x="774" y="298"/>
                        <a:pt x="632" y="478"/>
                      </a:cubicBezTo>
                      <a:cubicBezTo>
                        <a:pt x="503" y="646"/>
                        <a:pt x="413" y="840"/>
                        <a:pt x="361" y="1046"/>
                      </a:cubicBezTo>
                      <a:cubicBezTo>
                        <a:pt x="348" y="1149"/>
                        <a:pt x="335" y="1239"/>
                        <a:pt x="335" y="1342"/>
                      </a:cubicBezTo>
                      <a:lnTo>
                        <a:pt x="335" y="1407"/>
                      </a:lnTo>
                      <a:lnTo>
                        <a:pt x="335" y="1446"/>
                      </a:lnTo>
                      <a:lnTo>
                        <a:pt x="335" y="1471"/>
                      </a:lnTo>
                      <a:cubicBezTo>
                        <a:pt x="348" y="1510"/>
                        <a:pt x="348" y="1562"/>
                        <a:pt x="348" y="1600"/>
                      </a:cubicBezTo>
                      <a:cubicBezTo>
                        <a:pt x="361" y="1742"/>
                        <a:pt x="361" y="1897"/>
                        <a:pt x="361" y="2039"/>
                      </a:cubicBezTo>
                      <a:cubicBezTo>
                        <a:pt x="361" y="2155"/>
                        <a:pt x="322" y="2258"/>
                        <a:pt x="271" y="2361"/>
                      </a:cubicBezTo>
                      <a:cubicBezTo>
                        <a:pt x="219" y="2413"/>
                        <a:pt x="155" y="2438"/>
                        <a:pt x="77" y="2438"/>
                      </a:cubicBezTo>
                      <a:lnTo>
                        <a:pt x="168" y="2438"/>
                      </a:lnTo>
                      <a:cubicBezTo>
                        <a:pt x="206" y="2426"/>
                        <a:pt x="258" y="2400"/>
                        <a:pt x="284" y="2374"/>
                      </a:cubicBezTo>
                      <a:cubicBezTo>
                        <a:pt x="361" y="2284"/>
                        <a:pt x="413" y="2168"/>
                        <a:pt x="426" y="2039"/>
                      </a:cubicBezTo>
                      <a:cubicBezTo>
                        <a:pt x="451" y="1884"/>
                        <a:pt x="451" y="1729"/>
                        <a:pt x="451" y="1587"/>
                      </a:cubicBezTo>
                      <a:lnTo>
                        <a:pt x="451" y="1394"/>
                      </a:lnTo>
                      <a:lnTo>
                        <a:pt x="451" y="1330"/>
                      </a:lnTo>
                      <a:cubicBezTo>
                        <a:pt x="464" y="1239"/>
                        <a:pt x="477" y="1149"/>
                        <a:pt x="490" y="1072"/>
                      </a:cubicBezTo>
                      <a:cubicBezTo>
                        <a:pt x="542" y="891"/>
                        <a:pt x="619" y="723"/>
                        <a:pt x="748" y="582"/>
                      </a:cubicBezTo>
                      <a:cubicBezTo>
                        <a:pt x="877" y="427"/>
                        <a:pt x="1044" y="311"/>
                        <a:pt x="1225" y="246"/>
                      </a:cubicBezTo>
                      <a:cubicBezTo>
                        <a:pt x="1322" y="208"/>
                        <a:pt x="1422" y="188"/>
                        <a:pt x="1520" y="188"/>
                      </a:cubicBezTo>
                      <a:cubicBezTo>
                        <a:pt x="1618" y="188"/>
                        <a:pt x="1715" y="208"/>
                        <a:pt x="1805" y="246"/>
                      </a:cubicBezTo>
                      <a:cubicBezTo>
                        <a:pt x="1896" y="272"/>
                        <a:pt x="1973" y="337"/>
                        <a:pt x="2037" y="401"/>
                      </a:cubicBezTo>
                      <a:cubicBezTo>
                        <a:pt x="2102" y="478"/>
                        <a:pt x="2141" y="556"/>
                        <a:pt x="2166" y="646"/>
                      </a:cubicBezTo>
                      <a:cubicBezTo>
                        <a:pt x="2218" y="827"/>
                        <a:pt x="2179" y="1020"/>
                        <a:pt x="2076" y="1175"/>
                      </a:cubicBezTo>
                      <a:cubicBezTo>
                        <a:pt x="2050" y="1201"/>
                        <a:pt x="2012" y="1239"/>
                        <a:pt x="1986" y="1265"/>
                      </a:cubicBezTo>
                      <a:lnTo>
                        <a:pt x="1973" y="1278"/>
                      </a:lnTo>
                      <a:lnTo>
                        <a:pt x="1934" y="1291"/>
                      </a:lnTo>
                      <a:cubicBezTo>
                        <a:pt x="1921" y="1304"/>
                        <a:pt x="1908" y="1317"/>
                        <a:pt x="1883" y="1317"/>
                      </a:cubicBezTo>
                      <a:cubicBezTo>
                        <a:pt x="1825" y="1346"/>
                        <a:pt x="1767" y="1360"/>
                        <a:pt x="1709" y="1360"/>
                      </a:cubicBezTo>
                      <a:cubicBezTo>
                        <a:pt x="1689" y="1360"/>
                        <a:pt x="1670" y="1359"/>
                        <a:pt x="1651" y="1355"/>
                      </a:cubicBezTo>
                      <a:cubicBezTo>
                        <a:pt x="1496" y="1317"/>
                        <a:pt x="1354" y="1213"/>
                        <a:pt x="1289" y="1072"/>
                      </a:cubicBezTo>
                      <a:cubicBezTo>
                        <a:pt x="1225" y="956"/>
                        <a:pt x="1251" y="801"/>
                        <a:pt x="1341" y="711"/>
                      </a:cubicBezTo>
                      <a:cubicBezTo>
                        <a:pt x="1354" y="698"/>
                        <a:pt x="1367" y="685"/>
                        <a:pt x="1380" y="672"/>
                      </a:cubicBezTo>
                      <a:lnTo>
                        <a:pt x="1393" y="659"/>
                      </a:lnTo>
                      <a:cubicBezTo>
                        <a:pt x="1406" y="659"/>
                        <a:pt x="1406" y="646"/>
                        <a:pt x="1406" y="646"/>
                      </a:cubicBezTo>
                      <a:cubicBezTo>
                        <a:pt x="1431" y="633"/>
                        <a:pt x="1457" y="620"/>
                        <a:pt x="1483" y="607"/>
                      </a:cubicBezTo>
                      <a:cubicBezTo>
                        <a:pt x="1498" y="604"/>
                        <a:pt x="1512" y="602"/>
                        <a:pt x="1526" y="602"/>
                      </a:cubicBezTo>
                      <a:cubicBezTo>
                        <a:pt x="1558" y="602"/>
                        <a:pt x="1588" y="611"/>
                        <a:pt x="1625" y="620"/>
                      </a:cubicBezTo>
                      <a:cubicBezTo>
                        <a:pt x="1663" y="646"/>
                        <a:pt x="1689" y="672"/>
                        <a:pt x="1702" y="711"/>
                      </a:cubicBezTo>
                      <a:cubicBezTo>
                        <a:pt x="1715" y="736"/>
                        <a:pt x="1728" y="762"/>
                        <a:pt x="1715" y="788"/>
                      </a:cubicBezTo>
                      <a:cubicBezTo>
                        <a:pt x="1715" y="814"/>
                        <a:pt x="1715" y="827"/>
                        <a:pt x="1702" y="852"/>
                      </a:cubicBezTo>
                      <a:cubicBezTo>
                        <a:pt x="1741" y="801"/>
                        <a:pt x="1754" y="749"/>
                        <a:pt x="1728" y="685"/>
                      </a:cubicBezTo>
                      <a:cubicBezTo>
                        <a:pt x="1715" y="646"/>
                        <a:pt x="1676" y="607"/>
                        <a:pt x="1638" y="582"/>
                      </a:cubicBezTo>
                      <a:cubicBezTo>
                        <a:pt x="1600" y="563"/>
                        <a:pt x="1562" y="551"/>
                        <a:pt x="1519" y="551"/>
                      </a:cubicBezTo>
                      <a:cubicBezTo>
                        <a:pt x="1504" y="551"/>
                        <a:pt x="1487" y="552"/>
                        <a:pt x="1470" y="556"/>
                      </a:cubicBezTo>
                      <a:cubicBezTo>
                        <a:pt x="1431" y="556"/>
                        <a:pt x="1406" y="569"/>
                        <a:pt x="1380" y="582"/>
                      </a:cubicBezTo>
                      <a:lnTo>
                        <a:pt x="1354" y="595"/>
                      </a:lnTo>
                      <a:lnTo>
                        <a:pt x="1328" y="607"/>
                      </a:lnTo>
                      <a:cubicBezTo>
                        <a:pt x="1315" y="620"/>
                        <a:pt x="1302" y="633"/>
                        <a:pt x="1289" y="646"/>
                      </a:cubicBezTo>
                      <a:cubicBezTo>
                        <a:pt x="1238" y="698"/>
                        <a:pt x="1186" y="775"/>
                        <a:pt x="1161" y="852"/>
                      </a:cubicBezTo>
                      <a:cubicBezTo>
                        <a:pt x="1148" y="930"/>
                        <a:pt x="1148" y="1033"/>
                        <a:pt x="1173" y="1110"/>
                      </a:cubicBezTo>
                      <a:cubicBezTo>
                        <a:pt x="1251" y="1304"/>
                        <a:pt x="1418" y="1446"/>
                        <a:pt x="1612" y="1497"/>
                      </a:cubicBezTo>
                      <a:cubicBezTo>
                        <a:pt x="1653" y="1506"/>
                        <a:pt x="1694" y="1511"/>
                        <a:pt x="1735" y="1511"/>
                      </a:cubicBezTo>
                      <a:cubicBezTo>
                        <a:pt x="1808" y="1511"/>
                        <a:pt x="1880" y="1496"/>
                        <a:pt x="1947" y="1471"/>
                      </a:cubicBezTo>
                      <a:cubicBezTo>
                        <a:pt x="1973" y="1458"/>
                        <a:pt x="2012" y="1446"/>
                        <a:pt x="2037" y="1433"/>
                      </a:cubicBezTo>
                      <a:lnTo>
                        <a:pt x="2063" y="1420"/>
                      </a:lnTo>
                      <a:lnTo>
                        <a:pt x="2076" y="1420"/>
                      </a:lnTo>
                      <a:lnTo>
                        <a:pt x="2089" y="1407"/>
                      </a:lnTo>
                      <a:cubicBezTo>
                        <a:pt x="2141" y="1368"/>
                        <a:pt x="2179" y="1330"/>
                        <a:pt x="2218" y="1278"/>
                      </a:cubicBezTo>
                      <a:cubicBezTo>
                        <a:pt x="2295" y="1188"/>
                        <a:pt x="2347" y="1072"/>
                        <a:pt x="2373" y="956"/>
                      </a:cubicBezTo>
                      <a:cubicBezTo>
                        <a:pt x="2398" y="840"/>
                        <a:pt x="2398" y="711"/>
                        <a:pt x="2360" y="595"/>
                      </a:cubicBezTo>
                      <a:cubicBezTo>
                        <a:pt x="2308" y="350"/>
                        <a:pt x="2128" y="143"/>
                        <a:pt x="1883" y="53"/>
                      </a:cubicBezTo>
                      <a:cubicBezTo>
                        <a:pt x="1776" y="17"/>
                        <a:pt x="1667" y="1"/>
                        <a:pt x="1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4046775" y="3579750"/>
                  <a:ext cx="15800" cy="39350"/>
                </a:xfrm>
                <a:custGeom>
                  <a:avLst/>
                  <a:gdLst/>
                  <a:ahLst/>
                  <a:cxnLst/>
                  <a:rect l="l" t="t" r="r" b="b"/>
                  <a:pathLst>
                    <a:path w="632" h="1574" extrusionOk="0">
                      <a:moveTo>
                        <a:pt x="580" y="0"/>
                      </a:moveTo>
                      <a:lnTo>
                        <a:pt x="529" y="65"/>
                      </a:lnTo>
                      <a:lnTo>
                        <a:pt x="503" y="103"/>
                      </a:lnTo>
                      <a:lnTo>
                        <a:pt x="477" y="142"/>
                      </a:lnTo>
                      <a:cubicBezTo>
                        <a:pt x="477" y="155"/>
                        <a:pt x="464" y="181"/>
                        <a:pt x="451" y="194"/>
                      </a:cubicBezTo>
                      <a:lnTo>
                        <a:pt x="426" y="258"/>
                      </a:lnTo>
                      <a:cubicBezTo>
                        <a:pt x="413" y="310"/>
                        <a:pt x="400" y="361"/>
                        <a:pt x="400" y="413"/>
                      </a:cubicBezTo>
                      <a:cubicBezTo>
                        <a:pt x="387" y="465"/>
                        <a:pt x="387" y="516"/>
                        <a:pt x="387" y="568"/>
                      </a:cubicBezTo>
                      <a:cubicBezTo>
                        <a:pt x="387" y="632"/>
                        <a:pt x="387" y="684"/>
                        <a:pt x="400" y="748"/>
                      </a:cubicBezTo>
                      <a:lnTo>
                        <a:pt x="413" y="903"/>
                      </a:lnTo>
                      <a:cubicBezTo>
                        <a:pt x="426" y="955"/>
                        <a:pt x="426" y="1006"/>
                        <a:pt x="413" y="1058"/>
                      </a:cubicBezTo>
                      <a:cubicBezTo>
                        <a:pt x="413" y="1083"/>
                        <a:pt x="413" y="1109"/>
                        <a:pt x="400" y="1122"/>
                      </a:cubicBezTo>
                      <a:cubicBezTo>
                        <a:pt x="400" y="1148"/>
                        <a:pt x="387" y="1174"/>
                        <a:pt x="387" y="1200"/>
                      </a:cubicBezTo>
                      <a:cubicBezTo>
                        <a:pt x="361" y="1238"/>
                        <a:pt x="348" y="1277"/>
                        <a:pt x="322" y="1316"/>
                      </a:cubicBezTo>
                      <a:cubicBezTo>
                        <a:pt x="310" y="1328"/>
                        <a:pt x="297" y="1341"/>
                        <a:pt x="284" y="1367"/>
                      </a:cubicBezTo>
                      <a:cubicBezTo>
                        <a:pt x="271" y="1380"/>
                        <a:pt x="258" y="1393"/>
                        <a:pt x="232" y="1406"/>
                      </a:cubicBezTo>
                      <a:cubicBezTo>
                        <a:pt x="219" y="1419"/>
                        <a:pt x="206" y="1432"/>
                        <a:pt x="193" y="1445"/>
                      </a:cubicBezTo>
                      <a:cubicBezTo>
                        <a:pt x="181" y="1457"/>
                        <a:pt x="168" y="1470"/>
                        <a:pt x="155" y="1470"/>
                      </a:cubicBezTo>
                      <a:cubicBezTo>
                        <a:pt x="129" y="1496"/>
                        <a:pt x="103" y="1509"/>
                        <a:pt x="77" y="1522"/>
                      </a:cubicBezTo>
                      <a:lnTo>
                        <a:pt x="0" y="1573"/>
                      </a:lnTo>
                      <a:lnTo>
                        <a:pt x="103" y="1573"/>
                      </a:lnTo>
                      <a:cubicBezTo>
                        <a:pt x="129" y="1573"/>
                        <a:pt x="168" y="1573"/>
                        <a:pt x="193" y="1561"/>
                      </a:cubicBezTo>
                      <a:cubicBezTo>
                        <a:pt x="245" y="1548"/>
                        <a:pt x="284" y="1535"/>
                        <a:pt x="322" y="1522"/>
                      </a:cubicBezTo>
                      <a:cubicBezTo>
                        <a:pt x="361" y="1496"/>
                        <a:pt x="413" y="1457"/>
                        <a:pt x="451" y="1432"/>
                      </a:cubicBezTo>
                      <a:cubicBezTo>
                        <a:pt x="490" y="1380"/>
                        <a:pt x="529" y="1341"/>
                        <a:pt x="555" y="1277"/>
                      </a:cubicBezTo>
                      <a:cubicBezTo>
                        <a:pt x="593" y="1225"/>
                        <a:pt x="619" y="1161"/>
                        <a:pt x="619" y="1096"/>
                      </a:cubicBezTo>
                      <a:cubicBezTo>
                        <a:pt x="632" y="1032"/>
                        <a:pt x="632" y="967"/>
                        <a:pt x="619" y="903"/>
                      </a:cubicBezTo>
                      <a:cubicBezTo>
                        <a:pt x="619" y="838"/>
                        <a:pt x="606" y="774"/>
                        <a:pt x="593" y="722"/>
                      </a:cubicBezTo>
                      <a:cubicBezTo>
                        <a:pt x="593" y="671"/>
                        <a:pt x="593" y="619"/>
                        <a:pt x="567" y="568"/>
                      </a:cubicBezTo>
                      <a:cubicBezTo>
                        <a:pt x="555" y="516"/>
                        <a:pt x="555" y="465"/>
                        <a:pt x="555" y="413"/>
                      </a:cubicBezTo>
                      <a:lnTo>
                        <a:pt x="555" y="284"/>
                      </a:lnTo>
                      <a:lnTo>
                        <a:pt x="555" y="220"/>
                      </a:lnTo>
                      <a:lnTo>
                        <a:pt x="555" y="168"/>
                      </a:lnTo>
                      <a:cubicBezTo>
                        <a:pt x="555" y="142"/>
                        <a:pt x="567" y="103"/>
                        <a:pt x="567" y="78"/>
                      </a:cubicBezTo>
                      <a:cubicBezTo>
                        <a:pt x="580" y="26"/>
                        <a:pt x="580" y="0"/>
                        <a:pt x="5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4085125" y="3523325"/>
                  <a:ext cx="61600" cy="60300"/>
                </a:xfrm>
                <a:custGeom>
                  <a:avLst/>
                  <a:gdLst/>
                  <a:ahLst/>
                  <a:cxnLst/>
                  <a:rect l="l" t="t" r="r" b="b"/>
                  <a:pathLst>
                    <a:path w="2464" h="2412" extrusionOk="0">
                      <a:moveTo>
                        <a:pt x="2425" y="1"/>
                      </a:moveTo>
                      <a:lnTo>
                        <a:pt x="2425" y="27"/>
                      </a:lnTo>
                      <a:cubicBezTo>
                        <a:pt x="2438" y="39"/>
                        <a:pt x="2438" y="52"/>
                        <a:pt x="2438" y="78"/>
                      </a:cubicBezTo>
                      <a:cubicBezTo>
                        <a:pt x="2438" y="117"/>
                        <a:pt x="2438" y="143"/>
                        <a:pt x="2438" y="181"/>
                      </a:cubicBezTo>
                      <a:cubicBezTo>
                        <a:pt x="2430" y="204"/>
                        <a:pt x="2423" y="226"/>
                        <a:pt x="2410" y="249"/>
                      </a:cubicBezTo>
                      <a:lnTo>
                        <a:pt x="2410" y="249"/>
                      </a:lnTo>
                      <a:cubicBezTo>
                        <a:pt x="2448" y="204"/>
                        <a:pt x="2463" y="151"/>
                        <a:pt x="2463" y="91"/>
                      </a:cubicBezTo>
                      <a:cubicBezTo>
                        <a:pt x="2463" y="78"/>
                        <a:pt x="2463" y="52"/>
                        <a:pt x="2463" y="39"/>
                      </a:cubicBezTo>
                      <a:lnTo>
                        <a:pt x="2425" y="1"/>
                      </a:lnTo>
                      <a:close/>
                      <a:moveTo>
                        <a:pt x="2410" y="249"/>
                      </a:moveTo>
                      <a:cubicBezTo>
                        <a:pt x="2400" y="261"/>
                        <a:pt x="2387" y="273"/>
                        <a:pt x="2373" y="284"/>
                      </a:cubicBezTo>
                      <a:cubicBezTo>
                        <a:pt x="2283" y="336"/>
                        <a:pt x="2180" y="375"/>
                        <a:pt x="2064" y="375"/>
                      </a:cubicBezTo>
                      <a:cubicBezTo>
                        <a:pt x="1922" y="375"/>
                        <a:pt x="1767" y="375"/>
                        <a:pt x="1625" y="362"/>
                      </a:cubicBezTo>
                      <a:lnTo>
                        <a:pt x="1496" y="349"/>
                      </a:lnTo>
                      <a:lnTo>
                        <a:pt x="1354" y="349"/>
                      </a:lnTo>
                      <a:cubicBezTo>
                        <a:pt x="1264" y="349"/>
                        <a:pt x="1161" y="362"/>
                        <a:pt x="1071" y="375"/>
                      </a:cubicBezTo>
                      <a:cubicBezTo>
                        <a:pt x="864" y="413"/>
                        <a:pt x="671" y="504"/>
                        <a:pt x="503" y="646"/>
                      </a:cubicBezTo>
                      <a:cubicBezTo>
                        <a:pt x="310" y="774"/>
                        <a:pt x="181" y="968"/>
                        <a:pt x="91" y="1187"/>
                      </a:cubicBezTo>
                      <a:cubicBezTo>
                        <a:pt x="13" y="1419"/>
                        <a:pt x="1" y="1664"/>
                        <a:pt x="78" y="1896"/>
                      </a:cubicBezTo>
                      <a:cubicBezTo>
                        <a:pt x="168" y="2141"/>
                        <a:pt x="374" y="2322"/>
                        <a:pt x="619" y="2386"/>
                      </a:cubicBezTo>
                      <a:cubicBezTo>
                        <a:pt x="680" y="2403"/>
                        <a:pt x="742" y="2411"/>
                        <a:pt x="804" y="2411"/>
                      </a:cubicBezTo>
                      <a:cubicBezTo>
                        <a:pt x="981" y="2411"/>
                        <a:pt x="1160" y="2346"/>
                        <a:pt x="1303" y="2232"/>
                      </a:cubicBezTo>
                      <a:cubicBezTo>
                        <a:pt x="1342" y="2193"/>
                        <a:pt x="1393" y="2154"/>
                        <a:pt x="1419" y="2115"/>
                      </a:cubicBezTo>
                      <a:lnTo>
                        <a:pt x="1432" y="2090"/>
                      </a:lnTo>
                      <a:lnTo>
                        <a:pt x="1458" y="2051"/>
                      </a:lnTo>
                      <a:cubicBezTo>
                        <a:pt x="1470" y="2025"/>
                        <a:pt x="1483" y="1999"/>
                        <a:pt x="1496" y="1974"/>
                      </a:cubicBezTo>
                      <a:cubicBezTo>
                        <a:pt x="1535" y="1858"/>
                        <a:pt x="1548" y="1742"/>
                        <a:pt x="1509" y="1638"/>
                      </a:cubicBezTo>
                      <a:cubicBezTo>
                        <a:pt x="1470" y="1432"/>
                        <a:pt x="1329" y="1277"/>
                        <a:pt x="1135" y="1200"/>
                      </a:cubicBezTo>
                      <a:cubicBezTo>
                        <a:pt x="1079" y="1184"/>
                        <a:pt x="1024" y="1173"/>
                        <a:pt x="968" y="1173"/>
                      </a:cubicBezTo>
                      <a:cubicBezTo>
                        <a:pt x="933" y="1173"/>
                        <a:pt x="899" y="1177"/>
                        <a:pt x="864" y="1187"/>
                      </a:cubicBezTo>
                      <a:cubicBezTo>
                        <a:pt x="787" y="1213"/>
                        <a:pt x="723" y="1252"/>
                        <a:pt x="671" y="1316"/>
                      </a:cubicBezTo>
                      <a:cubicBezTo>
                        <a:pt x="658" y="1329"/>
                        <a:pt x="645" y="1342"/>
                        <a:pt x="632" y="1355"/>
                      </a:cubicBezTo>
                      <a:lnTo>
                        <a:pt x="619" y="1381"/>
                      </a:lnTo>
                      <a:cubicBezTo>
                        <a:pt x="607" y="1381"/>
                        <a:pt x="607" y="1393"/>
                        <a:pt x="607" y="1393"/>
                      </a:cubicBezTo>
                      <a:cubicBezTo>
                        <a:pt x="594" y="1432"/>
                        <a:pt x="581" y="1458"/>
                        <a:pt x="568" y="1497"/>
                      </a:cubicBezTo>
                      <a:cubicBezTo>
                        <a:pt x="555" y="1548"/>
                        <a:pt x="568" y="1613"/>
                        <a:pt x="607" y="1664"/>
                      </a:cubicBezTo>
                      <a:cubicBezTo>
                        <a:pt x="632" y="1703"/>
                        <a:pt x="671" y="1729"/>
                        <a:pt x="710" y="1754"/>
                      </a:cubicBezTo>
                      <a:lnTo>
                        <a:pt x="813" y="1754"/>
                      </a:lnTo>
                      <a:cubicBezTo>
                        <a:pt x="826" y="1742"/>
                        <a:pt x="852" y="1729"/>
                        <a:pt x="864" y="1729"/>
                      </a:cubicBezTo>
                      <a:lnTo>
                        <a:pt x="877" y="1716"/>
                      </a:lnTo>
                      <a:lnTo>
                        <a:pt x="864" y="1716"/>
                      </a:lnTo>
                      <a:cubicBezTo>
                        <a:pt x="852" y="1716"/>
                        <a:pt x="826" y="1729"/>
                        <a:pt x="813" y="1729"/>
                      </a:cubicBezTo>
                      <a:cubicBezTo>
                        <a:pt x="774" y="1729"/>
                        <a:pt x="748" y="1729"/>
                        <a:pt x="723" y="1716"/>
                      </a:cubicBezTo>
                      <a:cubicBezTo>
                        <a:pt x="684" y="1703"/>
                        <a:pt x="658" y="1664"/>
                        <a:pt x="632" y="1638"/>
                      </a:cubicBezTo>
                      <a:cubicBezTo>
                        <a:pt x="619" y="1587"/>
                        <a:pt x="607" y="1535"/>
                        <a:pt x="619" y="1497"/>
                      </a:cubicBezTo>
                      <a:cubicBezTo>
                        <a:pt x="632" y="1471"/>
                        <a:pt x="645" y="1445"/>
                        <a:pt x="658" y="1419"/>
                      </a:cubicBezTo>
                      <a:lnTo>
                        <a:pt x="671" y="1406"/>
                      </a:lnTo>
                      <a:lnTo>
                        <a:pt x="684" y="1393"/>
                      </a:lnTo>
                      <a:cubicBezTo>
                        <a:pt x="697" y="1381"/>
                        <a:pt x="710" y="1368"/>
                        <a:pt x="723" y="1355"/>
                      </a:cubicBezTo>
                      <a:cubicBezTo>
                        <a:pt x="761" y="1316"/>
                        <a:pt x="826" y="1290"/>
                        <a:pt x="877" y="1277"/>
                      </a:cubicBezTo>
                      <a:cubicBezTo>
                        <a:pt x="906" y="1273"/>
                        <a:pt x="932" y="1270"/>
                        <a:pt x="958" y="1270"/>
                      </a:cubicBezTo>
                      <a:cubicBezTo>
                        <a:pt x="1002" y="1270"/>
                        <a:pt x="1043" y="1279"/>
                        <a:pt x="1084" y="1303"/>
                      </a:cubicBezTo>
                      <a:cubicBezTo>
                        <a:pt x="1225" y="1368"/>
                        <a:pt x="1329" y="1497"/>
                        <a:pt x="1354" y="1651"/>
                      </a:cubicBezTo>
                      <a:cubicBezTo>
                        <a:pt x="1367" y="1742"/>
                        <a:pt x="1367" y="1819"/>
                        <a:pt x="1329" y="1896"/>
                      </a:cubicBezTo>
                      <a:cubicBezTo>
                        <a:pt x="1316" y="1909"/>
                        <a:pt x="1303" y="1922"/>
                        <a:pt x="1303" y="1948"/>
                      </a:cubicBezTo>
                      <a:lnTo>
                        <a:pt x="1277" y="1974"/>
                      </a:lnTo>
                      <a:lnTo>
                        <a:pt x="1264" y="1987"/>
                      </a:lnTo>
                      <a:cubicBezTo>
                        <a:pt x="1238" y="2025"/>
                        <a:pt x="1213" y="2051"/>
                        <a:pt x="1174" y="2090"/>
                      </a:cubicBezTo>
                      <a:cubicBezTo>
                        <a:pt x="1065" y="2162"/>
                        <a:pt x="938" y="2203"/>
                        <a:pt x="813" y="2203"/>
                      </a:cubicBezTo>
                      <a:cubicBezTo>
                        <a:pt x="760" y="2203"/>
                        <a:pt x="708" y="2195"/>
                        <a:pt x="658" y="2180"/>
                      </a:cubicBezTo>
                      <a:cubicBezTo>
                        <a:pt x="555" y="2154"/>
                        <a:pt x="478" y="2115"/>
                        <a:pt x="413" y="2051"/>
                      </a:cubicBezTo>
                      <a:cubicBezTo>
                        <a:pt x="336" y="1987"/>
                        <a:pt x="284" y="1909"/>
                        <a:pt x="246" y="1819"/>
                      </a:cubicBezTo>
                      <a:cubicBezTo>
                        <a:pt x="181" y="1626"/>
                        <a:pt x="181" y="1419"/>
                        <a:pt x="246" y="1239"/>
                      </a:cubicBezTo>
                      <a:cubicBezTo>
                        <a:pt x="310" y="1045"/>
                        <a:pt x="426" y="891"/>
                        <a:pt x="581" y="762"/>
                      </a:cubicBezTo>
                      <a:cubicBezTo>
                        <a:pt x="723" y="633"/>
                        <a:pt x="890" y="555"/>
                        <a:pt x="1084" y="504"/>
                      </a:cubicBezTo>
                      <a:cubicBezTo>
                        <a:pt x="1161" y="478"/>
                        <a:pt x="1251" y="465"/>
                        <a:pt x="1342" y="465"/>
                      </a:cubicBezTo>
                      <a:lnTo>
                        <a:pt x="1599" y="465"/>
                      </a:lnTo>
                      <a:cubicBezTo>
                        <a:pt x="1741" y="465"/>
                        <a:pt x="1896" y="452"/>
                        <a:pt x="2051" y="439"/>
                      </a:cubicBezTo>
                      <a:cubicBezTo>
                        <a:pt x="2167" y="426"/>
                        <a:pt x="2283" y="375"/>
                        <a:pt x="2373" y="297"/>
                      </a:cubicBezTo>
                      <a:cubicBezTo>
                        <a:pt x="2389" y="281"/>
                        <a:pt x="2401" y="265"/>
                        <a:pt x="2410" y="2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4093175" y="3532675"/>
                  <a:ext cx="39350" cy="15325"/>
                </a:xfrm>
                <a:custGeom>
                  <a:avLst/>
                  <a:gdLst/>
                  <a:ahLst/>
                  <a:cxnLst/>
                  <a:rect l="l" t="t" r="r" b="b"/>
                  <a:pathLst>
                    <a:path w="1574" h="613" extrusionOk="0">
                      <a:moveTo>
                        <a:pt x="1574" y="1"/>
                      </a:moveTo>
                      <a:lnTo>
                        <a:pt x="1522" y="65"/>
                      </a:lnTo>
                      <a:cubicBezTo>
                        <a:pt x="1510" y="78"/>
                        <a:pt x="1497" y="104"/>
                        <a:pt x="1471" y="143"/>
                      </a:cubicBezTo>
                      <a:cubicBezTo>
                        <a:pt x="1471" y="155"/>
                        <a:pt x="1458" y="168"/>
                        <a:pt x="1445" y="181"/>
                      </a:cubicBezTo>
                      <a:cubicBezTo>
                        <a:pt x="1432" y="194"/>
                        <a:pt x="1419" y="207"/>
                        <a:pt x="1406" y="220"/>
                      </a:cubicBezTo>
                      <a:lnTo>
                        <a:pt x="1355" y="272"/>
                      </a:lnTo>
                      <a:cubicBezTo>
                        <a:pt x="1342" y="284"/>
                        <a:pt x="1329" y="297"/>
                        <a:pt x="1316" y="310"/>
                      </a:cubicBezTo>
                      <a:cubicBezTo>
                        <a:pt x="1277" y="336"/>
                        <a:pt x="1239" y="349"/>
                        <a:pt x="1187" y="375"/>
                      </a:cubicBezTo>
                      <a:cubicBezTo>
                        <a:pt x="1174" y="375"/>
                        <a:pt x="1148" y="388"/>
                        <a:pt x="1123" y="388"/>
                      </a:cubicBezTo>
                      <a:cubicBezTo>
                        <a:pt x="1097" y="388"/>
                        <a:pt x="1084" y="400"/>
                        <a:pt x="1058" y="400"/>
                      </a:cubicBezTo>
                      <a:lnTo>
                        <a:pt x="903" y="400"/>
                      </a:lnTo>
                      <a:lnTo>
                        <a:pt x="749" y="375"/>
                      </a:lnTo>
                      <a:lnTo>
                        <a:pt x="568" y="375"/>
                      </a:lnTo>
                      <a:cubicBezTo>
                        <a:pt x="551" y="370"/>
                        <a:pt x="534" y="369"/>
                        <a:pt x="517" y="369"/>
                      </a:cubicBezTo>
                      <a:cubicBezTo>
                        <a:pt x="482" y="369"/>
                        <a:pt x="448" y="375"/>
                        <a:pt x="414" y="375"/>
                      </a:cubicBezTo>
                      <a:cubicBezTo>
                        <a:pt x="362" y="388"/>
                        <a:pt x="310" y="400"/>
                        <a:pt x="259" y="413"/>
                      </a:cubicBezTo>
                      <a:lnTo>
                        <a:pt x="194" y="439"/>
                      </a:lnTo>
                      <a:cubicBezTo>
                        <a:pt x="181" y="452"/>
                        <a:pt x="156" y="465"/>
                        <a:pt x="143" y="465"/>
                      </a:cubicBezTo>
                      <a:lnTo>
                        <a:pt x="104" y="491"/>
                      </a:lnTo>
                      <a:cubicBezTo>
                        <a:pt x="91" y="504"/>
                        <a:pt x="78" y="504"/>
                        <a:pt x="65" y="517"/>
                      </a:cubicBezTo>
                      <a:cubicBezTo>
                        <a:pt x="40" y="529"/>
                        <a:pt x="14" y="555"/>
                        <a:pt x="1" y="568"/>
                      </a:cubicBezTo>
                      <a:lnTo>
                        <a:pt x="78" y="555"/>
                      </a:lnTo>
                      <a:cubicBezTo>
                        <a:pt x="104" y="542"/>
                        <a:pt x="143" y="542"/>
                        <a:pt x="169" y="542"/>
                      </a:cubicBezTo>
                      <a:lnTo>
                        <a:pt x="414" y="542"/>
                      </a:lnTo>
                      <a:cubicBezTo>
                        <a:pt x="465" y="542"/>
                        <a:pt x="504" y="555"/>
                        <a:pt x="568" y="555"/>
                      </a:cubicBezTo>
                      <a:cubicBezTo>
                        <a:pt x="620" y="568"/>
                        <a:pt x="671" y="568"/>
                        <a:pt x="723" y="581"/>
                      </a:cubicBezTo>
                      <a:cubicBezTo>
                        <a:pt x="787" y="594"/>
                        <a:pt x="839" y="607"/>
                        <a:pt x="903" y="607"/>
                      </a:cubicBezTo>
                      <a:cubicBezTo>
                        <a:pt x="925" y="611"/>
                        <a:pt x="946" y="613"/>
                        <a:pt x="968" y="613"/>
                      </a:cubicBezTo>
                      <a:cubicBezTo>
                        <a:pt x="1011" y="613"/>
                        <a:pt x="1054" y="607"/>
                        <a:pt x="1097" y="607"/>
                      </a:cubicBezTo>
                      <a:cubicBezTo>
                        <a:pt x="1226" y="581"/>
                        <a:pt x="1329" y="517"/>
                        <a:pt x="1419" y="426"/>
                      </a:cubicBezTo>
                      <a:cubicBezTo>
                        <a:pt x="1458" y="388"/>
                        <a:pt x="1484" y="349"/>
                        <a:pt x="1510" y="297"/>
                      </a:cubicBezTo>
                      <a:cubicBezTo>
                        <a:pt x="1535" y="259"/>
                        <a:pt x="1548" y="220"/>
                        <a:pt x="1561" y="181"/>
                      </a:cubicBezTo>
                      <a:cubicBezTo>
                        <a:pt x="1561" y="143"/>
                        <a:pt x="1574" y="117"/>
                        <a:pt x="1574" y="78"/>
                      </a:cubicBezTo>
                      <a:lnTo>
                        <a:pt x="1574" y="14"/>
                      </a:lnTo>
                      <a:lnTo>
                        <a:pt x="1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4074425" y="3588300"/>
                  <a:ext cx="7750" cy="5375"/>
                </a:xfrm>
                <a:custGeom>
                  <a:avLst/>
                  <a:gdLst/>
                  <a:ahLst/>
                  <a:cxnLst/>
                  <a:rect l="l" t="t" r="r" b="b"/>
                  <a:pathLst>
                    <a:path w="310" h="215" extrusionOk="0">
                      <a:moveTo>
                        <a:pt x="147" y="1"/>
                      </a:moveTo>
                      <a:cubicBezTo>
                        <a:pt x="66" y="1"/>
                        <a:pt x="0" y="92"/>
                        <a:pt x="42" y="174"/>
                      </a:cubicBezTo>
                      <a:cubicBezTo>
                        <a:pt x="59" y="203"/>
                        <a:pt x="83" y="214"/>
                        <a:pt x="108" y="214"/>
                      </a:cubicBezTo>
                      <a:cubicBezTo>
                        <a:pt x="199" y="214"/>
                        <a:pt x="310" y="70"/>
                        <a:pt x="209" y="19"/>
                      </a:cubicBezTo>
                      <a:cubicBezTo>
                        <a:pt x="189" y="6"/>
                        <a:pt x="168"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4101900" y="3560575"/>
                  <a:ext cx="6450" cy="5325"/>
                </a:xfrm>
                <a:custGeom>
                  <a:avLst/>
                  <a:gdLst/>
                  <a:ahLst/>
                  <a:cxnLst/>
                  <a:rect l="l" t="t" r="r" b="b"/>
                  <a:pathLst>
                    <a:path w="258" h="213" extrusionOk="0">
                      <a:moveTo>
                        <a:pt x="156" y="1"/>
                      </a:moveTo>
                      <a:cubicBezTo>
                        <a:pt x="72" y="1"/>
                        <a:pt x="0" y="92"/>
                        <a:pt x="52" y="174"/>
                      </a:cubicBezTo>
                      <a:cubicBezTo>
                        <a:pt x="77" y="200"/>
                        <a:pt x="106" y="213"/>
                        <a:pt x="135" y="213"/>
                      </a:cubicBezTo>
                      <a:cubicBezTo>
                        <a:pt x="164" y="213"/>
                        <a:pt x="193" y="200"/>
                        <a:pt x="219" y="174"/>
                      </a:cubicBezTo>
                      <a:cubicBezTo>
                        <a:pt x="258" y="136"/>
                        <a:pt x="258" y="58"/>
                        <a:pt x="219" y="19"/>
                      </a:cubicBezTo>
                      <a:cubicBezTo>
                        <a:pt x="199" y="7"/>
                        <a:pt x="177"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64" name="Google Shape;1264;p9"/>
          <p:cNvSpPr/>
          <p:nvPr/>
        </p:nvSpPr>
        <p:spPr>
          <a:xfrm>
            <a:off x="2394692" y="1057017"/>
            <a:ext cx="440669" cy="379391"/>
          </a:xfrm>
          <a:custGeom>
            <a:avLst/>
            <a:gdLst/>
            <a:ahLst/>
            <a:cxnLst/>
            <a:rect l="l" t="t" r="r" b="b"/>
            <a:pathLst>
              <a:path w="1316" h="1133" extrusionOk="0">
                <a:moveTo>
                  <a:pt x="847" y="0"/>
                </a:moveTo>
                <a:cubicBezTo>
                  <a:pt x="811" y="0"/>
                  <a:pt x="775" y="5"/>
                  <a:pt x="738" y="14"/>
                </a:cubicBezTo>
                <a:cubicBezTo>
                  <a:pt x="331" y="65"/>
                  <a:pt x="1" y="217"/>
                  <a:pt x="1" y="675"/>
                </a:cubicBezTo>
                <a:cubicBezTo>
                  <a:pt x="1" y="1031"/>
                  <a:pt x="280" y="1132"/>
                  <a:pt x="636" y="1132"/>
                </a:cubicBezTo>
                <a:cubicBezTo>
                  <a:pt x="941" y="1082"/>
                  <a:pt x="1297" y="980"/>
                  <a:pt x="1271" y="497"/>
                </a:cubicBezTo>
                <a:cubicBezTo>
                  <a:pt x="1316" y="229"/>
                  <a:pt x="1106" y="0"/>
                  <a:pt x="847"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7194748" y="3804328"/>
            <a:ext cx="391111" cy="360639"/>
          </a:xfrm>
          <a:custGeom>
            <a:avLst/>
            <a:gdLst/>
            <a:ahLst/>
            <a:cxnLst/>
            <a:rect l="l" t="t" r="r" b="b"/>
            <a:pathLst>
              <a:path w="1168" h="1077" extrusionOk="0">
                <a:moveTo>
                  <a:pt x="676" y="0"/>
                </a:moveTo>
                <a:cubicBezTo>
                  <a:pt x="655" y="0"/>
                  <a:pt x="633" y="1"/>
                  <a:pt x="610" y="3"/>
                </a:cubicBezTo>
                <a:cubicBezTo>
                  <a:pt x="596" y="2"/>
                  <a:pt x="583" y="1"/>
                  <a:pt x="569" y="1"/>
                </a:cubicBezTo>
                <a:cubicBezTo>
                  <a:pt x="257" y="1"/>
                  <a:pt x="0" y="272"/>
                  <a:pt x="0" y="613"/>
                </a:cubicBezTo>
                <a:cubicBezTo>
                  <a:pt x="0" y="943"/>
                  <a:pt x="229" y="1070"/>
                  <a:pt x="509" y="1070"/>
                </a:cubicBezTo>
                <a:cubicBezTo>
                  <a:pt x="537" y="1074"/>
                  <a:pt x="565" y="1076"/>
                  <a:pt x="592" y="1076"/>
                </a:cubicBezTo>
                <a:cubicBezTo>
                  <a:pt x="911" y="1076"/>
                  <a:pt x="1168" y="813"/>
                  <a:pt x="1144" y="486"/>
                </a:cubicBezTo>
                <a:cubicBezTo>
                  <a:pt x="1144" y="176"/>
                  <a:pt x="988" y="0"/>
                  <a:pt x="676"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7358502" y="878103"/>
            <a:ext cx="255494" cy="521704"/>
          </a:xfrm>
          <a:custGeom>
            <a:avLst/>
            <a:gdLst/>
            <a:ahLst/>
            <a:cxnLst/>
            <a:rect l="l" t="t" r="r" b="b"/>
            <a:pathLst>
              <a:path w="763" h="1558" extrusionOk="0">
                <a:moveTo>
                  <a:pt x="407" y="1"/>
                </a:moveTo>
                <a:cubicBezTo>
                  <a:pt x="0" y="1"/>
                  <a:pt x="229" y="509"/>
                  <a:pt x="127" y="738"/>
                </a:cubicBezTo>
                <a:lnTo>
                  <a:pt x="127" y="1068"/>
                </a:lnTo>
                <a:cubicBezTo>
                  <a:pt x="153" y="1246"/>
                  <a:pt x="77" y="1500"/>
                  <a:pt x="305" y="1551"/>
                </a:cubicBezTo>
                <a:cubicBezTo>
                  <a:pt x="330" y="1556"/>
                  <a:pt x="353" y="1558"/>
                  <a:pt x="374" y="1558"/>
                </a:cubicBezTo>
                <a:cubicBezTo>
                  <a:pt x="594" y="1558"/>
                  <a:pt x="642" y="1330"/>
                  <a:pt x="712" y="1145"/>
                </a:cubicBezTo>
                <a:cubicBezTo>
                  <a:pt x="737" y="1043"/>
                  <a:pt x="763" y="916"/>
                  <a:pt x="737" y="814"/>
                </a:cubicBezTo>
                <a:cubicBezTo>
                  <a:pt x="636" y="509"/>
                  <a:pt x="763" y="1"/>
                  <a:pt x="407"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3994284" y="4655502"/>
            <a:ext cx="306057" cy="258173"/>
          </a:xfrm>
          <a:custGeom>
            <a:avLst/>
            <a:gdLst/>
            <a:ahLst/>
            <a:cxnLst/>
            <a:rect l="l" t="t" r="r" b="b"/>
            <a:pathLst>
              <a:path w="914" h="771" extrusionOk="0">
                <a:moveTo>
                  <a:pt x="331" y="1"/>
                </a:moveTo>
                <a:cubicBezTo>
                  <a:pt x="103" y="1"/>
                  <a:pt x="1" y="153"/>
                  <a:pt x="26" y="331"/>
                </a:cubicBezTo>
                <a:cubicBezTo>
                  <a:pt x="52" y="636"/>
                  <a:pt x="331" y="712"/>
                  <a:pt x="585" y="763"/>
                </a:cubicBezTo>
                <a:cubicBezTo>
                  <a:pt x="607" y="768"/>
                  <a:pt x="628" y="771"/>
                  <a:pt x="648" y="771"/>
                </a:cubicBezTo>
                <a:cubicBezTo>
                  <a:pt x="833" y="771"/>
                  <a:pt x="913" y="568"/>
                  <a:pt x="890" y="407"/>
                </a:cubicBezTo>
                <a:cubicBezTo>
                  <a:pt x="865" y="77"/>
                  <a:pt x="484" y="153"/>
                  <a:pt x="331"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3875735" y="460545"/>
            <a:ext cx="271567" cy="256499"/>
          </a:xfrm>
          <a:custGeom>
            <a:avLst/>
            <a:gdLst/>
            <a:ahLst/>
            <a:cxnLst/>
            <a:rect l="l" t="t" r="r" b="b"/>
            <a:pathLst>
              <a:path w="811" h="766" extrusionOk="0">
                <a:moveTo>
                  <a:pt x="293" y="1"/>
                </a:moveTo>
                <a:cubicBezTo>
                  <a:pt x="130" y="1"/>
                  <a:pt x="0" y="167"/>
                  <a:pt x="48" y="334"/>
                </a:cubicBezTo>
                <a:cubicBezTo>
                  <a:pt x="99" y="562"/>
                  <a:pt x="302" y="740"/>
                  <a:pt x="531" y="766"/>
                </a:cubicBezTo>
                <a:cubicBezTo>
                  <a:pt x="708" y="766"/>
                  <a:pt x="810" y="689"/>
                  <a:pt x="810" y="512"/>
                </a:cubicBezTo>
                <a:cubicBezTo>
                  <a:pt x="810" y="257"/>
                  <a:pt x="607" y="29"/>
                  <a:pt x="327" y="3"/>
                </a:cubicBezTo>
                <a:cubicBezTo>
                  <a:pt x="316" y="2"/>
                  <a:pt x="304" y="1"/>
                  <a:pt x="293"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1714630" y="3906457"/>
            <a:ext cx="193881" cy="190198"/>
          </a:xfrm>
          <a:custGeom>
            <a:avLst/>
            <a:gdLst/>
            <a:ahLst/>
            <a:cxnLst/>
            <a:rect l="l" t="t" r="r" b="b"/>
            <a:pathLst>
              <a:path w="579" h="568" extrusionOk="0">
                <a:moveTo>
                  <a:pt x="384" y="0"/>
                </a:moveTo>
                <a:cubicBezTo>
                  <a:pt x="366" y="0"/>
                  <a:pt x="348" y="2"/>
                  <a:pt x="328" y="5"/>
                </a:cubicBezTo>
                <a:cubicBezTo>
                  <a:pt x="150" y="30"/>
                  <a:pt x="23" y="183"/>
                  <a:pt x="23" y="361"/>
                </a:cubicBezTo>
                <a:cubicBezTo>
                  <a:pt x="0" y="475"/>
                  <a:pt x="100" y="568"/>
                  <a:pt x="212" y="568"/>
                </a:cubicBezTo>
                <a:cubicBezTo>
                  <a:pt x="225" y="568"/>
                  <a:pt x="238" y="567"/>
                  <a:pt x="252" y="564"/>
                </a:cubicBezTo>
                <a:cubicBezTo>
                  <a:pt x="430" y="539"/>
                  <a:pt x="557" y="361"/>
                  <a:pt x="557" y="183"/>
                </a:cubicBezTo>
                <a:cubicBezTo>
                  <a:pt x="579" y="72"/>
                  <a:pt x="504" y="0"/>
                  <a:pt x="384"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2377294" y="4282489"/>
            <a:ext cx="179147" cy="195890"/>
          </a:xfrm>
          <a:custGeom>
            <a:avLst/>
            <a:gdLst/>
            <a:ahLst/>
            <a:cxnLst/>
            <a:rect l="l" t="t" r="r" b="b"/>
            <a:pathLst>
              <a:path w="535" h="585" extrusionOk="0">
                <a:moveTo>
                  <a:pt x="255" y="0"/>
                </a:moveTo>
                <a:cubicBezTo>
                  <a:pt x="103" y="0"/>
                  <a:pt x="1" y="127"/>
                  <a:pt x="1" y="280"/>
                </a:cubicBezTo>
                <a:cubicBezTo>
                  <a:pt x="1" y="432"/>
                  <a:pt x="128" y="585"/>
                  <a:pt x="280" y="585"/>
                </a:cubicBezTo>
                <a:cubicBezTo>
                  <a:pt x="458" y="585"/>
                  <a:pt x="509" y="458"/>
                  <a:pt x="535" y="305"/>
                </a:cubicBezTo>
                <a:cubicBezTo>
                  <a:pt x="535" y="153"/>
                  <a:pt x="458" y="0"/>
                  <a:pt x="255"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1909512" y="2073844"/>
            <a:ext cx="212968" cy="142648"/>
          </a:xfrm>
          <a:custGeom>
            <a:avLst/>
            <a:gdLst/>
            <a:ahLst/>
            <a:cxnLst/>
            <a:rect l="l" t="t" r="r" b="b"/>
            <a:pathLst>
              <a:path w="636" h="426" extrusionOk="0">
                <a:moveTo>
                  <a:pt x="321" y="0"/>
                </a:moveTo>
                <a:cubicBezTo>
                  <a:pt x="291" y="0"/>
                  <a:pt x="260" y="5"/>
                  <a:pt x="229" y="14"/>
                </a:cubicBezTo>
                <a:cubicBezTo>
                  <a:pt x="102" y="39"/>
                  <a:pt x="0" y="90"/>
                  <a:pt x="51" y="242"/>
                </a:cubicBezTo>
                <a:cubicBezTo>
                  <a:pt x="76" y="395"/>
                  <a:pt x="254" y="420"/>
                  <a:pt x="381" y="420"/>
                </a:cubicBezTo>
                <a:cubicBezTo>
                  <a:pt x="398" y="423"/>
                  <a:pt x="414" y="425"/>
                  <a:pt x="430" y="425"/>
                </a:cubicBezTo>
                <a:cubicBezTo>
                  <a:pt x="539" y="425"/>
                  <a:pt x="635" y="353"/>
                  <a:pt x="635" y="242"/>
                </a:cubicBezTo>
                <a:cubicBezTo>
                  <a:pt x="593" y="95"/>
                  <a:pt x="465" y="0"/>
                  <a:pt x="321"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7919507" y="1507475"/>
            <a:ext cx="153698" cy="170441"/>
          </a:xfrm>
          <a:custGeom>
            <a:avLst/>
            <a:gdLst/>
            <a:ahLst/>
            <a:cxnLst/>
            <a:rect l="l" t="t" r="r" b="b"/>
            <a:pathLst>
              <a:path w="459" h="509" extrusionOk="0">
                <a:moveTo>
                  <a:pt x="204" y="0"/>
                </a:moveTo>
                <a:cubicBezTo>
                  <a:pt x="103" y="0"/>
                  <a:pt x="1" y="102"/>
                  <a:pt x="26" y="229"/>
                </a:cubicBezTo>
                <a:cubicBezTo>
                  <a:pt x="26" y="382"/>
                  <a:pt x="103" y="509"/>
                  <a:pt x="255" y="509"/>
                </a:cubicBezTo>
                <a:cubicBezTo>
                  <a:pt x="408" y="509"/>
                  <a:pt x="458" y="407"/>
                  <a:pt x="458" y="254"/>
                </a:cubicBezTo>
                <a:cubicBezTo>
                  <a:pt x="433" y="153"/>
                  <a:pt x="382" y="0"/>
                  <a:pt x="204"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2020012" y="3899425"/>
            <a:ext cx="162070" cy="170441"/>
          </a:xfrm>
          <a:custGeom>
            <a:avLst/>
            <a:gdLst/>
            <a:ahLst/>
            <a:cxnLst/>
            <a:rect l="l" t="t" r="r" b="b"/>
            <a:pathLst>
              <a:path w="484" h="509" extrusionOk="0">
                <a:moveTo>
                  <a:pt x="280" y="0"/>
                </a:moveTo>
                <a:cubicBezTo>
                  <a:pt x="102" y="0"/>
                  <a:pt x="0" y="128"/>
                  <a:pt x="0" y="305"/>
                </a:cubicBezTo>
                <a:cubicBezTo>
                  <a:pt x="0" y="483"/>
                  <a:pt x="77" y="509"/>
                  <a:pt x="204" y="509"/>
                </a:cubicBezTo>
                <a:cubicBezTo>
                  <a:pt x="331" y="509"/>
                  <a:pt x="432" y="382"/>
                  <a:pt x="458" y="255"/>
                </a:cubicBezTo>
                <a:cubicBezTo>
                  <a:pt x="483" y="102"/>
                  <a:pt x="407" y="0"/>
                  <a:pt x="280"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7049758" y="2817202"/>
            <a:ext cx="144992" cy="130593"/>
          </a:xfrm>
          <a:custGeom>
            <a:avLst/>
            <a:gdLst/>
            <a:ahLst/>
            <a:cxnLst/>
            <a:rect l="l" t="t" r="r" b="b"/>
            <a:pathLst>
              <a:path w="433" h="390" extrusionOk="0">
                <a:moveTo>
                  <a:pt x="217" y="1"/>
                </a:moveTo>
                <a:cubicBezTo>
                  <a:pt x="204" y="1"/>
                  <a:pt x="191" y="2"/>
                  <a:pt x="178" y="5"/>
                </a:cubicBezTo>
                <a:cubicBezTo>
                  <a:pt x="76" y="5"/>
                  <a:pt x="0" y="106"/>
                  <a:pt x="26" y="208"/>
                </a:cubicBezTo>
                <a:cubicBezTo>
                  <a:pt x="3" y="299"/>
                  <a:pt x="102" y="390"/>
                  <a:pt x="214" y="390"/>
                </a:cubicBezTo>
                <a:cubicBezTo>
                  <a:pt x="227" y="390"/>
                  <a:pt x="241" y="389"/>
                  <a:pt x="254" y="386"/>
                </a:cubicBezTo>
                <a:cubicBezTo>
                  <a:pt x="356" y="386"/>
                  <a:pt x="432" y="310"/>
                  <a:pt x="407" y="208"/>
                </a:cubicBezTo>
                <a:cubicBezTo>
                  <a:pt x="407" y="94"/>
                  <a:pt x="325" y="1"/>
                  <a:pt x="217"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5858192" y="485044"/>
            <a:ext cx="136621" cy="146332"/>
          </a:xfrm>
          <a:custGeom>
            <a:avLst/>
            <a:gdLst/>
            <a:ahLst/>
            <a:cxnLst/>
            <a:rect l="l" t="t" r="r" b="b"/>
            <a:pathLst>
              <a:path w="408" h="437" extrusionOk="0">
                <a:moveTo>
                  <a:pt x="185" y="1"/>
                </a:moveTo>
                <a:cubicBezTo>
                  <a:pt x="175" y="1"/>
                  <a:pt x="164" y="2"/>
                  <a:pt x="153" y="5"/>
                </a:cubicBezTo>
                <a:cubicBezTo>
                  <a:pt x="26" y="5"/>
                  <a:pt x="1" y="106"/>
                  <a:pt x="1" y="208"/>
                </a:cubicBezTo>
                <a:cubicBezTo>
                  <a:pt x="1" y="335"/>
                  <a:pt x="77" y="411"/>
                  <a:pt x="204" y="437"/>
                </a:cubicBezTo>
                <a:cubicBezTo>
                  <a:pt x="331" y="411"/>
                  <a:pt x="407" y="335"/>
                  <a:pt x="382" y="208"/>
                </a:cubicBezTo>
                <a:cubicBezTo>
                  <a:pt x="382" y="94"/>
                  <a:pt x="280" y="1"/>
                  <a:pt x="185"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6777192" y="748859"/>
            <a:ext cx="94094" cy="95769"/>
          </a:xfrm>
          <a:custGeom>
            <a:avLst/>
            <a:gdLst/>
            <a:ahLst/>
            <a:cxnLst/>
            <a:rect l="l" t="t" r="r" b="b"/>
            <a:pathLst>
              <a:path w="281" h="286" extrusionOk="0">
                <a:moveTo>
                  <a:pt x="165" y="1"/>
                </a:moveTo>
                <a:cubicBezTo>
                  <a:pt x="161" y="1"/>
                  <a:pt x="157" y="2"/>
                  <a:pt x="153" y="6"/>
                </a:cubicBezTo>
                <a:cubicBezTo>
                  <a:pt x="77" y="31"/>
                  <a:pt x="26" y="82"/>
                  <a:pt x="26" y="133"/>
                </a:cubicBezTo>
                <a:cubicBezTo>
                  <a:pt x="1" y="184"/>
                  <a:pt x="52" y="285"/>
                  <a:pt x="103" y="285"/>
                </a:cubicBezTo>
                <a:cubicBezTo>
                  <a:pt x="204" y="285"/>
                  <a:pt x="255" y="209"/>
                  <a:pt x="280" y="82"/>
                </a:cubicBezTo>
                <a:cubicBezTo>
                  <a:pt x="237" y="60"/>
                  <a:pt x="193" y="1"/>
                  <a:pt x="165"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2283871" y="748859"/>
            <a:ext cx="110837" cy="105814"/>
          </a:xfrm>
          <a:custGeom>
            <a:avLst/>
            <a:gdLst/>
            <a:ahLst/>
            <a:cxnLst/>
            <a:rect l="l" t="t" r="r" b="b"/>
            <a:pathLst>
              <a:path w="331" h="316" extrusionOk="0">
                <a:moveTo>
                  <a:pt x="191" y="1"/>
                </a:moveTo>
                <a:cubicBezTo>
                  <a:pt x="179" y="1"/>
                  <a:pt x="166" y="2"/>
                  <a:pt x="153" y="6"/>
                </a:cubicBezTo>
                <a:cubicBezTo>
                  <a:pt x="51" y="6"/>
                  <a:pt x="0" y="107"/>
                  <a:pt x="51" y="184"/>
                </a:cubicBezTo>
                <a:cubicBezTo>
                  <a:pt x="77" y="260"/>
                  <a:pt x="127" y="285"/>
                  <a:pt x="178" y="311"/>
                </a:cubicBezTo>
                <a:cubicBezTo>
                  <a:pt x="192" y="314"/>
                  <a:pt x="204" y="316"/>
                  <a:pt x="216" y="316"/>
                </a:cubicBezTo>
                <a:cubicBezTo>
                  <a:pt x="292" y="316"/>
                  <a:pt x="331" y="246"/>
                  <a:pt x="331" y="158"/>
                </a:cubicBezTo>
                <a:cubicBezTo>
                  <a:pt x="331" y="70"/>
                  <a:pt x="273" y="1"/>
                  <a:pt x="191"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9"/>
          <p:cNvSpPr/>
          <p:nvPr/>
        </p:nvSpPr>
        <p:spPr>
          <a:xfrm>
            <a:off x="617000" y="2084894"/>
            <a:ext cx="75677" cy="129924"/>
          </a:xfrm>
          <a:custGeom>
            <a:avLst/>
            <a:gdLst/>
            <a:ahLst/>
            <a:cxnLst/>
            <a:rect l="l" t="t" r="r" b="b"/>
            <a:pathLst>
              <a:path w="226" h="388" extrusionOk="0">
                <a:moveTo>
                  <a:pt x="95" y="1"/>
                </a:moveTo>
                <a:cubicBezTo>
                  <a:pt x="35" y="1"/>
                  <a:pt x="0" y="67"/>
                  <a:pt x="22" y="133"/>
                </a:cubicBezTo>
                <a:cubicBezTo>
                  <a:pt x="48" y="209"/>
                  <a:pt x="98" y="311"/>
                  <a:pt x="149" y="387"/>
                </a:cubicBezTo>
                <a:cubicBezTo>
                  <a:pt x="200" y="286"/>
                  <a:pt x="200" y="184"/>
                  <a:pt x="226" y="82"/>
                </a:cubicBezTo>
                <a:cubicBezTo>
                  <a:pt x="226" y="31"/>
                  <a:pt x="149" y="6"/>
                  <a:pt x="124" y="6"/>
                </a:cubicBezTo>
                <a:cubicBezTo>
                  <a:pt x="114" y="3"/>
                  <a:pt x="104" y="1"/>
                  <a:pt x="95"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1356009" y="3899425"/>
            <a:ext cx="85723" cy="94094"/>
          </a:xfrm>
          <a:custGeom>
            <a:avLst/>
            <a:gdLst/>
            <a:ahLst/>
            <a:cxnLst/>
            <a:rect l="l" t="t" r="r" b="b"/>
            <a:pathLst>
              <a:path w="256" h="281" extrusionOk="0">
                <a:moveTo>
                  <a:pt x="179" y="0"/>
                </a:moveTo>
                <a:cubicBezTo>
                  <a:pt x="128" y="0"/>
                  <a:pt x="26" y="26"/>
                  <a:pt x="26" y="77"/>
                </a:cubicBezTo>
                <a:cubicBezTo>
                  <a:pt x="1" y="128"/>
                  <a:pt x="52" y="178"/>
                  <a:pt x="77" y="280"/>
                </a:cubicBezTo>
                <a:cubicBezTo>
                  <a:pt x="153" y="229"/>
                  <a:pt x="204" y="153"/>
                  <a:pt x="230" y="102"/>
                </a:cubicBezTo>
                <a:cubicBezTo>
                  <a:pt x="255" y="77"/>
                  <a:pt x="179" y="0"/>
                  <a:pt x="179"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5611252" y="4197438"/>
            <a:ext cx="335" cy="335"/>
          </a:xfrm>
          <a:custGeom>
            <a:avLst/>
            <a:gdLst/>
            <a:ahLst/>
            <a:cxnLst/>
            <a:rect l="l" t="t" r="r" b="b"/>
            <a:pathLst>
              <a:path w="1" h="1" extrusionOk="0">
                <a:moveTo>
                  <a:pt x="1" y="0"/>
                </a:moveTo>
                <a:lnTo>
                  <a:pt x="1" y="0"/>
                </a:lnTo>
                <a:lnTo>
                  <a:pt x="1" y="0"/>
                </a:lnTo>
                <a:lnTo>
                  <a:pt x="1" y="0"/>
                </a:ln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a:off x="5500753" y="4120758"/>
            <a:ext cx="110837" cy="83714"/>
          </a:xfrm>
          <a:custGeom>
            <a:avLst/>
            <a:gdLst/>
            <a:ahLst/>
            <a:cxnLst/>
            <a:rect l="l" t="t" r="r" b="b"/>
            <a:pathLst>
              <a:path w="331" h="250" extrusionOk="0">
                <a:moveTo>
                  <a:pt x="153" y="0"/>
                </a:moveTo>
                <a:cubicBezTo>
                  <a:pt x="51" y="0"/>
                  <a:pt x="0" y="77"/>
                  <a:pt x="51" y="153"/>
                </a:cubicBezTo>
                <a:cubicBezTo>
                  <a:pt x="81" y="228"/>
                  <a:pt x="138" y="250"/>
                  <a:pt x="201" y="250"/>
                </a:cubicBezTo>
                <a:cubicBezTo>
                  <a:pt x="244" y="250"/>
                  <a:pt x="289" y="239"/>
                  <a:pt x="331" y="229"/>
                </a:cubicBezTo>
                <a:cubicBezTo>
                  <a:pt x="305" y="127"/>
                  <a:pt x="280" y="0"/>
                  <a:pt x="153"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a:off x="6190204" y="3678092"/>
            <a:ext cx="59939" cy="51568"/>
          </a:xfrm>
          <a:custGeom>
            <a:avLst/>
            <a:gdLst/>
            <a:ahLst/>
            <a:cxnLst/>
            <a:rect l="l" t="t" r="r" b="b"/>
            <a:pathLst>
              <a:path w="179" h="154" extrusionOk="0">
                <a:moveTo>
                  <a:pt x="127" y="1"/>
                </a:moveTo>
                <a:cubicBezTo>
                  <a:pt x="76" y="1"/>
                  <a:pt x="26" y="1"/>
                  <a:pt x="0" y="51"/>
                </a:cubicBezTo>
                <a:cubicBezTo>
                  <a:pt x="0" y="77"/>
                  <a:pt x="26" y="128"/>
                  <a:pt x="51" y="153"/>
                </a:cubicBezTo>
                <a:cubicBezTo>
                  <a:pt x="102" y="128"/>
                  <a:pt x="153" y="128"/>
                  <a:pt x="153" y="102"/>
                </a:cubicBezTo>
                <a:cubicBezTo>
                  <a:pt x="178" y="77"/>
                  <a:pt x="127" y="26"/>
                  <a:pt x="127"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a:off x="2956246" y="312889"/>
            <a:ext cx="25784" cy="29467"/>
          </a:xfrm>
          <a:custGeom>
            <a:avLst/>
            <a:gdLst/>
            <a:ahLst/>
            <a:cxnLst/>
            <a:rect l="l" t="t" r="r" b="b"/>
            <a:pathLst>
              <a:path w="77" h="88" extrusionOk="0">
                <a:moveTo>
                  <a:pt x="27" y="0"/>
                </a:moveTo>
                <a:cubicBezTo>
                  <a:pt x="11" y="0"/>
                  <a:pt x="0" y="11"/>
                  <a:pt x="0" y="11"/>
                </a:cubicBezTo>
                <a:lnTo>
                  <a:pt x="26" y="88"/>
                </a:lnTo>
                <a:lnTo>
                  <a:pt x="76" y="62"/>
                </a:lnTo>
                <a:cubicBezTo>
                  <a:pt x="76" y="37"/>
                  <a:pt x="76" y="11"/>
                  <a:pt x="51" y="11"/>
                </a:cubicBezTo>
                <a:cubicBezTo>
                  <a:pt x="43" y="3"/>
                  <a:pt x="34" y="0"/>
                  <a:pt x="27"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
          <p:cNvSpPr/>
          <p:nvPr/>
        </p:nvSpPr>
        <p:spPr>
          <a:xfrm>
            <a:off x="3994273" y="690930"/>
            <a:ext cx="34490" cy="26119"/>
          </a:xfrm>
          <a:custGeom>
            <a:avLst/>
            <a:gdLst/>
            <a:ahLst/>
            <a:cxnLst/>
            <a:rect l="l" t="t" r="r" b="b"/>
            <a:pathLst>
              <a:path w="103" h="78" extrusionOk="0">
                <a:moveTo>
                  <a:pt x="26" y="1"/>
                </a:moveTo>
                <a:cubicBezTo>
                  <a:pt x="26" y="1"/>
                  <a:pt x="26" y="26"/>
                  <a:pt x="1" y="52"/>
                </a:cubicBezTo>
                <a:cubicBezTo>
                  <a:pt x="1" y="77"/>
                  <a:pt x="52" y="77"/>
                  <a:pt x="77" y="77"/>
                </a:cubicBezTo>
                <a:cubicBezTo>
                  <a:pt x="77" y="77"/>
                  <a:pt x="77" y="52"/>
                  <a:pt x="103" y="26"/>
                </a:cubicBezTo>
                <a:cubicBezTo>
                  <a:pt x="77" y="26"/>
                  <a:pt x="52" y="1"/>
                  <a:pt x="26"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
          <p:cNvSpPr/>
          <p:nvPr/>
        </p:nvSpPr>
        <p:spPr>
          <a:xfrm>
            <a:off x="4334813" y="1372007"/>
            <a:ext cx="335" cy="335"/>
          </a:xfrm>
          <a:custGeom>
            <a:avLst/>
            <a:gdLst/>
            <a:ahLst/>
            <a:cxnLst/>
            <a:rect l="l" t="t" r="r" b="b"/>
            <a:pathLst>
              <a:path w="1" h="1" extrusionOk="0">
                <a:moveTo>
                  <a:pt x="1" y="0"/>
                </a:move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283916" y="1271888"/>
            <a:ext cx="102131" cy="91750"/>
          </a:xfrm>
          <a:custGeom>
            <a:avLst/>
            <a:gdLst/>
            <a:ahLst/>
            <a:cxnLst/>
            <a:rect l="l" t="t" r="r" b="b"/>
            <a:pathLst>
              <a:path w="305" h="274" extrusionOk="0">
                <a:moveTo>
                  <a:pt x="140" y="0"/>
                </a:moveTo>
                <a:cubicBezTo>
                  <a:pt x="127" y="0"/>
                  <a:pt x="114" y="7"/>
                  <a:pt x="102" y="19"/>
                </a:cubicBezTo>
                <a:cubicBezTo>
                  <a:pt x="0" y="121"/>
                  <a:pt x="102" y="197"/>
                  <a:pt x="153" y="274"/>
                </a:cubicBezTo>
                <a:cubicBezTo>
                  <a:pt x="229" y="197"/>
                  <a:pt x="305" y="96"/>
                  <a:pt x="178" y="19"/>
                </a:cubicBezTo>
                <a:cubicBezTo>
                  <a:pt x="165" y="7"/>
                  <a:pt x="153" y="0"/>
                  <a:pt x="140" y="0"/>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1475214" y="2239928"/>
            <a:ext cx="51568" cy="51233"/>
          </a:xfrm>
          <a:custGeom>
            <a:avLst/>
            <a:gdLst/>
            <a:ahLst/>
            <a:cxnLst/>
            <a:rect l="l" t="t" r="r" b="b"/>
            <a:pathLst>
              <a:path w="154" h="153" extrusionOk="0">
                <a:moveTo>
                  <a:pt x="77" y="0"/>
                </a:moveTo>
                <a:cubicBezTo>
                  <a:pt x="52" y="26"/>
                  <a:pt x="26" y="77"/>
                  <a:pt x="1" y="102"/>
                </a:cubicBezTo>
                <a:cubicBezTo>
                  <a:pt x="1" y="102"/>
                  <a:pt x="52" y="153"/>
                  <a:pt x="52" y="153"/>
                </a:cubicBezTo>
                <a:cubicBezTo>
                  <a:pt x="77" y="127"/>
                  <a:pt x="102" y="102"/>
                  <a:pt x="153" y="102"/>
                </a:cubicBezTo>
                <a:lnTo>
                  <a:pt x="77" y="0"/>
                </a:ln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5824216" y="3899425"/>
            <a:ext cx="85388" cy="77017"/>
          </a:xfrm>
          <a:custGeom>
            <a:avLst/>
            <a:gdLst/>
            <a:ahLst/>
            <a:cxnLst/>
            <a:rect l="l" t="t" r="r" b="b"/>
            <a:pathLst>
              <a:path w="255" h="230" extrusionOk="0">
                <a:moveTo>
                  <a:pt x="77" y="0"/>
                </a:moveTo>
                <a:lnTo>
                  <a:pt x="0" y="77"/>
                </a:lnTo>
                <a:lnTo>
                  <a:pt x="178" y="229"/>
                </a:lnTo>
                <a:lnTo>
                  <a:pt x="254" y="153"/>
                </a:lnTo>
                <a:lnTo>
                  <a:pt x="77" y="0"/>
                </a:ln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5883819" y="3950321"/>
            <a:ext cx="85388" cy="76347"/>
          </a:xfrm>
          <a:custGeom>
            <a:avLst/>
            <a:gdLst/>
            <a:ahLst/>
            <a:cxnLst/>
            <a:rect l="l" t="t" r="r" b="b"/>
            <a:pathLst>
              <a:path w="255" h="228" extrusionOk="0">
                <a:moveTo>
                  <a:pt x="76" y="1"/>
                </a:moveTo>
                <a:lnTo>
                  <a:pt x="0" y="77"/>
                </a:lnTo>
                <a:cubicBezTo>
                  <a:pt x="40" y="137"/>
                  <a:pt x="64" y="228"/>
                  <a:pt x="122" y="228"/>
                </a:cubicBezTo>
                <a:cubicBezTo>
                  <a:pt x="138" y="228"/>
                  <a:pt x="156" y="221"/>
                  <a:pt x="178" y="204"/>
                </a:cubicBezTo>
                <a:cubicBezTo>
                  <a:pt x="254" y="128"/>
                  <a:pt x="127" y="77"/>
                  <a:pt x="76"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
          <p:cNvSpPr/>
          <p:nvPr/>
        </p:nvSpPr>
        <p:spPr>
          <a:xfrm>
            <a:off x="5611252" y="4171655"/>
            <a:ext cx="85723" cy="49893"/>
          </a:xfrm>
          <a:custGeom>
            <a:avLst/>
            <a:gdLst/>
            <a:ahLst/>
            <a:cxnLst/>
            <a:rect l="l" t="t" r="r" b="b"/>
            <a:pathLst>
              <a:path w="256" h="149" extrusionOk="0">
                <a:moveTo>
                  <a:pt x="255" y="1"/>
                </a:moveTo>
                <a:lnTo>
                  <a:pt x="1" y="77"/>
                </a:lnTo>
                <a:cubicBezTo>
                  <a:pt x="55" y="113"/>
                  <a:pt x="109" y="149"/>
                  <a:pt x="172" y="149"/>
                </a:cubicBezTo>
                <a:cubicBezTo>
                  <a:pt x="198" y="149"/>
                  <a:pt x="225" y="143"/>
                  <a:pt x="255" y="128"/>
                </a:cubicBezTo>
                <a:cubicBezTo>
                  <a:pt x="255" y="128"/>
                  <a:pt x="255" y="52"/>
                  <a:pt x="255"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
          <p:cNvSpPr/>
          <p:nvPr/>
        </p:nvSpPr>
        <p:spPr>
          <a:xfrm>
            <a:off x="5739164" y="4333385"/>
            <a:ext cx="34155" cy="25784"/>
          </a:xfrm>
          <a:custGeom>
            <a:avLst/>
            <a:gdLst/>
            <a:ahLst/>
            <a:cxnLst/>
            <a:rect l="l" t="t" r="r" b="b"/>
            <a:pathLst>
              <a:path w="102" h="77" extrusionOk="0">
                <a:moveTo>
                  <a:pt x="0" y="1"/>
                </a:moveTo>
                <a:lnTo>
                  <a:pt x="0" y="77"/>
                </a:lnTo>
                <a:lnTo>
                  <a:pt x="102" y="26"/>
                </a:lnTo>
                <a:cubicBezTo>
                  <a:pt x="102" y="26"/>
                  <a:pt x="76" y="1"/>
                  <a:pt x="76"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
          <p:cNvSpPr/>
          <p:nvPr/>
        </p:nvSpPr>
        <p:spPr>
          <a:xfrm>
            <a:off x="1364715" y="878109"/>
            <a:ext cx="17412" cy="26119"/>
          </a:xfrm>
          <a:custGeom>
            <a:avLst/>
            <a:gdLst/>
            <a:ahLst/>
            <a:cxnLst/>
            <a:rect l="l" t="t" r="r" b="b"/>
            <a:pathLst>
              <a:path w="52" h="78" extrusionOk="0">
                <a:moveTo>
                  <a:pt x="26" y="1"/>
                </a:moveTo>
                <a:cubicBezTo>
                  <a:pt x="26" y="1"/>
                  <a:pt x="0" y="26"/>
                  <a:pt x="0" y="52"/>
                </a:cubicBezTo>
                <a:cubicBezTo>
                  <a:pt x="0" y="52"/>
                  <a:pt x="26" y="52"/>
                  <a:pt x="51" y="77"/>
                </a:cubicBezTo>
                <a:lnTo>
                  <a:pt x="26" y="1"/>
                </a:ln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a:off x="3092194" y="469597"/>
            <a:ext cx="17412" cy="17412"/>
          </a:xfrm>
          <a:custGeom>
            <a:avLst/>
            <a:gdLst/>
            <a:ahLst/>
            <a:cxnLst/>
            <a:rect l="l" t="t" r="r" b="b"/>
            <a:pathLst>
              <a:path w="52" h="52" extrusionOk="0">
                <a:moveTo>
                  <a:pt x="52" y="1"/>
                </a:moveTo>
                <a:lnTo>
                  <a:pt x="1" y="26"/>
                </a:lnTo>
                <a:lnTo>
                  <a:pt x="26" y="52"/>
                </a:lnTo>
                <a:lnTo>
                  <a:pt x="52" y="1"/>
                </a:ln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a:off x="5875112" y="4741897"/>
            <a:ext cx="94094" cy="85388"/>
          </a:xfrm>
          <a:custGeom>
            <a:avLst/>
            <a:gdLst/>
            <a:ahLst/>
            <a:cxnLst/>
            <a:rect l="l" t="t" r="r" b="b"/>
            <a:pathLst>
              <a:path w="281" h="255" extrusionOk="0">
                <a:moveTo>
                  <a:pt x="77" y="1"/>
                </a:moveTo>
                <a:cubicBezTo>
                  <a:pt x="52" y="26"/>
                  <a:pt x="26" y="26"/>
                  <a:pt x="26" y="51"/>
                </a:cubicBezTo>
                <a:cubicBezTo>
                  <a:pt x="1" y="179"/>
                  <a:pt x="102" y="204"/>
                  <a:pt x="179" y="229"/>
                </a:cubicBezTo>
                <a:lnTo>
                  <a:pt x="280" y="255"/>
                </a:lnTo>
                <a:lnTo>
                  <a:pt x="230" y="179"/>
                </a:lnTo>
                <a:cubicBezTo>
                  <a:pt x="204" y="102"/>
                  <a:pt x="204" y="1"/>
                  <a:pt x="77" y="1"/>
                </a:cubicBezTo>
                <a:close/>
              </a:path>
            </a:pathLst>
          </a:custGeom>
          <a:solidFill>
            <a:schemeClr val="dk2">
              <a:alpha val="9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4/21/2025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70368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55662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50162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5"/>
        <p:cNvGrpSpPr/>
        <p:nvPr/>
      </p:nvGrpSpPr>
      <p:grpSpPr>
        <a:xfrm>
          <a:off x="0" y="0"/>
          <a:ext cx="0" cy="0"/>
          <a:chOff x="0" y="0"/>
          <a:chExt cx="0" cy="0"/>
        </a:xfrm>
      </p:grpSpPr>
      <p:sp>
        <p:nvSpPr>
          <p:cNvPr id="1296" name="Google Shape;1296;p10"/>
          <p:cNvSpPr txBox="1">
            <a:spLocks noGrp="1"/>
          </p:cNvSpPr>
          <p:nvPr>
            <p:ph type="title"/>
          </p:nvPr>
        </p:nvSpPr>
        <p:spPr>
          <a:xfrm>
            <a:off x="1718975" y="539950"/>
            <a:ext cx="5831100" cy="113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t of contents 1">
  <p:cSld name="CUSTOM_13">
    <p:bg>
      <p:bgPr>
        <a:blipFill>
          <a:blip r:embed="rId2">
            <a:alphaModFix/>
          </a:blip>
          <a:stretch>
            <a:fillRect/>
          </a:stretch>
        </a:blipFill>
        <a:effectLst/>
      </p:bgPr>
    </p:bg>
    <p:spTree>
      <p:nvGrpSpPr>
        <p:cNvPr id="1" name="Shape 1568"/>
        <p:cNvGrpSpPr/>
        <p:nvPr/>
      </p:nvGrpSpPr>
      <p:grpSpPr>
        <a:xfrm>
          <a:off x="0" y="0"/>
          <a:ext cx="0" cy="0"/>
          <a:chOff x="0" y="0"/>
          <a:chExt cx="0" cy="0"/>
        </a:xfrm>
      </p:grpSpPr>
      <p:pic>
        <p:nvPicPr>
          <p:cNvPr id="1569" name="Google Shape;1569;p14"/>
          <p:cNvPicPr preferRelativeResize="0"/>
          <p:nvPr/>
        </p:nvPicPr>
        <p:blipFill rotWithShape="1">
          <a:blip r:embed="rId3">
            <a:alphaModFix/>
          </a:blip>
          <a:srcRect t="7798" b="7806"/>
          <a:stretch/>
        </p:blipFill>
        <p:spPr>
          <a:xfrm>
            <a:off x="0" y="0"/>
            <a:ext cx="9144003" cy="5143501"/>
          </a:xfrm>
          <a:prstGeom prst="rect">
            <a:avLst/>
          </a:prstGeom>
          <a:noFill/>
          <a:ln>
            <a:noFill/>
          </a:ln>
        </p:spPr>
      </p:pic>
      <p:pic>
        <p:nvPicPr>
          <p:cNvPr id="1570" name="Google Shape;1570;p14"/>
          <p:cNvPicPr preferRelativeResize="0"/>
          <p:nvPr/>
        </p:nvPicPr>
        <p:blipFill>
          <a:blip r:embed="rId4">
            <a:alphaModFix/>
          </a:blip>
          <a:stretch>
            <a:fillRect/>
          </a:stretch>
        </p:blipFill>
        <p:spPr>
          <a:xfrm>
            <a:off x="1228900" y="-45475"/>
            <a:ext cx="6858000" cy="5143500"/>
          </a:xfrm>
          <a:prstGeom prst="rect">
            <a:avLst/>
          </a:prstGeom>
          <a:noFill/>
          <a:ln>
            <a:noFill/>
          </a:ln>
        </p:spPr>
      </p:pic>
      <p:sp>
        <p:nvSpPr>
          <p:cNvPr id="1571" name="Google Shape;1571;p14">
            <a:hlinkClick r:id="rId5" action="ppaction://hlinksldjump"/>
          </p:cNvPr>
          <p:cNvSpPr txBox="1">
            <a:spLocks noGrp="1"/>
          </p:cNvSpPr>
          <p:nvPr>
            <p:ph type="title" hasCustomPrompt="1"/>
          </p:nvPr>
        </p:nvSpPr>
        <p:spPr>
          <a:xfrm flipH="1">
            <a:off x="1503700" y="1505160"/>
            <a:ext cx="9291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572" name="Google Shape;1572;p14"/>
          <p:cNvSpPr txBox="1">
            <a:spLocks noGrp="1"/>
          </p:cNvSpPr>
          <p:nvPr>
            <p:ph type="subTitle" idx="1"/>
          </p:nvPr>
        </p:nvSpPr>
        <p:spPr>
          <a:xfrm>
            <a:off x="751900" y="2428700"/>
            <a:ext cx="24327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573" name="Google Shape;1573;p14">
            <a:hlinkClick r:id="rId5" action="ppaction://hlinksldjump"/>
          </p:cNvPr>
          <p:cNvSpPr txBox="1">
            <a:spLocks noGrp="1"/>
          </p:cNvSpPr>
          <p:nvPr>
            <p:ph type="subTitle" idx="2"/>
          </p:nvPr>
        </p:nvSpPr>
        <p:spPr>
          <a:xfrm>
            <a:off x="751900" y="2062625"/>
            <a:ext cx="243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atin typeface="Fondamento"/>
                <a:ea typeface="Fondamento"/>
                <a:cs typeface="Fondamento"/>
                <a:sym typeface="Fondamento"/>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574" name="Google Shape;1574;p14">
            <a:hlinkClick r:id="" action="ppaction://noaction"/>
          </p:cNvPr>
          <p:cNvSpPr txBox="1">
            <a:spLocks noGrp="1"/>
          </p:cNvSpPr>
          <p:nvPr>
            <p:ph type="title" idx="3" hasCustomPrompt="1"/>
          </p:nvPr>
        </p:nvSpPr>
        <p:spPr>
          <a:xfrm flipH="1">
            <a:off x="6711200" y="1505160"/>
            <a:ext cx="9291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575" name="Google Shape;1575;p14"/>
          <p:cNvSpPr txBox="1">
            <a:spLocks noGrp="1"/>
          </p:cNvSpPr>
          <p:nvPr>
            <p:ph type="subTitle" idx="4"/>
          </p:nvPr>
        </p:nvSpPr>
        <p:spPr>
          <a:xfrm>
            <a:off x="5959400" y="2428450"/>
            <a:ext cx="24327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576" name="Google Shape;1576;p14">
            <a:hlinkClick r:id="" action="ppaction://noaction"/>
          </p:cNvPr>
          <p:cNvSpPr txBox="1">
            <a:spLocks noGrp="1"/>
          </p:cNvSpPr>
          <p:nvPr>
            <p:ph type="subTitle" idx="5"/>
          </p:nvPr>
        </p:nvSpPr>
        <p:spPr>
          <a:xfrm>
            <a:off x="5959400" y="2062625"/>
            <a:ext cx="243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atin typeface="Fondamento"/>
                <a:ea typeface="Fondamento"/>
                <a:cs typeface="Fondamento"/>
                <a:sym typeface="Fondamento"/>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577" name="Google Shape;1577;p14"/>
          <p:cNvSpPr txBox="1">
            <a:spLocks noGrp="1"/>
          </p:cNvSpPr>
          <p:nvPr>
            <p:ph type="title" idx="6"/>
          </p:nvPr>
        </p:nvSpPr>
        <p:spPr>
          <a:xfrm>
            <a:off x="714175" y="466300"/>
            <a:ext cx="7715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8" name="Google Shape;1578;p14">
            <a:hlinkClick r:id="" action="ppaction://noaction"/>
          </p:cNvPr>
          <p:cNvSpPr txBox="1">
            <a:spLocks noGrp="1"/>
          </p:cNvSpPr>
          <p:nvPr>
            <p:ph type="title" idx="7" hasCustomPrompt="1"/>
          </p:nvPr>
        </p:nvSpPr>
        <p:spPr>
          <a:xfrm flipH="1">
            <a:off x="4107450" y="1505160"/>
            <a:ext cx="9291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579" name="Google Shape;1579;p14"/>
          <p:cNvSpPr txBox="1">
            <a:spLocks noGrp="1"/>
          </p:cNvSpPr>
          <p:nvPr>
            <p:ph type="subTitle" idx="8"/>
          </p:nvPr>
        </p:nvSpPr>
        <p:spPr>
          <a:xfrm>
            <a:off x="3355650" y="2428700"/>
            <a:ext cx="24327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580" name="Google Shape;1580;p14">
            <a:hlinkClick r:id="" action="ppaction://noaction"/>
          </p:cNvPr>
          <p:cNvSpPr txBox="1">
            <a:spLocks noGrp="1"/>
          </p:cNvSpPr>
          <p:nvPr>
            <p:ph type="subTitle" idx="9"/>
          </p:nvPr>
        </p:nvSpPr>
        <p:spPr>
          <a:xfrm>
            <a:off x="3355650" y="2062625"/>
            <a:ext cx="243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atin typeface="Fondamento"/>
                <a:ea typeface="Fondamento"/>
                <a:cs typeface="Fondamento"/>
                <a:sym typeface="Fondamento"/>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581" name="Google Shape;1581;p14">
            <a:hlinkClick r:id="" action="ppaction://noaction"/>
          </p:cNvPr>
          <p:cNvSpPr txBox="1">
            <a:spLocks noGrp="1"/>
          </p:cNvSpPr>
          <p:nvPr>
            <p:ph type="title" idx="13" hasCustomPrompt="1"/>
          </p:nvPr>
        </p:nvSpPr>
        <p:spPr>
          <a:xfrm flipH="1">
            <a:off x="2805575" y="3110100"/>
            <a:ext cx="9291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582" name="Google Shape;1582;p14"/>
          <p:cNvSpPr txBox="1">
            <a:spLocks noGrp="1"/>
          </p:cNvSpPr>
          <p:nvPr>
            <p:ph type="subTitle" idx="14"/>
          </p:nvPr>
        </p:nvSpPr>
        <p:spPr>
          <a:xfrm>
            <a:off x="2054637" y="4031800"/>
            <a:ext cx="24327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583" name="Google Shape;1583;p14">
            <a:hlinkClick r:id="" action="ppaction://noaction"/>
          </p:cNvPr>
          <p:cNvSpPr txBox="1">
            <a:spLocks noGrp="1"/>
          </p:cNvSpPr>
          <p:nvPr>
            <p:ph type="subTitle" idx="15"/>
          </p:nvPr>
        </p:nvSpPr>
        <p:spPr>
          <a:xfrm>
            <a:off x="2054638" y="3665450"/>
            <a:ext cx="243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atin typeface="Fondamento"/>
                <a:ea typeface="Fondamento"/>
                <a:cs typeface="Fondamento"/>
                <a:sym typeface="Fondamento"/>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584" name="Google Shape;1584;p14">
            <a:hlinkClick r:id="" action="ppaction://noaction"/>
          </p:cNvPr>
          <p:cNvSpPr txBox="1">
            <a:spLocks noGrp="1"/>
          </p:cNvSpPr>
          <p:nvPr>
            <p:ph type="title" idx="16" hasCustomPrompt="1"/>
          </p:nvPr>
        </p:nvSpPr>
        <p:spPr>
          <a:xfrm flipH="1">
            <a:off x="5409325" y="3110100"/>
            <a:ext cx="929100" cy="54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585" name="Google Shape;1585;p14"/>
          <p:cNvSpPr txBox="1">
            <a:spLocks noGrp="1"/>
          </p:cNvSpPr>
          <p:nvPr>
            <p:ph type="subTitle" idx="17"/>
          </p:nvPr>
        </p:nvSpPr>
        <p:spPr>
          <a:xfrm>
            <a:off x="4656704" y="4031819"/>
            <a:ext cx="24327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586" name="Google Shape;1586;p14">
            <a:hlinkClick r:id="" action="ppaction://noaction"/>
          </p:cNvPr>
          <p:cNvSpPr txBox="1">
            <a:spLocks noGrp="1"/>
          </p:cNvSpPr>
          <p:nvPr>
            <p:ph type="subTitle" idx="18"/>
          </p:nvPr>
        </p:nvSpPr>
        <p:spPr>
          <a:xfrm>
            <a:off x="4656700" y="3665450"/>
            <a:ext cx="243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atin typeface="Fondamento"/>
                <a:ea typeface="Fondamento"/>
                <a:cs typeface="Fondamento"/>
                <a:sym typeface="Fondamento"/>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9">
  <p:cSld name="CUSTOM_14_1_1_2">
    <p:spTree>
      <p:nvGrpSpPr>
        <p:cNvPr id="1" name="Shape 2352"/>
        <p:cNvGrpSpPr/>
        <p:nvPr/>
      </p:nvGrpSpPr>
      <p:grpSpPr>
        <a:xfrm>
          <a:off x="0" y="0"/>
          <a:ext cx="0" cy="0"/>
          <a:chOff x="0" y="0"/>
          <a:chExt cx="0" cy="0"/>
        </a:xfrm>
      </p:grpSpPr>
      <p:pic>
        <p:nvPicPr>
          <p:cNvPr id="2353" name="Google Shape;2353;p24"/>
          <p:cNvPicPr preferRelativeResize="0"/>
          <p:nvPr/>
        </p:nvPicPr>
        <p:blipFill rotWithShape="1">
          <a:blip r:embed="rId2">
            <a:alphaModFix/>
          </a:blip>
          <a:srcRect t="7798" b="7806"/>
          <a:stretch/>
        </p:blipFill>
        <p:spPr>
          <a:xfrm>
            <a:off x="0" y="0"/>
            <a:ext cx="9144003" cy="5143501"/>
          </a:xfrm>
          <a:prstGeom prst="rect">
            <a:avLst/>
          </a:prstGeom>
          <a:noFill/>
          <a:ln>
            <a:noFill/>
          </a:ln>
        </p:spPr>
      </p:pic>
      <p:sp>
        <p:nvSpPr>
          <p:cNvPr id="2354" name="Google Shape;2354;p24"/>
          <p:cNvSpPr txBox="1">
            <a:spLocks noGrp="1"/>
          </p:cNvSpPr>
          <p:nvPr>
            <p:ph type="title"/>
          </p:nvPr>
        </p:nvSpPr>
        <p:spPr>
          <a:xfrm>
            <a:off x="1085250" y="1409850"/>
            <a:ext cx="4769700" cy="2323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dk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355" name="Google Shape;2355;p24"/>
          <p:cNvGrpSpPr/>
          <p:nvPr/>
        </p:nvGrpSpPr>
        <p:grpSpPr>
          <a:xfrm>
            <a:off x="-100" y="38"/>
            <a:ext cx="9144200" cy="5143414"/>
            <a:chOff x="-200" y="0"/>
            <a:chExt cx="9144200" cy="5143414"/>
          </a:xfrm>
        </p:grpSpPr>
        <p:sp>
          <p:nvSpPr>
            <p:cNvPr id="2356" name="Google Shape;2356;p24"/>
            <p:cNvSpPr/>
            <p:nvPr/>
          </p:nvSpPr>
          <p:spPr>
            <a:xfrm>
              <a:off x="0" y="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4"/>
            <p:cNvSpPr/>
            <p:nvPr/>
          </p:nvSpPr>
          <p:spPr>
            <a:xfrm>
              <a:off x="762000" y="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4"/>
            <p:cNvSpPr/>
            <p:nvPr/>
          </p:nvSpPr>
          <p:spPr>
            <a:xfrm>
              <a:off x="1524000" y="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4"/>
            <p:cNvSpPr/>
            <p:nvPr/>
          </p:nvSpPr>
          <p:spPr>
            <a:xfrm>
              <a:off x="2286000" y="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4"/>
            <p:cNvSpPr/>
            <p:nvPr/>
          </p:nvSpPr>
          <p:spPr>
            <a:xfrm>
              <a:off x="3048000" y="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4"/>
            <p:cNvSpPr/>
            <p:nvPr/>
          </p:nvSpPr>
          <p:spPr>
            <a:xfrm>
              <a:off x="3810000" y="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4"/>
            <p:cNvSpPr/>
            <p:nvPr/>
          </p:nvSpPr>
          <p:spPr>
            <a:xfrm>
              <a:off x="4572000" y="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4"/>
            <p:cNvSpPr/>
            <p:nvPr/>
          </p:nvSpPr>
          <p:spPr>
            <a:xfrm>
              <a:off x="5334000" y="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4"/>
            <p:cNvSpPr/>
            <p:nvPr/>
          </p:nvSpPr>
          <p:spPr>
            <a:xfrm>
              <a:off x="6096000" y="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4"/>
            <p:cNvSpPr/>
            <p:nvPr/>
          </p:nvSpPr>
          <p:spPr>
            <a:xfrm>
              <a:off x="6858000" y="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4"/>
            <p:cNvSpPr/>
            <p:nvPr/>
          </p:nvSpPr>
          <p:spPr>
            <a:xfrm>
              <a:off x="7620000" y="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4"/>
            <p:cNvSpPr/>
            <p:nvPr/>
          </p:nvSpPr>
          <p:spPr>
            <a:xfrm>
              <a:off x="8382000" y="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4"/>
            <p:cNvSpPr/>
            <p:nvPr/>
          </p:nvSpPr>
          <p:spPr>
            <a:xfrm rot="-5400000" flipH="1">
              <a:off x="8712900" y="303600"/>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4"/>
            <p:cNvSpPr/>
            <p:nvPr/>
          </p:nvSpPr>
          <p:spPr>
            <a:xfrm rot="-5400000" flipH="1">
              <a:off x="8712900" y="1038386"/>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4"/>
            <p:cNvSpPr/>
            <p:nvPr/>
          </p:nvSpPr>
          <p:spPr>
            <a:xfrm rot="-5400000" flipH="1">
              <a:off x="8712900" y="1773171"/>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4"/>
            <p:cNvSpPr/>
            <p:nvPr/>
          </p:nvSpPr>
          <p:spPr>
            <a:xfrm rot="-5400000" flipH="1">
              <a:off x="8712900" y="2507957"/>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4"/>
            <p:cNvSpPr/>
            <p:nvPr/>
          </p:nvSpPr>
          <p:spPr>
            <a:xfrm rot="-5400000" flipH="1">
              <a:off x="8712900" y="3242743"/>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4"/>
            <p:cNvSpPr/>
            <p:nvPr/>
          </p:nvSpPr>
          <p:spPr>
            <a:xfrm rot="-5400000" flipH="1">
              <a:off x="8712900" y="3977529"/>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4"/>
            <p:cNvSpPr/>
            <p:nvPr/>
          </p:nvSpPr>
          <p:spPr>
            <a:xfrm rot="-5400000" flipH="1">
              <a:off x="8712900" y="4712314"/>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4"/>
            <p:cNvSpPr/>
            <p:nvPr/>
          </p:nvSpPr>
          <p:spPr>
            <a:xfrm rot="-5400000" flipH="1">
              <a:off x="-303800" y="303600"/>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4"/>
            <p:cNvSpPr/>
            <p:nvPr/>
          </p:nvSpPr>
          <p:spPr>
            <a:xfrm rot="-5400000" flipH="1">
              <a:off x="-303800" y="1038386"/>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4"/>
            <p:cNvSpPr/>
            <p:nvPr/>
          </p:nvSpPr>
          <p:spPr>
            <a:xfrm rot="-5400000" flipH="1">
              <a:off x="-303800" y="1773171"/>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4"/>
            <p:cNvSpPr/>
            <p:nvPr/>
          </p:nvSpPr>
          <p:spPr>
            <a:xfrm rot="-5400000" flipH="1">
              <a:off x="-303800" y="2507957"/>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4"/>
            <p:cNvSpPr/>
            <p:nvPr/>
          </p:nvSpPr>
          <p:spPr>
            <a:xfrm rot="-5400000" flipH="1">
              <a:off x="-303800" y="3242743"/>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4"/>
            <p:cNvSpPr/>
            <p:nvPr/>
          </p:nvSpPr>
          <p:spPr>
            <a:xfrm rot="-5400000" flipH="1">
              <a:off x="-303800" y="3977529"/>
              <a:ext cx="7347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rot="-5400000" flipH="1">
              <a:off x="-303800" y="4712314"/>
              <a:ext cx="7347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a:off x="0" y="501590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a:off x="762000" y="501590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a:off x="1524000" y="501590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4"/>
            <p:cNvSpPr/>
            <p:nvPr/>
          </p:nvSpPr>
          <p:spPr>
            <a:xfrm>
              <a:off x="2286000" y="501590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4"/>
            <p:cNvSpPr/>
            <p:nvPr/>
          </p:nvSpPr>
          <p:spPr>
            <a:xfrm>
              <a:off x="3048000" y="501590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a:off x="3810000" y="501590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a:off x="4572000" y="501590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a:off x="5334000" y="501590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a:off x="6096000" y="501590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a:off x="6858000" y="501590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a:off x="7620000" y="5015900"/>
              <a:ext cx="762000" cy="12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a:off x="8382000" y="5015900"/>
              <a:ext cx="762000" cy="1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 name="Google Shape;2394;p24"/>
          <p:cNvGrpSpPr/>
          <p:nvPr/>
        </p:nvGrpSpPr>
        <p:grpSpPr>
          <a:xfrm>
            <a:off x="769063" y="370906"/>
            <a:ext cx="7605877" cy="287251"/>
            <a:chOff x="769063" y="369238"/>
            <a:chExt cx="7605877" cy="287251"/>
          </a:xfrm>
        </p:grpSpPr>
        <p:grpSp>
          <p:nvGrpSpPr>
            <p:cNvPr id="2395" name="Google Shape;2395;p24"/>
            <p:cNvGrpSpPr/>
            <p:nvPr/>
          </p:nvGrpSpPr>
          <p:grpSpPr>
            <a:xfrm>
              <a:off x="897505" y="480124"/>
              <a:ext cx="7348994" cy="80775"/>
              <a:chOff x="882905" y="536157"/>
              <a:chExt cx="7197134" cy="79106"/>
            </a:xfrm>
          </p:grpSpPr>
          <p:grpSp>
            <p:nvGrpSpPr>
              <p:cNvPr id="2396" name="Google Shape;2396;p24"/>
              <p:cNvGrpSpPr/>
              <p:nvPr/>
            </p:nvGrpSpPr>
            <p:grpSpPr>
              <a:xfrm>
                <a:off x="882905" y="536157"/>
                <a:ext cx="7163972" cy="64150"/>
                <a:chOff x="1299890" y="844622"/>
                <a:chExt cx="6544233" cy="64143"/>
              </a:xfrm>
            </p:grpSpPr>
            <p:grpSp>
              <p:nvGrpSpPr>
                <p:cNvPr id="2397" name="Google Shape;2397;p24"/>
                <p:cNvGrpSpPr/>
                <p:nvPr/>
              </p:nvGrpSpPr>
              <p:grpSpPr>
                <a:xfrm>
                  <a:off x="4528885" y="844622"/>
                  <a:ext cx="3315238" cy="64143"/>
                  <a:chOff x="896765" y="648922"/>
                  <a:chExt cx="3315238" cy="64143"/>
                </a:xfrm>
              </p:grpSpPr>
              <p:sp>
                <p:nvSpPr>
                  <p:cNvPr id="2398" name="Google Shape;2398;p24"/>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4"/>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4"/>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4"/>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4"/>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1" name="Google Shape;2431;p24"/>
                <p:cNvGrpSpPr/>
                <p:nvPr/>
              </p:nvGrpSpPr>
              <p:grpSpPr>
                <a:xfrm>
                  <a:off x="1299890" y="844622"/>
                  <a:ext cx="3315238" cy="64143"/>
                  <a:chOff x="896765" y="648922"/>
                  <a:chExt cx="3315238" cy="64143"/>
                </a:xfrm>
              </p:grpSpPr>
              <p:sp>
                <p:nvSpPr>
                  <p:cNvPr id="2432" name="Google Shape;2432;p24"/>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4"/>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4"/>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4"/>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4"/>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4"/>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4"/>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4"/>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4"/>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4"/>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4"/>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4"/>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4"/>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4"/>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4"/>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4"/>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4"/>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5" name="Google Shape;2465;p24"/>
              <p:cNvSpPr/>
              <p:nvPr/>
            </p:nvSpPr>
            <p:spPr>
              <a:xfrm rot="10800000">
                <a:off x="904762" y="615062"/>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4"/>
              <p:cNvSpPr/>
              <p:nvPr/>
            </p:nvSpPr>
            <p:spPr>
              <a:xfrm rot="10800000" flipH="1">
                <a:off x="8079838" y="615062"/>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7" name="Google Shape;2467;p24"/>
            <p:cNvSpPr/>
            <p:nvPr/>
          </p:nvSpPr>
          <p:spPr>
            <a:xfrm>
              <a:off x="769063" y="369238"/>
              <a:ext cx="187852" cy="287251"/>
            </a:xfrm>
            <a:custGeom>
              <a:avLst/>
              <a:gdLst/>
              <a:ahLst/>
              <a:cxnLst/>
              <a:rect l="l" t="t" r="r" b="b"/>
              <a:pathLst>
                <a:path w="1510" h="2309" extrusionOk="0">
                  <a:moveTo>
                    <a:pt x="636" y="186"/>
                  </a:moveTo>
                  <a:lnTo>
                    <a:pt x="636" y="186"/>
                  </a:lnTo>
                  <a:cubicBezTo>
                    <a:pt x="915" y="384"/>
                    <a:pt x="1206" y="614"/>
                    <a:pt x="1317" y="948"/>
                  </a:cubicBezTo>
                  <a:cubicBezTo>
                    <a:pt x="1358" y="1074"/>
                    <a:pt x="1367" y="1147"/>
                    <a:pt x="1350" y="1197"/>
                  </a:cubicBezTo>
                  <a:cubicBezTo>
                    <a:pt x="953" y="988"/>
                    <a:pt x="696" y="627"/>
                    <a:pt x="636" y="186"/>
                  </a:cubicBezTo>
                  <a:close/>
                  <a:moveTo>
                    <a:pt x="1339" y="1398"/>
                  </a:moveTo>
                  <a:lnTo>
                    <a:pt x="1339" y="1398"/>
                  </a:lnTo>
                  <a:cubicBezTo>
                    <a:pt x="1183" y="1784"/>
                    <a:pt x="895" y="2052"/>
                    <a:pt x="498" y="2167"/>
                  </a:cubicBezTo>
                  <a:cubicBezTo>
                    <a:pt x="612" y="1764"/>
                    <a:pt x="917" y="1472"/>
                    <a:pt x="1339" y="1398"/>
                  </a:cubicBezTo>
                  <a:close/>
                  <a:moveTo>
                    <a:pt x="562" y="1"/>
                  </a:moveTo>
                  <a:cubicBezTo>
                    <a:pt x="531" y="1"/>
                    <a:pt x="500" y="28"/>
                    <a:pt x="502" y="61"/>
                  </a:cubicBezTo>
                  <a:cubicBezTo>
                    <a:pt x="521" y="555"/>
                    <a:pt x="766" y="976"/>
                    <a:pt x="1175" y="1226"/>
                  </a:cubicBezTo>
                  <a:cubicBezTo>
                    <a:pt x="795" y="1228"/>
                    <a:pt x="416" y="1232"/>
                    <a:pt x="37" y="1252"/>
                  </a:cubicBezTo>
                  <a:cubicBezTo>
                    <a:pt x="1" y="1256"/>
                    <a:pt x="1" y="1309"/>
                    <a:pt x="37" y="1312"/>
                  </a:cubicBezTo>
                  <a:cubicBezTo>
                    <a:pt x="394" y="1329"/>
                    <a:pt x="752" y="1329"/>
                    <a:pt x="1111" y="1329"/>
                  </a:cubicBezTo>
                  <a:cubicBezTo>
                    <a:pt x="1084" y="1338"/>
                    <a:pt x="1056" y="1348"/>
                    <a:pt x="1027" y="1362"/>
                  </a:cubicBezTo>
                  <a:cubicBezTo>
                    <a:pt x="663" y="1523"/>
                    <a:pt x="430" y="1850"/>
                    <a:pt x="359" y="2234"/>
                  </a:cubicBezTo>
                  <a:cubicBezTo>
                    <a:pt x="349" y="2273"/>
                    <a:pt x="378" y="2308"/>
                    <a:pt x="414" y="2308"/>
                  </a:cubicBezTo>
                  <a:cubicBezTo>
                    <a:pt x="419" y="2308"/>
                    <a:pt x="424" y="2308"/>
                    <a:pt x="430" y="2306"/>
                  </a:cubicBezTo>
                  <a:cubicBezTo>
                    <a:pt x="927" y="2195"/>
                    <a:pt x="1307" y="1865"/>
                    <a:pt x="1468" y="1379"/>
                  </a:cubicBezTo>
                  <a:cubicBezTo>
                    <a:pt x="1473" y="1365"/>
                    <a:pt x="1472" y="1350"/>
                    <a:pt x="1465" y="1338"/>
                  </a:cubicBezTo>
                  <a:cubicBezTo>
                    <a:pt x="1465" y="1333"/>
                    <a:pt x="1468" y="1331"/>
                    <a:pt x="1470" y="1328"/>
                  </a:cubicBezTo>
                  <a:cubicBezTo>
                    <a:pt x="1509" y="710"/>
                    <a:pt x="1051" y="337"/>
                    <a:pt x="591" y="9"/>
                  </a:cubicBezTo>
                  <a:cubicBezTo>
                    <a:pt x="582" y="3"/>
                    <a:pt x="572"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4"/>
            <p:cNvSpPr/>
            <p:nvPr/>
          </p:nvSpPr>
          <p:spPr>
            <a:xfrm flipH="1">
              <a:off x="8187088" y="369238"/>
              <a:ext cx="187852" cy="287251"/>
            </a:xfrm>
            <a:custGeom>
              <a:avLst/>
              <a:gdLst/>
              <a:ahLst/>
              <a:cxnLst/>
              <a:rect l="l" t="t" r="r" b="b"/>
              <a:pathLst>
                <a:path w="1510" h="2309" extrusionOk="0">
                  <a:moveTo>
                    <a:pt x="636" y="186"/>
                  </a:moveTo>
                  <a:lnTo>
                    <a:pt x="636" y="186"/>
                  </a:lnTo>
                  <a:cubicBezTo>
                    <a:pt x="915" y="384"/>
                    <a:pt x="1206" y="614"/>
                    <a:pt x="1317" y="948"/>
                  </a:cubicBezTo>
                  <a:cubicBezTo>
                    <a:pt x="1358" y="1074"/>
                    <a:pt x="1367" y="1147"/>
                    <a:pt x="1350" y="1197"/>
                  </a:cubicBezTo>
                  <a:cubicBezTo>
                    <a:pt x="953" y="988"/>
                    <a:pt x="696" y="627"/>
                    <a:pt x="636" y="186"/>
                  </a:cubicBezTo>
                  <a:close/>
                  <a:moveTo>
                    <a:pt x="1339" y="1398"/>
                  </a:moveTo>
                  <a:lnTo>
                    <a:pt x="1339" y="1398"/>
                  </a:lnTo>
                  <a:cubicBezTo>
                    <a:pt x="1183" y="1784"/>
                    <a:pt x="895" y="2052"/>
                    <a:pt x="498" y="2167"/>
                  </a:cubicBezTo>
                  <a:cubicBezTo>
                    <a:pt x="612" y="1764"/>
                    <a:pt x="917" y="1472"/>
                    <a:pt x="1339" y="1398"/>
                  </a:cubicBezTo>
                  <a:close/>
                  <a:moveTo>
                    <a:pt x="562" y="1"/>
                  </a:moveTo>
                  <a:cubicBezTo>
                    <a:pt x="531" y="1"/>
                    <a:pt x="500" y="28"/>
                    <a:pt x="502" y="61"/>
                  </a:cubicBezTo>
                  <a:cubicBezTo>
                    <a:pt x="521" y="555"/>
                    <a:pt x="766" y="976"/>
                    <a:pt x="1175" y="1226"/>
                  </a:cubicBezTo>
                  <a:cubicBezTo>
                    <a:pt x="795" y="1228"/>
                    <a:pt x="416" y="1232"/>
                    <a:pt x="37" y="1252"/>
                  </a:cubicBezTo>
                  <a:cubicBezTo>
                    <a:pt x="1" y="1256"/>
                    <a:pt x="1" y="1309"/>
                    <a:pt x="37" y="1312"/>
                  </a:cubicBezTo>
                  <a:cubicBezTo>
                    <a:pt x="394" y="1329"/>
                    <a:pt x="752" y="1329"/>
                    <a:pt x="1111" y="1329"/>
                  </a:cubicBezTo>
                  <a:cubicBezTo>
                    <a:pt x="1084" y="1338"/>
                    <a:pt x="1056" y="1348"/>
                    <a:pt x="1027" y="1362"/>
                  </a:cubicBezTo>
                  <a:cubicBezTo>
                    <a:pt x="663" y="1523"/>
                    <a:pt x="430" y="1850"/>
                    <a:pt x="359" y="2234"/>
                  </a:cubicBezTo>
                  <a:cubicBezTo>
                    <a:pt x="349" y="2273"/>
                    <a:pt x="378" y="2308"/>
                    <a:pt x="414" y="2308"/>
                  </a:cubicBezTo>
                  <a:cubicBezTo>
                    <a:pt x="419" y="2308"/>
                    <a:pt x="424" y="2308"/>
                    <a:pt x="430" y="2306"/>
                  </a:cubicBezTo>
                  <a:cubicBezTo>
                    <a:pt x="927" y="2195"/>
                    <a:pt x="1307" y="1865"/>
                    <a:pt x="1468" y="1379"/>
                  </a:cubicBezTo>
                  <a:cubicBezTo>
                    <a:pt x="1473" y="1365"/>
                    <a:pt x="1472" y="1350"/>
                    <a:pt x="1465" y="1338"/>
                  </a:cubicBezTo>
                  <a:cubicBezTo>
                    <a:pt x="1465" y="1333"/>
                    <a:pt x="1468" y="1331"/>
                    <a:pt x="1470" y="1328"/>
                  </a:cubicBezTo>
                  <a:cubicBezTo>
                    <a:pt x="1509" y="710"/>
                    <a:pt x="1051" y="337"/>
                    <a:pt x="591" y="9"/>
                  </a:cubicBezTo>
                  <a:cubicBezTo>
                    <a:pt x="582" y="3"/>
                    <a:pt x="572"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24"/>
          <p:cNvGrpSpPr/>
          <p:nvPr/>
        </p:nvGrpSpPr>
        <p:grpSpPr>
          <a:xfrm>
            <a:off x="760389" y="4484832"/>
            <a:ext cx="7605877" cy="287251"/>
            <a:chOff x="769063" y="369238"/>
            <a:chExt cx="7605877" cy="287251"/>
          </a:xfrm>
        </p:grpSpPr>
        <p:grpSp>
          <p:nvGrpSpPr>
            <p:cNvPr id="2470" name="Google Shape;2470;p24"/>
            <p:cNvGrpSpPr/>
            <p:nvPr/>
          </p:nvGrpSpPr>
          <p:grpSpPr>
            <a:xfrm>
              <a:off x="897505" y="480124"/>
              <a:ext cx="7348994" cy="80775"/>
              <a:chOff x="882905" y="536157"/>
              <a:chExt cx="7197134" cy="79106"/>
            </a:xfrm>
          </p:grpSpPr>
          <p:grpSp>
            <p:nvGrpSpPr>
              <p:cNvPr id="2471" name="Google Shape;2471;p24"/>
              <p:cNvGrpSpPr/>
              <p:nvPr/>
            </p:nvGrpSpPr>
            <p:grpSpPr>
              <a:xfrm>
                <a:off x="882905" y="536157"/>
                <a:ext cx="7163972" cy="64150"/>
                <a:chOff x="1299890" y="844622"/>
                <a:chExt cx="6544233" cy="64143"/>
              </a:xfrm>
            </p:grpSpPr>
            <p:grpSp>
              <p:nvGrpSpPr>
                <p:cNvPr id="2472" name="Google Shape;2472;p24"/>
                <p:cNvGrpSpPr/>
                <p:nvPr/>
              </p:nvGrpSpPr>
              <p:grpSpPr>
                <a:xfrm>
                  <a:off x="4528885" y="844622"/>
                  <a:ext cx="3315238" cy="64143"/>
                  <a:chOff x="896765" y="648922"/>
                  <a:chExt cx="3315238" cy="64143"/>
                </a:xfrm>
              </p:grpSpPr>
              <p:sp>
                <p:nvSpPr>
                  <p:cNvPr id="2473" name="Google Shape;2473;p24"/>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4"/>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4"/>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4"/>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4"/>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4"/>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4"/>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4"/>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4"/>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4"/>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4"/>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4"/>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4"/>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4"/>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4"/>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4"/>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4"/>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4"/>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4"/>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4"/>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4"/>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4"/>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4"/>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4"/>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4"/>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4"/>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4"/>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4"/>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4"/>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4"/>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4"/>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4"/>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4"/>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6" name="Google Shape;2506;p24"/>
                <p:cNvGrpSpPr/>
                <p:nvPr/>
              </p:nvGrpSpPr>
              <p:grpSpPr>
                <a:xfrm>
                  <a:off x="1299890" y="844622"/>
                  <a:ext cx="3315238" cy="64143"/>
                  <a:chOff x="896765" y="648922"/>
                  <a:chExt cx="3315238" cy="64143"/>
                </a:xfrm>
              </p:grpSpPr>
              <p:sp>
                <p:nvSpPr>
                  <p:cNvPr id="2507" name="Google Shape;2507;p24"/>
                  <p:cNvSpPr/>
                  <p:nvPr/>
                </p:nvSpPr>
                <p:spPr>
                  <a:xfrm>
                    <a:off x="896765"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45"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2" y="780"/>
                        </a:cubicBezTo>
                        <a:cubicBezTo>
                          <a:pt x="207" y="754"/>
                          <a:pt x="143" y="702"/>
                          <a:pt x="104" y="651"/>
                        </a:cubicBezTo>
                        <a:cubicBezTo>
                          <a:pt x="78" y="612"/>
                          <a:pt x="65" y="548"/>
                          <a:pt x="78" y="509"/>
                        </a:cubicBezTo>
                        <a:cubicBezTo>
                          <a:pt x="78" y="470"/>
                          <a:pt x="117"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78"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4"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76"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4"/>
                  <p:cNvSpPr/>
                  <p:nvPr/>
                </p:nvSpPr>
                <p:spPr>
                  <a:xfrm>
                    <a:off x="995090" y="648922"/>
                    <a:ext cx="176640" cy="63369"/>
                  </a:xfrm>
                  <a:custGeom>
                    <a:avLst/>
                    <a:gdLst/>
                    <a:ahLst/>
                    <a:cxnLst/>
                    <a:rect l="l" t="t" r="r" b="b"/>
                    <a:pathLst>
                      <a:path w="2966" h="1064" extrusionOk="0">
                        <a:moveTo>
                          <a:pt x="2555" y="1"/>
                        </a:moveTo>
                        <a:cubicBezTo>
                          <a:pt x="2529"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77" y="702"/>
                          <a:pt x="1174" y="754"/>
                          <a:pt x="1083" y="806"/>
                        </a:cubicBezTo>
                        <a:cubicBezTo>
                          <a:pt x="1032" y="818"/>
                          <a:pt x="980"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4" y="457"/>
                          <a:pt x="2012" y="393"/>
                        </a:cubicBezTo>
                        <a:cubicBezTo>
                          <a:pt x="2089" y="341"/>
                          <a:pt x="2179" y="277"/>
                          <a:pt x="2257" y="238"/>
                        </a:cubicBezTo>
                        <a:cubicBezTo>
                          <a:pt x="2334" y="200"/>
                          <a:pt x="2424" y="161"/>
                          <a:pt x="2502" y="135"/>
                        </a:cubicBezTo>
                        <a:cubicBezTo>
                          <a:pt x="2566" y="122"/>
                          <a:pt x="2644" y="109"/>
                          <a:pt x="2721" y="109"/>
                        </a:cubicBezTo>
                        <a:cubicBezTo>
                          <a:pt x="2773"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4"/>
                  <p:cNvSpPr/>
                  <p:nvPr/>
                </p:nvSpPr>
                <p:spPr>
                  <a:xfrm>
                    <a:off x="1093356"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42"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3" y="416"/>
                          <a:pt x="124" y="414"/>
                          <a:pt x="114" y="414"/>
                        </a:cubicBezTo>
                        <a:cubicBezTo>
                          <a:pt x="81" y="414"/>
                          <a:pt x="46" y="431"/>
                          <a:pt x="27" y="470"/>
                        </a:cubicBezTo>
                        <a:cubicBezTo>
                          <a:pt x="1" y="535"/>
                          <a:pt x="1" y="612"/>
                          <a:pt x="27" y="677"/>
                        </a:cubicBezTo>
                        <a:cubicBezTo>
                          <a:pt x="65" y="754"/>
                          <a:pt x="117" y="818"/>
                          <a:pt x="194" y="883"/>
                        </a:cubicBezTo>
                        <a:cubicBezTo>
                          <a:pt x="272" y="935"/>
                          <a:pt x="362" y="986"/>
                          <a:pt x="465" y="1012"/>
                        </a:cubicBezTo>
                        <a:cubicBezTo>
                          <a:pt x="581" y="1038"/>
                          <a:pt x="684" y="1063"/>
                          <a:pt x="800" y="1063"/>
                        </a:cubicBezTo>
                        <a:cubicBezTo>
                          <a:pt x="865" y="1063"/>
                          <a:pt x="916" y="1051"/>
                          <a:pt x="981" y="1051"/>
                        </a:cubicBezTo>
                        <a:cubicBezTo>
                          <a:pt x="1045" y="1038"/>
                          <a:pt x="1097" y="1012"/>
                          <a:pt x="1161" y="999"/>
                        </a:cubicBezTo>
                        <a:cubicBezTo>
                          <a:pt x="1277" y="947"/>
                          <a:pt x="1380" y="896"/>
                          <a:pt x="1484" y="818"/>
                        </a:cubicBezTo>
                        <a:cubicBezTo>
                          <a:pt x="1587" y="754"/>
                          <a:pt x="1664" y="677"/>
                          <a:pt x="1767" y="612"/>
                        </a:cubicBezTo>
                        <a:cubicBezTo>
                          <a:pt x="1858" y="535"/>
                          <a:pt x="1935" y="457"/>
                          <a:pt x="2012" y="393"/>
                        </a:cubicBezTo>
                        <a:cubicBezTo>
                          <a:pt x="2090" y="341"/>
                          <a:pt x="2180" y="277"/>
                          <a:pt x="2257" y="238"/>
                        </a:cubicBezTo>
                        <a:cubicBezTo>
                          <a:pt x="2335" y="200"/>
                          <a:pt x="2412" y="161"/>
                          <a:pt x="2502" y="135"/>
                        </a:cubicBezTo>
                        <a:cubicBezTo>
                          <a:pt x="2567" y="122"/>
                          <a:pt x="2644" y="109"/>
                          <a:pt x="2722" y="109"/>
                        </a:cubicBezTo>
                        <a:cubicBezTo>
                          <a:pt x="2773" y="109"/>
                          <a:pt x="2825" y="122"/>
                          <a:pt x="2876" y="148"/>
                        </a:cubicBezTo>
                        <a:cubicBezTo>
                          <a:pt x="2915"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4"/>
                  <p:cNvSpPr/>
                  <p:nvPr/>
                </p:nvSpPr>
                <p:spPr>
                  <a:xfrm>
                    <a:off x="1191681"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793" y="303"/>
                          <a:pt x="1702" y="367"/>
                          <a:pt x="1612" y="445"/>
                        </a:cubicBezTo>
                        <a:cubicBezTo>
                          <a:pt x="1535" y="509"/>
                          <a:pt x="1444"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91" y="651"/>
                        </a:cubicBezTo>
                        <a:cubicBezTo>
                          <a:pt x="65" y="612"/>
                          <a:pt x="52" y="548"/>
                          <a:pt x="65" y="509"/>
                        </a:cubicBezTo>
                        <a:cubicBezTo>
                          <a:pt x="65" y="470"/>
                          <a:pt x="103" y="445"/>
                          <a:pt x="129"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81" y="883"/>
                        </a:cubicBezTo>
                        <a:cubicBezTo>
                          <a:pt x="271" y="935"/>
                          <a:pt x="361" y="986"/>
                          <a:pt x="464" y="1012"/>
                        </a:cubicBezTo>
                        <a:cubicBezTo>
                          <a:pt x="568" y="1038"/>
                          <a:pt x="684" y="1063"/>
                          <a:pt x="787"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85" y="32"/>
                          <a:pt x="2721" y="19"/>
                        </a:cubicBezTo>
                        <a:cubicBezTo>
                          <a:pt x="2666"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4"/>
                  <p:cNvSpPr/>
                  <p:nvPr/>
                </p:nvSpPr>
                <p:spPr>
                  <a:xfrm>
                    <a:off x="1289946" y="648922"/>
                    <a:ext cx="175925" cy="63369"/>
                  </a:xfrm>
                  <a:custGeom>
                    <a:avLst/>
                    <a:gdLst/>
                    <a:ahLst/>
                    <a:cxnLst/>
                    <a:rect l="l" t="t" r="r" b="b"/>
                    <a:pathLst>
                      <a:path w="2954" h="1064" extrusionOk="0">
                        <a:moveTo>
                          <a:pt x="2547" y="1"/>
                        </a:moveTo>
                        <a:cubicBezTo>
                          <a:pt x="2523" y="1"/>
                          <a:pt x="2499" y="2"/>
                          <a:pt x="2477" y="6"/>
                        </a:cubicBezTo>
                        <a:cubicBezTo>
                          <a:pt x="2373" y="19"/>
                          <a:pt x="2270" y="45"/>
                          <a:pt x="2180" y="84"/>
                        </a:cubicBezTo>
                        <a:cubicBezTo>
                          <a:pt x="2077" y="122"/>
                          <a:pt x="1987" y="174"/>
                          <a:pt x="1896" y="238"/>
                        </a:cubicBezTo>
                        <a:cubicBezTo>
                          <a:pt x="1806" y="303"/>
                          <a:pt x="1703" y="367"/>
                          <a:pt x="1613" y="445"/>
                        </a:cubicBezTo>
                        <a:cubicBezTo>
                          <a:pt x="1535" y="509"/>
                          <a:pt x="1445" y="586"/>
                          <a:pt x="1355" y="638"/>
                        </a:cubicBezTo>
                        <a:cubicBezTo>
                          <a:pt x="1264" y="702"/>
                          <a:pt x="1174" y="754"/>
                          <a:pt x="1071" y="806"/>
                        </a:cubicBezTo>
                        <a:cubicBezTo>
                          <a:pt x="1032" y="818"/>
                          <a:pt x="981" y="831"/>
                          <a:pt x="929" y="844"/>
                        </a:cubicBezTo>
                        <a:cubicBezTo>
                          <a:pt x="878" y="857"/>
                          <a:pt x="839" y="870"/>
                          <a:pt x="787" y="870"/>
                        </a:cubicBezTo>
                        <a:cubicBezTo>
                          <a:pt x="684" y="870"/>
                          <a:pt x="594" y="870"/>
                          <a:pt x="504" y="857"/>
                        </a:cubicBezTo>
                        <a:cubicBezTo>
                          <a:pt x="413" y="844"/>
                          <a:pt x="336" y="818"/>
                          <a:pt x="259" y="780"/>
                        </a:cubicBezTo>
                        <a:cubicBezTo>
                          <a:pt x="194" y="754"/>
                          <a:pt x="143" y="702"/>
                          <a:pt x="104" y="651"/>
                        </a:cubicBezTo>
                        <a:cubicBezTo>
                          <a:pt x="65" y="612"/>
                          <a:pt x="52" y="548"/>
                          <a:pt x="65" y="509"/>
                        </a:cubicBezTo>
                        <a:cubicBezTo>
                          <a:pt x="65" y="470"/>
                          <a:pt x="104" y="445"/>
                          <a:pt x="143" y="445"/>
                        </a:cubicBezTo>
                        <a:lnTo>
                          <a:pt x="181" y="445"/>
                        </a:lnTo>
                        <a:cubicBezTo>
                          <a:pt x="168" y="432"/>
                          <a:pt x="156" y="419"/>
                          <a:pt x="143" y="419"/>
                        </a:cubicBezTo>
                        <a:cubicBezTo>
                          <a:pt x="130" y="416"/>
                          <a:pt x="119" y="414"/>
                          <a:pt x="108" y="414"/>
                        </a:cubicBezTo>
                        <a:cubicBezTo>
                          <a:pt x="73"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77" y="947"/>
                          <a:pt x="1380" y="896"/>
                          <a:pt x="1484" y="818"/>
                        </a:cubicBezTo>
                        <a:cubicBezTo>
                          <a:pt x="1574" y="754"/>
                          <a:pt x="1664" y="677"/>
                          <a:pt x="1754" y="612"/>
                        </a:cubicBezTo>
                        <a:cubicBezTo>
                          <a:pt x="1845" y="535"/>
                          <a:pt x="1922" y="457"/>
                          <a:pt x="2012" y="393"/>
                        </a:cubicBezTo>
                        <a:cubicBezTo>
                          <a:pt x="2090" y="341"/>
                          <a:pt x="2167" y="277"/>
                          <a:pt x="2257" y="238"/>
                        </a:cubicBezTo>
                        <a:cubicBezTo>
                          <a:pt x="2335" y="200"/>
                          <a:pt x="2412" y="161"/>
                          <a:pt x="2489" y="135"/>
                        </a:cubicBezTo>
                        <a:cubicBezTo>
                          <a:pt x="2567" y="122"/>
                          <a:pt x="2644" y="109"/>
                          <a:pt x="2709" y="109"/>
                        </a:cubicBezTo>
                        <a:cubicBezTo>
                          <a:pt x="2773"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28" y="148"/>
                          <a:pt x="2902" y="109"/>
                        </a:cubicBezTo>
                        <a:cubicBezTo>
                          <a:pt x="2850"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4"/>
                  <p:cNvSpPr/>
                  <p:nvPr/>
                </p:nvSpPr>
                <p:spPr>
                  <a:xfrm>
                    <a:off x="1386723" y="648922"/>
                    <a:ext cx="177474" cy="64143"/>
                  </a:xfrm>
                  <a:custGeom>
                    <a:avLst/>
                    <a:gdLst/>
                    <a:ahLst/>
                    <a:cxnLst/>
                    <a:rect l="l" t="t" r="r" b="b"/>
                    <a:pathLst>
                      <a:path w="2980" h="1077" extrusionOk="0">
                        <a:moveTo>
                          <a:pt x="2566" y="1"/>
                        </a:moveTo>
                        <a:cubicBezTo>
                          <a:pt x="2541" y="1"/>
                          <a:pt x="2516" y="2"/>
                          <a:pt x="2489" y="6"/>
                        </a:cubicBezTo>
                        <a:cubicBezTo>
                          <a:pt x="2399" y="19"/>
                          <a:pt x="2296" y="45"/>
                          <a:pt x="2205" y="84"/>
                        </a:cubicBezTo>
                        <a:cubicBezTo>
                          <a:pt x="2102" y="122"/>
                          <a:pt x="1999" y="174"/>
                          <a:pt x="1909" y="238"/>
                        </a:cubicBezTo>
                        <a:cubicBezTo>
                          <a:pt x="1819" y="303"/>
                          <a:pt x="1728" y="367"/>
                          <a:pt x="1638" y="445"/>
                        </a:cubicBezTo>
                        <a:cubicBezTo>
                          <a:pt x="1548" y="509"/>
                          <a:pt x="1458" y="586"/>
                          <a:pt x="1367" y="638"/>
                        </a:cubicBezTo>
                        <a:cubicBezTo>
                          <a:pt x="1290" y="702"/>
                          <a:pt x="1187" y="754"/>
                          <a:pt x="1097" y="806"/>
                        </a:cubicBezTo>
                        <a:cubicBezTo>
                          <a:pt x="1045" y="818"/>
                          <a:pt x="993" y="831"/>
                          <a:pt x="955" y="844"/>
                        </a:cubicBezTo>
                        <a:cubicBezTo>
                          <a:pt x="903" y="857"/>
                          <a:pt x="852" y="870"/>
                          <a:pt x="800" y="870"/>
                        </a:cubicBezTo>
                        <a:cubicBezTo>
                          <a:pt x="710" y="870"/>
                          <a:pt x="607" y="870"/>
                          <a:pt x="516" y="857"/>
                        </a:cubicBezTo>
                        <a:cubicBezTo>
                          <a:pt x="439" y="844"/>
                          <a:pt x="349" y="818"/>
                          <a:pt x="271" y="780"/>
                        </a:cubicBezTo>
                        <a:cubicBezTo>
                          <a:pt x="207" y="754"/>
                          <a:pt x="155" y="702"/>
                          <a:pt x="117" y="651"/>
                        </a:cubicBezTo>
                        <a:cubicBezTo>
                          <a:pt x="78" y="612"/>
                          <a:pt x="65" y="548"/>
                          <a:pt x="78" y="509"/>
                        </a:cubicBezTo>
                        <a:cubicBezTo>
                          <a:pt x="91" y="470"/>
                          <a:pt x="117" y="445"/>
                          <a:pt x="155" y="445"/>
                        </a:cubicBezTo>
                        <a:lnTo>
                          <a:pt x="194" y="445"/>
                        </a:lnTo>
                        <a:cubicBezTo>
                          <a:pt x="181" y="432"/>
                          <a:pt x="168" y="432"/>
                          <a:pt x="155" y="419"/>
                        </a:cubicBezTo>
                        <a:cubicBezTo>
                          <a:pt x="104" y="419"/>
                          <a:pt x="52" y="432"/>
                          <a:pt x="39" y="483"/>
                        </a:cubicBezTo>
                        <a:cubicBezTo>
                          <a:pt x="0" y="548"/>
                          <a:pt x="0" y="612"/>
                          <a:pt x="39" y="690"/>
                        </a:cubicBezTo>
                        <a:cubicBezTo>
                          <a:pt x="65" y="767"/>
                          <a:pt x="129" y="831"/>
                          <a:pt x="194" y="883"/>
                        </a:cubicBezTo>
                        <a:cubicBezTo>
                          <a:pt x="284" y="947"/>
                          <a:pt x="374" y="999"/>
                          <a:pt x="478" y="1025"/>
                        </a:cubicBezTo>
                        <a:cubicBezTo>
                          <a:pt x="581" y="1051"/>
                          <a:pt x="697" y="1063"/>
                          <a:pt x="813" y="1076"/>
                        </a:cubicBezTo>
                        <a:cubicBezTo>
                          <a:pt x="864" y="1063"/>
                          <a:pt x="929" y="1063"/>
                          <a:pt x="993" y="1051"/>
                        </a:cubicBezTo>
                        <a:cubicBezTo>
                          <a:pt x="1058" y="1038"/>
                          <a:pt x="1122" y="1012"/>
                          <a:pt x="1174" y="999"/>
                        </a:cubicBezTo>
                        <a:cubicBezTo>
                          <a:pt x="1290" y="947"/>
                          <a:pt x="1393" y="896"/>
                          <a:pt x="1496" y="818"/>
                        </a:cubicBezTo>
                        <a:cubicBezTo>
                          <a:pt x="1599" y="754"/>
                          <a:pt x="1690" y="677"/>
                          <a:pt x="1780" y="612"/>
                        </a:cubicBezTo>
                        <a:cubicBezTo>
                          <a:pt x="1870" y="535"/>
                          <a:pt x="1948" y="457"/>
                          <a:pt x="2025" y="393"/>
                        </a:cubicBezTo>
                        <a:cubicBezTo>
                          <a:pt x="2102" y="341"/>
                          <a:pt x="2193" y="277"/>
                          <a:pt x="2270" y="238"/>
                        </a:cubicBezTo>
                        <a:cubicBezTo>
                          <a:pt x="2347" y="200"/>
                          <a:pt x="2425" y="161"/>
                          <a:pt x="2515" y="135"/>
                        </a:cubicBezTo>
                        <a:cubicBezTo>
                          <a:pt x="2579" y="122"/>
                          <a:pt x="2657" y="109"/>
                          <a:pt x="2734" y="109"/>
                        </a:cubicBezTo>
                        <a:cubicBezTo>
                          <a:pt x="2786" y="109"/>
                          <a:pt x="2837" y="122"/>
                          <a:pt x="2889" y="148"/>
                        </a:cubicBezTo>
                        <a:cubicBezTo>
                          <a:pt x="2928" y="174"/>
                          <a:pt x="2953" y="200"/>
                          <a:pt x="2966" y="225"/>
                        </a:cubicBezTo>
                        <a:cubicBezTo>
                          <a:pt x="2966" y="238"/>
                          <a:pt x="2979" y="251"/>
                          <a:pt x="2979" y="264"/>
                        </a:cubicBezTo>
                        <a:cubicBezTo>
                          <a:pt x="2979" y="251"/>
                          <a:pt x="2979" y="238"/>
                          <a:pt x="2979" y="225"/>
                        </a:cubicBezTo>
                        <a:cubicBezTo>
                          <a:pt x="2966" y="187"/>
                          <a:pt x="2953" y="148"/>
                          <a:pt x="2928" y="109"/>
                        </a:cubicBezTo>
                        <a:cubicBezTo>
                          <a:pt x="2876" y="71"/>
                          <a:pt x="2811" y="32"/>
                          <a:pt x="2747" y="19"/>
                        </a:cubicBezTo>
                        <a:cubicBezTo>
                          <a:pt x="2683" y="10"/>
                          <a:pt x="2626" y="1"/>
                          <a:pt x="2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4"/>
                  <p:cNvSpPr/>
                  <p:nvPr/>
                </p:nvSpPr>
                <p:spPr>
                  <a:xfrm>
                    <a:off x="1485762" y="648922"/>
                    <a:ext cx="175925" cy="63369"/>
                  </a:xfrm>
                  <a:custGeom>
                    <a:avLst/>
                    <a:gdLst/>
                    <a:ahLst/>
                    <a:cxnLst/>
                    <a:rect l="l" t="t" r="r" b="b"/>
                    <a:pathLst>
                      <a:path w="2954" h="1064" extrusionOk="0">
                        <a:moveTo>
                          <a:pt x="2547" y="1"/>
                        </a:moveTo>
                        <a:cubicBezTo>
                          <a:pt x="2523" y="1"/>
                          <a:pt x="2499" y="2"/>
                          <a:pt x="2477" y="6"/>
                        </a:cubicBezTo>
                        <a:cubicBezTo>
                          <a:pt x="2373"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2" y="818"/>
                          <a:pt x="981" y="831"/>
                          <a:pt x="929" y="844"/>
                        </a:cubicBezTo>
                        <a:cubicBezTo>
                          <a:pt x="891" y="857"/>
                          <a:pt x="839" y="870"/>
                          <a:pt x="787" y="870"/>
                        </a:cubicBezTo>
                        <a:cubicBezTo>
                          <a:pt x="684" y="870"/>
                          <a:pt x="594" y="870"/>
                          <a:pt x="504" y="857"/>
                        </a:cubicBezTo>
                        <a:cubicBezTo>
                          <a:pt x="414"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81" y="883"/>
                        </a:cubicBezTo>
                        <a:cubicBezTo>
                          <a:pt x="272" y="935"/>
                          <a:pt x="362" y="986"/>
                          <a:pt x="465" y="1012"/>
                        </a:cubicBezTo>
                        <a:cubicBezTo>
                          <a:pt x="568" y="1038"/>
                          <a:pt x="684" y="1063"/>
                          <a:pt x="800" y="1063"/>
                        </a:cubicBezTo>
                        <a:cubicBezTo>
                          <a:pt x="852" y="1063"/>
                          <a:pt x="916" y="1051"/>
                          <a:pt x="981" y="1051"/>
                        </a:cubicBezTo>
                        <a:cubicBezTo>
                          <a:pt x="1032" y="1038"/>
                          <a:pt x="1097" y="1012"/>
                          <a:pt x="1161" y="999"/>
                        </a:cubicBezTo>
                        <a:cubicBezTo>
                          <a:pt x="1265" y="947"/>
                          <a:pt x="1381" y="896"/>
                          <a:pt x="1484" y="818"/>
                        </a:cubicBezTo>
                        <a:cubicBezTo>
                          <a:pt x="1574" y="754"/>
                          <a:pt x="1664" y="677"/>
                          <a:pt x="1755" y="612"/>
                        </a:cubicBezTo>
                        <a:cubicBezTo>
                          <a:pt x="1845" y="535"/>
                          <a:pt x="1922" y="457"/>
                          <a:pt x="2012" y="393"/>
                        </a:cubicBezTo>
                        <a:cubicBezTo>
                          <a:pt x="2090" y="341"/>
                          <a:pt x="2167" y="277"/>
                          <a:pt x="2257" y="238"/>
                        </a:cubicBezTo>
                        <a:cubicBezTo>
                          <a:pt x="2335" y="200"/>
                          <a:pt x="2412" y="161"/>
                          <a:pt x="2490" y="135"/>
                        </a:cubicBezTo>
                        <a:cubicBezTo>
                          <a:pt x="2567" y="122"/>
                          <a:pt x="2631" y="109"/>
                          <a:pt x="2709" y="109"/>
                        </a:cubicBezTo>
                        <a:cubicBezTo>
                          <a:pt x="2760" y="109"/>
                          <a:pt x="2825" y="122"/>
                          <a:pt x="2876" y="148"/>
                        </a:cubicBezTo>
                        <a:cubicBezTo>
                          <a:pt x="2902" y="174"/>
                          <a:pt x="2928" y="200"/>
                          <a:pt x="2941" y="225"/>
                        </a:cubicBezTo>
                        <a:cubicBezTo>
                          <a:pt x="2954" y="238"/>
                          <a:pt x="2954" y="251"/>
                          <a:pt x="2954" y="264"/>
                        </a:cubicBezTo>
                        <a:cubicBezTo>
                          <a:pt x="2954" y="251"/>
                          <a:pt x="2954" y="238"/>
                          <a:pt x="2954" y="225"/>
                        </a:cubicBezTo>
                        <a:cubicBezTo>
                          <a:pt x="2954" y="187"/>
                          <a:pt x="2941" y="148"/>
                          <a:pt x="2902" y="109"/>
                        </a:cubicBezTo>
                        <a:cubicBezTo>
                          <a:pt x="2851" y="71"/>
                          <a:pt x="2799" y="32"/>
                          <a:pt x="2722" y="19"/>
                        </a:cubicBezTo>
                        <a:cubicBezTo>
                          <a:pt x="2667"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4"/>
                  <p:cNvSpPr/>
                  <p:nvPr/>
                </p:nvSpPr>
                <p:spPr>
                  <a:xfrm>
                    <a:off x="158331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89" y="122"/>
                          <a:pt x="1999" y="174"/>
                          <a:pt x="1909" y="238"/>
                        </a:cubicBezTo>
                        <a:cubicBezTo>
                          <a:pt x="1806" y="303"/>
                          <a:pt x="1715" y="367"/>
                          <a:pt x="1625" y="445"/>
                        </a:cubicBezTo>
                        <a:cubicBezTo>
                          <a:pt x="1535" y="509"/>
                          <a:pt x="1458" y="586"/>
                          <a:pt x="1354"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17" y="445"/>
                          <a:pt x="142" y="445"/>
                        </a:cubicBezTo>
                        <a:lnTo>
                          <a:pt x="181" y="445"/>
                        </a:lnTo>
                        <a:cubicBezTo>
                          <a:pt x="168" y="432"/>
                          <a:pt x="168"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84" y="935"/>
                          <a:pt x="374" y="986"/>
                          <a:pt x="478" y="1012"/>
                        </a:cubicBezTo>
                        <a:cubicBezTo>
                          <a:pt x="581" y="1038"/>
                          <a:pt x="697" y="1063"/>
                          <a:pt x="800" y="1063"/>
                        </a:cubicBezTo>
                        <a:cubicBezTo>
                          <a:pt x="864" y="1063"/>
                          <a:pt x="929" y="1051"/>
                          <a:pt x="980" y="1051"/>
                        </a:cubicBezTo>
                        <a:cubicBezTo>
                          <a:pt x="1045" y="1038"/>
                          <a:pt x="1109"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47" y="200"/>
                          <a:pt x="2425" y="161"/>
                          <a:pt x="2502" y="135"/>
                        </a:cubicBezTo>
                        <a:cubicBezTo>
                          <a:pt x="2579" y="122"/>
                          <a:pt x="2644" y="109"/>
                          <a:pt x="2721" y="109"/>
                        </a:cubicBezTo>
                        <a:cubicBezTo>
                          <a:pt x="2773" y="109"/>
                          <a:pt x="2837" y="122"/>
                          <a:pt x="2876" y="148"/>
                        </a:cubicBezTo>
                        <a:cubicBezTo>
                          <a:pt x="2915" y="174"/>
                          <a:pt x="2940" y="200"/>
                          <a:pt x="2953" y="225"/>
                        </a:cubicBezTo>
                        <a:cubicBezTo>
                          <a:pt x="2966" y="238"/>
                          <a:pt x="2966" y="251"/>
                          <a:pt x="2966" y="264"/>
                        </a:cubicBezTo>
                        <a:cubicBezTo>
                          <a:pt x="2966" y="251"/>
                          <a:pt x="2966" y="238"/>
                          <a:pt x="2966" y="225"/>
                        </a:cubicBezTo>
                        <a:cubicBezTo>
                          <a:pt x="2966" y="187"/>
                          <a:pt x="2940" y="148"/>
                          <a:pt x="2915" y="109"/>
                        </a:cubicBezTo>
                        <a:cubicBezTo>
                          <a:pt x="2863" y="71"/>
                          <a:pt x="2799"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4"/>
                  <p:cNvSpPr/>
                  <p:nvPr/>
                </p:nvSpPr>
                <p:spPr>
                  <a:xfrm>
                    <a:off x="1681579" y="648922"/>
                    <a:ext cx="176700" cy="63369"/>
                  </a:xfrm>
                  <a:custGeom>
                    <a:avLst/>
                    <a:gdLst/>
                    <a:ahLst/>
                    <a:cxnLst/>
                    <a:rect l="l" t="t" r="r" b="b"/>
                    <a:pathLst>
                      <a:path w="2967" h="1064" extrusionOk="0">
                        <a:moveTo>
                          <a:pt x="2556" y="1"/>
                        </a:moveTo>
                        <a:cubicBezTo>
                          <a:pt x="2530"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8" y="702"/>
                          <a:pt x="1174" y="754"/>
                          <a:pt x="1084" y="806"/>
                        </a:cubicBezTo>
                        <a:cubicBezTo>
                          <a:pt x="1033" y="818"/>
                          <a:pt x="994" y="831"/>
                          <a:pt x="942" y="844"/>
                        </a:cubicBezTo>
                        <a:cubicBezTo>
                          <a:pt x="891" y="857"/>
                          <a:pt x="839" y="870"/>
                          <a:pt x="788" y="870"/>
                        </a:cubicBezTo>
                        <a:cubicBezTo>
                          <a:pt x="697" y="870"/>
                          <a:pt x="594" y="870"/>
                          <a:pt x="504" y="857"/>
                        </a:cubicBezTo>
                        <a:cubicBezTo>
                          <a:pt x="427" y="844"/>
                          <a:pt x="336" y="818"/>
                          <a:pt x="272" y="780"/>
                        </a:cubicBezTo>
                        <a:cubicBezTo>
                          <a:pt x="207" y="754"/>
                          <a:pt x="143" y="702"/>
                          <a:pt x="104" y="651"/>
                        </a:cubicBezTo>
                        <a:cubicBezTo>
                          <a:pt x="78" y="612"/>
                          <a:pt x="65" y="548"/>
                          <a:pt x="78" y="509"/>
                        </a:cubicBezTo>
                        <a:cubicBezTo>
                          <a:pt x="78" y="470"/>
                          <a:pt x="104" y="445"/>
                          <a:pt x="143" y="445"/>
                        </a:cubicBezTo>
                        <a:lnTo>
                          <a:pt x="182" y="445"/>
                        </a:lnTo>
                        <a:cubicBezTo>
                          <a:pt x="169" y="432"/>
                          <a:pt x="156" y="419"/>
                          <a:pt x="143" y="419"/>
                        </a:cubicBezTo>
                        <a:cubicBezTo>
                          <a:pt x="134" y="416"/>
                          <a:pt x="124" y="414"/>
                          <a:pt x="114" y="414"/>
                        </a:cubicBezTo>
                        <a:cubicBezTo>
                          <a:pt x="82" y="414"/>
                          <a:pt x="50" y="431"/>
                          <a:pt x="40" y="470"/>
                        </a:cubicBezTo>
                        <a:cubicBezTo>
                          <a:pt x="1" y="535"/>
                          <a:pt x="1" y="612"/>
                          <a:pt x="40"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2" y="999"/>
                        </a:cubicBezTo>
                        <a:cubicBezTo>
                          <a:pt x="1278" y="947"/>
                          <a:pt x="1381" y="896"/>
                          <a:pt x="1484" y="818"/>
                        </a:cubicBezTo>
                        <a:cubicBezTo>
                          <a:pt x="1587" y="754"/>
                          <a:pt x="1677" y="677"/>
                          <a:pt x="1768" y="612"/>
                        </a:cubicBezTo>
                        <a:cubicBezTo>
                          <a:pt x="1858" y="535"/>
                          <a:pt x="1935" y="457"/>
                          <a:pt x="2025" y="393"/>
                        </a:cubicBezTo>
                        <a:cubicBezTo>
                          <a:pt x="2090" y="341"/>
                          <a:pt x="2180" y="277"/>
                          <a:pt x="2258" y="238"/>
                        </a:cubicBezTo>
                        <a:cubicBezTo>
                          <a:pt x="2335" y="200"/>
                          <a:pt x="2425" y="161"/>
                          <a:pt x="2503" y="135"/>
                        </a:cubicBezTo>
                        <a:cubicBezTo>
                          <a:pt x="2567" y="122"/>
                          <a:pt x="2644" y="109"/>
                          <a:pt x="2722" y="109"/>
                        </a:cubicBezTo>
                        <a:cubicBezTo>
                          <a:pt x="2773" y="109"/>
                          <a:pt x="2838"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4" y="71"/>
                          <a:pt x="2799" y="32"/>
                          <a:pt x="2735"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4"/>
                  <p:cNvSpPr/>
                  <p:nvPr/>
                </p:nvSpPr>
                <p:spPr>
                  <a:xfrm>
                    <a:off x="1779904"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5" y="367"/>
                          <a:pt x="1625" y="445"/>
                        </a:cubicBezTo>
                        <a:cubicBezTo>
                          <a:pt x="1535" y="509"/>
                          <a:pt x="1445" y="586"/>
                          <a:pt x="1354" y="638"/>
                        </a:cubicBezTo>
                        <a:cubicBezTo>
                          <a:pt x="1264" y="702"/>
                          <a:pt x="1174" y="754"/>
                          <a:pt x="1071" y="806"/>
                        </a:cubicBezTo>
                        <a:cubicBezTo>
                          <a:pt x="1032" y="818"/>
                          <a:pt x="980"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45" y="1038"/>
                          <a:pt x="1097" y="1012"/>
                          <a:pt x="1161" y="999"/>
                        </a:cubicBezTo>
                        <a:cubicBezTo>
                          <a:pt x="1277" y="947"/>
                          <a:pt x="1380" y="896"/>
                          <a:pt x="1483" y="818"/>
                        </a:cubicBezTo>
                        <a:cubicBezTo>
                          <a:pt x="1587" y="754"/>
                          <a:pt x="1664" y="677"/>
                          <a:pt x="1754" y="612"/>
                        </a:cubicBezTo>
                        <a:cubicBezTo>
                          <a:pt x="1844"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0" y="148"/>
                          <a:pt x="2902" y="109"/>
                        </a:cubicBezTo>
                        <a:cubicBezTo>
                          <a:pt x="2850"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4"/>
                  <p:cNvSpPr/>
                  <p:nvPr/>
                </p:nvSpPr>
                <p:spPr>
                  <a:xfrm>
                    <a:off x="1877454"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47" y="509"/>
                          <a:pt x="1457" y="586"/>
                          <a:pt x="1367" y="638"/>
                        </a:cubicBezTo>
                        <a:cubicBezTo>
                          <a:pt x="1277" y="702"/>
                          <a:pt x="1186" y="754"/>
                          <a:pt x="1083" y="806"/>
                        </a:cubicBezTo>
                        <a:cubicBezTo>
                          <a:pt x="1045" y="818"/>
                          <a:pt x="993" y="831"/>
                          <a:pt x="941" y="844"/>
                        </a:cubicBezTo>
                        <a:cubicBezTo>
                          <a:pt x="890" y="857"/>
                          <a:pt x="851" y="870"/>
                          <a:pt x="800" y="870"/>
                        </a:cubicBezTo>
                        <a:cubicBezTo>
                          <a:pt x="696" y="870"/>
                          <a:pt x="606" y="870"/>
                          <a:pt x="516" y="857"/>
                        </a:cubicBezTo>
                        <a:cubicBezTo>
                          <a:pt x="426" y="844"/>
                          <a:pt x="348" y="818"/>
                          <a:pt x="271" y="780"/>
                        </a:cubicBezTo>
                        <a:cubicBezTo>
                          <a:pt x="206" y="754"/>
                          <a:pt x="155" y="702"/>
                          <a:pt x="103" y="651"/>
                        </a:cubicBezTo>
                        <a:cubicBezTo>
                          <a:pt x="77" y="612"/>
                          <a:pt x="65" y="548"/>
                          <a:pt x="77" y="509"/>
                        </a:cubicBezTo>
                        <a:cubicBezTo>
                          <a:pt x="77" y="470"/>
                          <a:pt x="116" y="445"/>
                          <a:pt x="142" y="445"/>
                        </a:cubicBezTo>
                        <a:lnTo>
                          <a:pt x="181" y="445"/>
                        </a:lnTo>
                        <a:cubicBezTo>
                          <a:pt x="181" y="432"/>
                          <a:pt x="168" y="419"/>
                          <a:pt x="155" y="419"/>
                        </a:cubicBezTo>
                        <a:cubicBezTo>
                          <a:pt x="143" y="416"/>
                          <a:pt x="130" y="414"/>
                          <a:pt x="119" y="414"/>
                        </a:cubicBezTo>
                        <a:cubicBezTo>
                          <a:pt x="81" y="414"/>
                          <a:pt x="49" y="431"/>
                          <a:pt x="39" y="470"/>
                        </a:cubicBezTo>
                        <a:cubicBezTo>
                          <a:pt x="0" y="535"/>
                          <a:pt x="0" y="612"/>
                          <a:pt x="39" y="677"/>
                        </a:cubicBezTo>
                        <a:cubicBezTo>
                          <a:pt x="77" y="754"/>
                          <a:pt x="129" y="818"/>
                          <a:pt x="194" y="883"/>
                        </a:cubicBezTo>
                        <a:cubicBezTo>
                          <a:pt x="284" y="935"/>
                          <a:pt x="374" y="986"/>
                          <a:pt x="477" y="1012"/>
                        </a:cubicBezTo>
                        <a:cubicBezTo>
                          <a:pt x="580" y="1038"/>
                          <a:pt x="696" y="1063"/>
                          <a:pt x="800" y="1063"/>
                        </a:cubicBezTo>
                        <a:cubicBezTo>
                          <a:pt x="864" y="1063"/>
                          <a:pt x="929" y="1051"/>
                          <a:pt x="993" y="1051"/>
                        </a:cubicBezTo>
                        <a:cubicBezTo>
                          <a:pt x="1045" y="1038"/>
                          <a:pt x="1109" y="1012"/>
                          <a:pt x="1174" y="999"/>
                        </a:cubicBezTo>
                        <a:cubicBezTo>
                          <a:pt x="1277" y="947"/>
                          <a:pt x="1393" y="896"/>
                          <a:pt x="1496" y="818"/>
                        </a:cubicBezTo>
                        <a:cubicBezTo>
                          <a:pt x="1586" y="754"/>
                          <a:pt x="1676" y="677"/>
                          <a:pt x="1767" y="612"/>
                        </a:cubicBezTo>
                        <a:cubicBezTo>
                          <a:pt x="1857" y="535"/>
                          <a:pt x="1934" y="457"/>
                          <a:pt x="2025" y="393"/>
                        </a:cubicBezTo>
                        <a:cubicBezTo>
                          <a:pt x="2102" y="341"/>
                          <a:pt x="2179" y="277"/>
                          <a:pt x="2270" y="238"/>
                        </a:cubicBezTo>
                        <a:cubicBezTo>
                          <a:pt x="2347" y="200"/>
                          <a:pt x="2424" y="161"/>
                          <a:pt x="2502" y="135"/>
                        </a:cubicBezTo>
                        <a:cubicBezTo>
                          <a:pt x="2579" y="122"/>
                          <a:pt x="2643" y="109"/>
                          <a:pt x="2721" y="109"/>
                        </a:cubicBezTo>
                        <a:cubicBezTo>
                          <a:pt x="2772" y="109"/>
                          <a:pt x="2837" y="122"/>
                          <a:pt x="2888" y="148"/>
                        </a:cubicBezTo>
                        <a:cubicBezTo>
                          <a:pt x="2914" y="174"/>
                          <a:pt x="2940" y="200"/>
                          <a:pt x="2953" y="225"/>
                        </a:cubicBezTo>
                        <a:cubicBezTo>
                          <a:pt x="2966"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4"/>
                  <p:cNvSpPr/>
                  <p:nvPr/>
                </p:nvSpPr>
                <p:spPr>
                  <a:xfrm>
                    <a:off x="1975720"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06" y="303"/>
                          <a:pt x="1716" y="367"/>
                          <a:pt x="1625" y="445"/>
                        </a:cubicBezTo>
                        <a:cubicBezTo>
                          <a:pt x="1535" y="509"/>
                          <a:pt x="1458" y="586"/>
                          <a:pt x="1355" y="638"/>
                        </a:cubicBezTo>
                        <a:cubicBezTo>
                          <a:pt x="1277" y="702"/>
                          <a:pt x="1187" y="754"/>
                          <a:pt x="1084" y="806"/>
                        </a:cubicBezTo>
                        <a:cubicBezTo>
                          <a:pt x="1032" y="818"/>
                          <a:pt x="993" y="831"/>
                          <a:pt x="942" y="844"/>
                        </a:cubicBezTo>
                        <a:cubicBezTo>
                          <a:pt x="890" y="857"/>
                          <a:pt x="839" y="870"/>
                          <a:pt x="800" y="870"/>
                        </a:cubicBezTo>
                        <a:cubicBezTo>
                          <a:pt x="697" y="870"/>
                          <a:pt x="607" y="870"/>
                          <a:pt x="503" y="857"/>
                        </a:cubicBezTo>
                        <a:cubicBezTo>
                          <a:pt x="426" y="844"/>
                          <a:pt x="349" y="818"/>
                          <a:pt x="271" y="780"/>
                        </a:cubicBezTo>
                        <a:cubicBezTo>
                          <a:pt x="207" y="754"/>
                          <a:pt x="142" y="702"/>
                          <a:pt x="104" y="651"/>
                        </a:cubicBezTo>
                        <a:cubicBezTo>
                          <a:pt x="78" y="612"/>
                          <a:pt x="65" y="548"/>
                          <a:pt x="78" y="509"/>
                        </a:cubicBezTo>
                        <a:cubicBezTo>
                          <a:pt x="78" y="470"/>
                          <a:pt x="104" y="445"/>
                          <a:pt x="142" y="445"/>
                        </a:cubicBezTo>
                        <a:lnTo>
                          <a:pt x="181" y="445"/>
                        </a:lnTo>
                        <a:cubicBezTo>
                          <a:pt x="168" y="432"/>
                          <a:pt x="155" y="419"/>
                          <a:pt x="142" y="419"/>
                        </a:cubicBezTo>
                        <a:cubicBezTo>
                          <a:pt x="133" y="416"/>
                          <a:pt x="123" y="414"/>
                          <a:pt x="114"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00" y="1063"/>
                        </a:cubicBezTo>
                        <a:cubicBezTo>
                          <a:pt x="865" y="1063"/>
                          <a:pt x="929" y="1051"/>
                          <a:pt x="981" y="1051"/>
                        </a:cubicBezTo>
                        <a:cubicBezTo>
                          <a:pt x="1045" y="1038"/>
                          <a:pt x="1110" y="1012"/>
                          <a:pt x="1161" y="999"/>
                        </a:cubicBezTo>
                        <a:cubicBezTo>
                          <a:pt x="1277" y="947"/>
                          <a:pt x="1393" y="896"/>
                          <a:pt x="1483" y="818"/>
                        </a:cubicBezTo>
                        <a:cubicBezTo>
                          <a:pt x="1587" y="754"/>
                          <a:pt x="1677" y="677"/>
                          <a:pt x="1767" y="612"/>
                        </a:cubicBezTo>
                        <a:cubicBezTo>
                          <a:pt x="1857" y="535"/>
                          <a:pt x="1935" y="457"/>
                          <a:pt x="2025" y="393"/>
                        </a:cubicBezTo>
                        <a:cubicBezTo>
                          <a:pt x="2102" y="341"/>
                          <a:pt x="2180" y="277"/>
                          <a:pt x="2270" y="238"/>
                        </a:cubicBezTo>
                        <a:cubicBezTo>
                          <a:pt x="2335" y="200"/>
                          <a:pt x="2425" y="161"/>
                          <a:pt x="2502" y="135"/>
                        </a:cubicBezTo>
                        <a:cubicBezTo>
                          <a:pt x="2580" y="122"/>
                          <a:pt x="2644" y="109"/>
                          <a:pt x="2721" y="109"/>
                        </a:cubicBezTo>
                        <a:cubicBezTo>
                          <a:pt x="2773" y="109"/>
                          <a:pt x="2837" y="122"/>
                          <a:pt x="2876" y="148"/>
                        </a:cubicBezTo>
                        <a:cubicBezTo>
                          <a:pt x="2915" y="174"/>
                          <a:pt x="2941" y="200"/>
                          <a:pt x="2953" y="225"/>
                        </a:cubicBezTo>
                        <a:cubicBezTo>
                          <a:pt x="2953"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4"/>
                  <p:cNvSpPr/>
                  <p:nvPr/>
                </p:nvSpPr>
                <p:spPr>
                  <a:xfrm>
                    <a:off x="2074045" y="648922"/>
                    <a:ext cx="176640" cy="63369"/>
                  </a:xfrm>
                  <a:custGeom>
                    <a:avLst/>
                    <a:gdLst/>
                    <a:ahLst/>
                    <a:cxnLst/>
                    <a:rect l="l" t="t" r="r" b="b"/>
                    <a:pathLst>
                      <a:path w="2966" h="1064" extrusionOk="0">
                        <a:moveTo>
                          <a:pt x="2553" y="1"/>
                        </a:moveTo>
                        <a:cubicBezTo>
                          <a:pt x="2528"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52" y="548"/>
                          <a:pt x="65"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4" y="883"/>
                        </a:cubicBezTo>
                        <a:cubicBezTo>
                          <a:pt x="271" y="935"/>
                          <a:pt x="374" y="986"/>
                          <a:pt x="464" y="1012"/>
                        </a:cubicBezTo>
                        <a:cubicBezTo>
                          <a:pt x="580" y="1038"/>
                          <a:pt x="684" y="1063"/>
                          <a:pt x="800" y="1063"/>
                        </a:cubicBezTo>
                        <a:cubicBezTo>
                          <a:pt x="864" y="1063"/>
                          <a:pt x="916"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3" y="109"/>
                          <a:pt x="2721" y="109"/>
                        </a:cubicBezTo>
                        <a:cubicBezTo>
                          <a:pt x="2772" y="109"/>
                          <a:pt x="2824" y="122"/>
                          <a:pt x="2876" y="148"/>
                        </a:cubicBezTo>
                        <a:cubicBezTo>
                          <a:pt x="2914" y="174"/>
                          <a:pt x="2940"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4"/>
                  <p:cNvSpPr/>
                  <p:nvPr/>
                </p:nvSpPr>
                <p:spPr>
                  <a:xfrm>
                    <a:off x="2172310"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77" y="857"/>
                          <a:pt x="839" y="870"/>
                          <a:pt x="787" y="870"/>
                        </a:cubicBezTo>
                        <a:cubicBezTo>
                          <a:pt x="684" y="870"/>
                          <a:pt x="594" y="870"/>
                          <a:pt x="504" y="857"/>
                        </a:cubicBezTo>
                        <a:cubicBezTo>
                          <a:pt x="413" y="844"/>
                          <a:pt x="336" y="818"/>
                          <a:pt x="259"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74" y="754"/>
                          <a:pt x="1664" y="677"/>
                          <a:pt x="1754" y="612"/>
                        </a:cubicBezTo>
                        <a:cubicBezTo>
                          <a:pt x="1845" y="535"/>
                          <a:pt x="1935" y="457"/>
                          <a:pt x="2012" y="393"/>
                        </a:cubicBezTo>
                        <a:cubicBezTo>
                          <a:pt x="2090" y="341"/>
                          <a:pt x="2167" y="277"/>
                          <a:pt x="2257" y="238"/>
                        </a:cubicBezTo>
                        <a:cubicBezTo>
                          <a:pt x="2335" y="200"/>
                          <a:pt x="2412" y="161"/>
                          <a:pt x="2502" y="135"/>
                        </a:cubicBezTo>
                        <a:cubicBezTo>
                          <a:pt x="2567" y="122"/>
                          <a:pt x="2644" y="109"/>
                          <a:pt x="2708" y="109"/>
                        </a:cubicBezTo>
                        <a:cubicBezTo>
                          <a:pt x="2773" y="109"/>
                          <a:pt x="2825" y="122"/>
                          <a:pt x="2876" y="148"/>
                        </a:cubicBezTo>
                        <a:cubicBezTo>
                          <a:pt x="2902" y="174"/>
                          <a:pt x="2928" y="200"/>
                          <a:pt x="2941" y="225"/>
                        </a:cubicBezTo>
                        <a:cubicBezTo>
                          <a:pt x="2953" y="238"/>
                          <a:pt x="2953" y="251"/>
                          <a:pt x="2953" y="264"/>
                        </a:cubicBezTo>
                        <a:cubicBezTo>
                          <a:pt x="2953" y="251"/>
                          <a:pt x="2953" y="238"/>
                          <a:pt x="2953" y="225"/>
                        </a:cubicBezTo>
                        <a:cubicBezTo>
                          <a:pt x="2953" y="187"/>
                          <a:pt x="2928" y="148"/>
                          <a:pt x="2902" y="109"/>
                        </a:cubicBezTo>
                        <a:cubicBezTo>
                          <a:pt x="2850" y="71"/>
                          <a:pt x="2799" y="32"/>
                          <a:pt x="2734" y="19"/>
                        </a:cubicBezTo>
                        <a:cubicBezTo>
                          <a:pt x="2670" y="10"/>
                          <a:pt x="2607"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4"/>
                  <p:cNvSpPr/>
                  <p:nvPr/>
                </p:nvSpPr>
                <p:spPr>
                  <a:xfrm>
                    <a:off x="2269861" y="648922"/>
                    <a:ext cx="176640" cy="63369"/>
                  </a:xfrm>
                  <a:custGeom>
                    <a:avLst/>
                    <a:gdLst/>
                    <a:ahLst/>
                    <a:cxnLst/>
                    <a:rect l="l" t="t" r="r" b="b"/>
                    <a:pathLst>
                      <a:path w="2966" h="1064" extrusionOk="0">
                        <a:moveTo>
                          <a:pt x="2560" y="1"/>
                        </a:moveTo>
                        <a:cubicBezTo>
                          <a:pt x="2535" y="1"/>
                          <a:pt x="2512" y="2"/>
                          <a:pt x="2489" y="6"/>
                        </a:cubicBezTo>
                        <a:cubicBezTo>
                          <a:pt x="2386" y="19"/>
                          <a:pt x="2283" y="45"/>
                          <a:pt x="2192" y="84"/>
                        </a:cubicBezTo>
                        <a:cubicBezTo>
                          <a:pt x="2089" y="122"/>
                          <a:pt x="1999" y="174"/>
                          <a:pt x="1909" y="238"/>
                        </a:cubicBezTo>
                        <a:cubicBezTo>
                          <a:pt x="1805" y="303"/>
                          <a:pt x="1715" y="367"/>
                          <a:pt x="1625" y="445"/>
                        </a:cubicBezTo>
                        <a:cubicBezTo>
                          <a:pt x="1535" y="509"/>
                          <a:pt x="1457" y="586"/>
                          <a:pt x="1354" y="638"/>
                        </a:cubicBezTo>
                        <a:cubicBezTo>
                          <a:pt x="1277" y="702"/>
                          <a:pt x="1187" y="754"/>
                          <a:pt x="1083" y="806"/>
                        </a:cubicBezTo>
                        <a:cubicBezTo>
                          <a:pt x="1032" y="818"/>
                          <a:pt x="993" y="831"/>
                          <a:pt x="942" y="844"/>
                        </a:cubicBezTo>
                        <a:cubicBezTo>
                          <a:pt x="890" y="857"/>
                          <a:pt x="838" y="870"/>
                          <a:pt x="800" y="870"/>
                        </a:cubicBezTo>
                        <a:cubicBezTo>
                          <a:pt x="697" y="870"/>
                          <a:pt x="606" y="870"/>
                          <a:pt x="503" y="857"/>
                        </a:cubicBezTo>
                        <a:cubicBezTo>
                          <a:pt x="426" y="844"/>
                          <a:pt x="348" y="818"/>
                          <a:pt x="271" y="780"/>
                        </a:cubicBezTo>
                        <a:cubicBezTo>
                          <a:pt x="207" y="754"/>
                          <a:pt x="142" y="702"/>
                          <a:pt x="103" y="651"/>
                        </a:cubicBezTo>
                        <a:cubicBezTo>
                          <a:pt x="78" y="612"/>
                          <a:pt x="65" y="548"/>
                          <a:pt x="78" y="509"/>
                        </a:cubicBezTo>
                        <a:cubicBezTo>
                          <a:pt x="78" y="470"/>
                          <a:pt x="116" y="445"/>
                          <a:pt x="142" y="445"/>
                        </a:cubicBezTo>
                        <a:lnTo>
                          <a:pt x="181" y="445"/>
                        </a:lnTo>
                        <a:cubicBezTo>
                          <a:pt x="168" y="432"/>
                          <a:pt x="168" y="419"/>
                          <a:pt x="155" y="419"/>
                        </a:cubicBezTo>
                        <a:cubicBezTo>
                          <a:pt x="143" y="416"/>
                          <a:pt x="131" y="414"/>
                          <a:pt x="119" y="414"/>
                        </a:cubicBezTo>
                        <a:cubicBezTo>
                          <a:pt x="81" y="414"/>
                          <a:pt x="49" y="431"/>
                          <a:pt x="39" y="470"/>
                        </a:cubicBezTo>
                        <a:cubicBezTo>
                          <a:pt x="0" y="535"/>
                          <a:pt x="0" y="612"/>
                          <a:pt x="39" y="677"/>
                        </a:cubicBezTo>
                        <a:cubicBezTo>
                          <a:pt x="78" y="754"/>
                          <a:pt x="129" y="818"/>
                          <a:pt x="194" y="883"/>
                        </a:cubicBezTo>
                        <a:cubicBezTo>
                          <a:pt x="284" y="935"/>
                          <a:pt x="374" y="986"/>
                          <a:pt x="477" y="1012"/>
                        </a:cubicBezTo>
                        <a:cubicBezTo>
                          <a:pt x="580" y="1038"/>
                          <a:pt x="697" y="1063"/>
                          <a:pt x="813" y="1063"/>
                        </a:cubicBezTo>
                        <a:cubicBezTo>
                          <a:pt x="864" y="1063"/>
                          <a:pt x="929" y="1051"/>
                          <a:pt x="993" y="1051"/>
                        </a:cubicBezTo>
                        <a:cubicBezTo>
                          <a:pt x="1045" y="1038"/>
                          <a:pt x="1109" y="1012"/>
                          <a:pt x="1174" y="999"/>
                        </a:cubicBezTo>
                        <a:cubicBezTo>
                          <a:pt x="1277" y="947"/>
                          <a:pt x="1393" y="896"/>
                          <a:pt x="1496" y="818"/>
                        </a:cubicBezTo>
                        <a:cubicBezTo>
                          <a:pt x="1586" y="754"/>
                          <a:pt x="1677" y="677"/>
                          <a:pt x="1767" y="612"/>
                        </a:cubicBezTo>
                        <a:cubicBezTo>
                          <a:pt x="1857" y="535"/>
                          <a:pt x="1934" y="457"/>
                          <a:pt x="2025" y="393"/>
                        </a:cubicBezTo>
                        <a:cubicBezTo>
                          <a:pt x="2102" y="341"/>
                          <a:pt x="2179" y="277"/>
                          <a:pt x="2270" y="238"/>
                        </a:cubicBezTo>
                        <a:cubicBezTo>
                          <a:pt x="2347" y="200"/>
                          <a:pt x="2424" y="161"/>
                          <a:pt x="2502" y="135"/>
                        </a:cubicBezTo>
                        <a:cubicBezTo>
                          <a:pt x="2579" y="122"/>
                          <a:pt x="2644" y="109"/>
                          <a:pt x="2721" y="109"/>
                        </a:cubicBezTo>
                        <a:cubicBezTo>
                          <a:pt x="2773" y="109"/>
                          <a:pt x="2837" y="122"/>
                          <a:pt x="2889"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4"/>
                  <p:cNvSpPr/>
                  <p:nvPr/>
                </p:nvSpPr>
                <p:spPr>
                  <a:xfrm>
                    <a:off x="2368126"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90" y="122"/>
                          <a:pt x="1986" y="174"/>
                          <a:pt x="1896" y="238"/>
                        </a:cubicBezTo>
                        <a:cubicBezTo>
                          <a:pt x="1806" y="303"/>
                          <a:pt x="1716" y="367"/>
                          <a:pt x="1625" y="445"/>
                        </a:cubicBezTo>
                        <a:cubicBezTo>
                          <a:pt x="1535" y="509"/>
                          <a:pt x="1445" y="586"/>
                          <a:pt x="1355" y="638"/>
                        </a:cubicBezTo>
                        <a:cubicBezTo>
                          <a:pt x="1277" y="702"/>
                          <a:pt x="1174" y="754"/>
                          <a:pt x="1084" y="806"/>
                        </a:cubicBezTo>
                        <a:cubicBezTo>
                          <a:pt x="1032" y="818"/>
                          <a:pt x="981" y="831"/>
                          <a:pt x="942" y="844"/>
                        </a:cubicBezTo>
                        <a:cubicBezTo>
                          <a:pt x="890" y="857"/>
                          <a:pt x="839" y="870"/>
                          <a:pt x="787" y="870"/>
                        </a:cubicBezTo>
                        <a:cubicBezTo>
                          <a:pt x="697" y="870"/>
                          <a:pt x="594" y="870"/>
                          <a:pt x="504" y="857"/>
                        </a:cubicBezTo>
                        <a:cubicBezTo>
                          <a:pt x="426" y="844"/>
                          <a:pt x="336" y="818"/>
                          <a:pt x="259" y="780"/>
                        </a:cubicBezTo>
                        <a:cubicBezTo>
                          <a:pt x="207" y="754"/>
                          <a:pt x="143" y="702"/>
                          <a:pt x="104" y="651"/>
                        </a:cubicBezTo>
                        <a:cubicBezTo>
                          <a:pt x="78" y="612"/>
                          <a:pt x="65" y="548"/>
                          <a:pt x="65" y="509"/>
                        </a:cubicBezTo>
                        <a:cubicBezTo>
                          <a:pt x="78" y="470"/>
                          <a:pt x="104" y="445"/>
                          <a:pt x="143" y="445"/>
                        </a:cubicBezTo>
                        <a:lnTo>
                          <a:pt x="181" y="445"/>
                        </a:lnTo>
                        <a:cubicBezTo>
                          <a:pt x="168" y="432"/>
                          <a:pt x="155" y="419"/>
                          <a:pt x="143" y="419"/>
                        </a:cubicBezTo>
                        <a:cubicBezTo>
                          <a:pt x="133"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0" y="896"/>
                          <a:pt x="1484" y="818"/>
                        </a:cubicBezTo>
                        <a:cubicBezTo>
                          <a:pt x="1587" y="754"/>
                          <a:pt x="1677" y="677"/>
                          <a:pt x="1767" y="612"/>
                        </a:cubicBezTo>
                        <a:cubicBezTo>
                          <a:pt x="1858" y="535"/>
                          <a:pt x="1935" y="457"/>
                          <a:pt x="2025" y="393"/>
                        </a:cubicBezTo>
                        <a:cubicBezTo>
                          <a:pt x="2090" y="341"/>
                          <a:pt x="2180" y="277"/>
                          <a:pt x="2257" y="238"/>
                        </a:cubicBezTo>
                        <a:cubicBezTo>
                          <a:pt x="2335" y="200"/>
                          <a:pt x="2425" y="161"/>
                          <a:pt x="2502" y="135"/>
                        </a:cubicBezTo>
                        <a:cubicBezTo>
                          <a:pt x="2567" y="122"/>
                          <a:pt x="2644" y="109"/>
                          <a:pt x="2721" y="109"/>
                        </a:cubicBezTo>
                        <a:cubicBezTo>
                          <a:pt x="2773" y="109"/>
                          <a:pt x="2838" y="122"/>
                          <a:pt x="2876" y="148"/>
                        </a:cubicBezTo>
                        <a:cubicBezTo>
                          <a:pt x="2915" y="174"/>
                          <a:pt x="2941" y="200"/>
                          <a:pt x="2954" y="225"/>
                        </a:cubicBezTo>
                        <a:cubicBezTo>
                          <a:pt x="2954" y="238"/>
                          <a:pt x="2966" y="251"/>
                          <a:pt x="2966" y="264"/>
                        </a:cubicBezTo>
                        <a:cubicBezTo>
                          <a:pt x="2966" y="251"/>
                          <a:pt x="2966" y="238"/>
                          <a:pt x="2966" y="225"/>
                        </a:cubicBezTo>
                        <a:cubicBezTo>
                          <a:pt x="2954" y="187"/>
                          <a:pt x="2941" y="148"/>
                          <a:pt x="2915" y="109"/>
                        </a:cubicBezTo>
                        <a:cubicBezTo>
                          <a:pt x="2863" y="71"/>
                          <a:pt x="2799" y="32"/>
                          <a:pt x="2734" y="19"/>
                        </a:cubicBezTo>
                        <a:cubicBezTo>
                          <a:pt x="2680" y="10"/>
                          <a:pt x="2619"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4"/>
                  <p:cNvSpPr/>
                  <p:nvPr/>
                </p:nvSpPr>
                <p:spPr>
                  <a:xfrm>
                    <a:off x="2466451" y="648922"/>
                    <a:ext cx="175925" cy="63369"/>
                  </a:xfrm>
                  <a:custGeom>
                    <a:avLst/>
                    <a:gdLst/>
                    <a:ahLst/>
                    <a:cxnLst/>
                    <a:rect l="l" t="t" r="r" b="b"/>
                    <a:pathLst>
                      <a:path w="2954" h="1064" extrusionOk="0">
                        <a:moveTo>
                          <a:pt x="2553" y="1"/>
                        </a:moveTo>
                        <a:cubicBezTo>
                          <a:pt x="2528" y="1"/>
                          <a:pt x="2502" y="2"/>
                          <a:pt x="2476" y="6"/>
                        </a:cubicBezTo>
                        <a:cubicBezTo>
                          <a:pt x="2373"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70" y="806"/>
                        </a:cubicBezTo>
                        <a:cubicBezTo>
                          <a:pt x="1032" y="818"/>
                          <a:pt x="980" y="831"/>
                          <a:pt x="929" y="844"/>
                        </a:cubicBezTo>
                        <a:cubicBezTo>
                          <a:pt x="890" y="857"/>
                          <a:pt x="838" y="870"/>
                          <a:pt x="787" y="870"/>
                        </a:cubicBezTo>
                        <a:cubicBezTo>
                          <a:pt x="697" y="870"/>
                          <a:pt x="593" y="870"/>
                          <a:pt x="503" y="857"/>
                        </a:cubicBezTo>
                        <a:cubicBezTo>
                          <a:pt x="413" y="844"/>
                          <a:pt x="335" y="818"/>
                          <a:pt x="258" y="780"/>
                        </a:cubicBezTo>
                        <a:cubicBezTo>
                          <a:pt x="194" y="754"/>
                          <a:pt x="142" y="702"/>
                          <a:pt x="103" y="651"/>
                        </a:cubicBezTo>
                        <a:cubicBezTo>
                          <a:pt x="65" y="612"/>
                          <a:pt x="52" y="548"/>
                          <a:pt x="65" y="509"/>
                        </a:cubicBezTo>
                        <a:cubicBezTo>
                          <a:pt x="78" y="470"/>
                          <a:pt x="103" y="445"/>
                          <a:pt x="142" y="445"/>
                        </a:cubicBezTo>
                        <a:lnTo>
                          <a:pt x="181"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4"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40" y="148"/>
                          <a:pt x="2902" y="109"/>
                        </a:cubicBezTo>
                        <a:cubicBezTo>
                          <a:pt x="2850"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4"/>
                  <p:cNvSpPr/>
                  <p:nvPr/>
                </p:nvSpPr>
                <p:spPr>
                  <a:xfrm>
                    <a:off x="2563943"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6" y="445"/>
                        </a:cubicBezTo>
                        <a:cubicBezTo>
                          <a:pt x="1548" y="509"/>
                          <a:pt x="1458" y="586"/>
                          <a:pt x="1368" y="638"/>
                        </a:cubicBezTo>
                        <a:cubicBezTo>
                          <a:pt x="1277" y="702"/>
                          <a:pt x="1187" y="754"/>
                          <a:pt x="1084" y="806"/>
                        </a:cubicBezTo>
                        <a:cubicBezTo>
                          <a:pt x="1032" y="818"/>
                          <a:pt x="994" y="831"/>
                          <a:pt x="942" y="844"/>
                        </a:cubicBezTo>
                        <a:cubicBezTo>
                          <a:pt x="891" y="857"/>
                          <a:pt x="852" y="870"/>
                          <a:pt x="800" y="870"/>
                        </a:cubicBezTo>
                        <a:cubicBezTo>
                          <a:pt x="697" y="870"/>
                          <a:pt x="607" y="870"/>
                          <a:pt x="517" y="857"/>
                        </a:cubicBezTo>
                        <a:cubicBezTo>
                          <a:pt x="426" y="844"/>
                          <a:pt x="349" y="818"/>
                          <a:pt x="272" y="780"/>
                        </a:cubicBezTo>
                        <a:cubicBezTo>
                          <a:pt x="207" y="754"/>
                          <a:pt x="156" y="702"/>
                          <a:pt x="104" y="651"/>
                        </a:cubicBezTo>
                        <a:cubicBezTo>
                          <a:pt x="78" y="612"/>
                          <a:pt x="65" y="548"/>
                          <a:pt x="78" y="509"/>
                        </a:cubicBezTo>
                        <a:cubicBezTo>
                          <a:pt x="78" y="470"/>
                          <a:pt x="117" y="445"/>
                          <a:pt x="143" y="445"/>
                        </a:cubicBezTo>
                        <a:lnTo>
                          <a:pt x="181" y="445"/>
                        </a:lnTo>
                        <a:cubicBezTo>
                          <a:pt x="181" y="432"/>
                          <a:pt x="168" y="419"/>
                          <a:pt x="156" y="419"/>
                        </a:cubicBezTo>
                        <a:cubicBezTo>
                          <a:pt x="143"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7" y="818"/>
                        </a:cubicBezTo>
                        <a:cubicBezTo>
                          <a:pt x="1587" y="754"/>
                          <a:pt x="1677" y="677"/>
                          <a:pt x="1767"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3" y="71"/>
                          <a:pt x="2799" y="32"/>
                          <a:pt x="2734"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4"/>
                  <p:cNvSpPr/>
                  <p:nvPr/>
                </p:nvSpPr>
                <p:spPr>
                  <a:xfrm>
                    <a:off x="2662268" y="648922"/>
                    <a:ext cx="176700" cy="63369"/>
                  </a:xfrm>
                  <a:custGeom>
                    <a:avLst/>
                    <a:gdLst/>
                    <a:ahLst/>
                    <a:cxnLst/>
                    <a:rect l="l" t="t" r="r" b="b"/>
                    <a:pathLst>
                      <a:path w="2967" h="1064" extrusionOk="0">
                        <a:moveTo>
                          <a:pt x="2555" y="1"/>
                        </a:moveTo>
                        <a:cubicBezTo>
                          <a:pt x="2529" y="1"/>
                          <a:pt x="2503" y="2"/>
                          <a:pt x="2476" y="6"/>
                        </a:cubicBezTo>
                        <a:cubicBezTo>
                          <a:pt x="2386" y="19"/>
                          <a:pt x="2283" y="45"/>
                          <a:pt x="2192" y="84"/>
                        </a:cubicBezTo>
                        <a:cubicBezTo>
                          <a:pt x="2089" y="122"/>
                          <a:pt x="1986" y="174"/>
                          <a:pt x="1896" y="238"/>
                        </a:cubicBezTo>
                        <a:cubicBezTo>
                          <a:pt x="1806" y="303"/>
                          <a:pt x="1715" y="367"/>
                          <a:pt x="1625" y="445"/>
                        </a:cubicBezTo>
                        <a:cubicBezTo>
                          <a:pt x="1535" y="509"/>
                          <a:pt x="1445" y="586"/>
                          <a:pt x="1354" y="638"/>
                        </a:cubicBezTo>
                        <a:cubicBezTo>
                          <a:pt x="1277" y="702"/>
                          <a:pt x="1174" y="754"/>
                          <a:pt x="1083" y="806"/>
                        </a:cubicBezTo>
                        <a:cubicBezTo>
                          <a:pt x="1032" y="818"/>
                          <a:pt x="993" y="831"/>
                          <a:pt x="942" y="844"/>
                        </a:cubicBezTo>
                        <a:cubicBezTo>
                          <a:pt x="890" y="857"/>
                          <a:pt x="838" y="870"/>
                          <a:pt x="787" y="870"/>
                        </a:cubicBezTo>
                        <a:cubicBezTo>
                          <a:pt x="697" y="870"/>
                          <a:pt x="593" y="870"/>
                          <a:pt x="503" y="857"/>
                        </a:cubicBezTo>
                        <a:cubicBezTo>
                          <a:pt x="426" y="844"/>
                          <a:pt x="336" y="818"/>
                          <a:pt x="271" y="780"/>
                        </a:cubicBezTo>
                        <a:cubicBezTo>
                          <a:pt x="207" y="754"/>
                          <a:pt x="142" y="702"/>
                          <a:pt x="103" y="651"/>
                        </a:cubicBezTo>
                        <a:cubicBezTo>
                          <a:pt x="78" y="612"/>
                          <a:pt x="65" y="548"/>
                          <a:pt x="78" y="509"/>
                        </a:cubicBezTo>
                        <a:cubicBezTo>
                          <a:pt x="78"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4"/>
                  <p:cNvSpPr/>
                  <p:nvPr/>
                </p:nvSpPr>
                <p:spPr>
                  <a:xfrm>
                    <a:off x="2760533" y="648922"/>
                    <a:ext cx="176700" cy="63369"/>
                  </a:xfrm>
                  <a:custGeom>
                    <a:avLst/>
                    <a:gdLst/>
                    <a:ahLst/>
                    <a:cxnLst/>
                    <a:rect l="l" t="t" r="r" b="b"/>
                    <a:pathLst>
                      <a:path w="2967" h="1064" extrusionOk="0">
                        <a:moveTo>
                          <a:pt x="2553" y="1"/>
                        </a:moveTo>
                        <a:cubicBezTo>
                          <a:pt x="2528" y="1"/>
                          <a:pt x="2503" y="2"/>
                          <a:pt x="2477" y="6"/>
                        </a:cubicBezTo>
                        <a:cubicBezTo>
                          <a:pt x="2373" y="19"/>
                          <a:pt x="2283" y="45"/>
                          <a:pt x="2193" y="84"/>
                        </a:cubicBezTo>
                        <a:cubicBezTo>
                          <a:pt x="2090" y="122"/>
                          <a:pt x="1987" y="174"/>
                          <a:pt x="1896" y="238"/>
                        </a:cubicBezTo>
                        <a:cubicBezTo>
                          <a:pt x="1806" y="303"/>
                          <a:pt x="1716" y="367"/>
                          <a:pt x="1626" y="445"/>
                        </a:cubicBezTo>
                        <a:cubicBezTo>
                          <a:pt x="1535" y="509"/>
                          <a:pt x="1445" y="586"/>
                          <a:pt x="1355" y="638"/>
                        </a:cubicBezTo>
                        <a:cubicBezTo>
                          <a:pt x="1265" y="702"/>
                          <a:pt x="1174" y="754"/>
                          <a:pt x="1084" y="806"/>
                        </a:cubicBezTo>
                        <a:cubicBezTo>
                          <a:pt x="1032" y="818"/>
                          <a:pt x="981" y="831"/>
                          <a:pt x="942" y="844"/>
                        </a:cubicBezTo>
                        <a:cubicBezTo>
                          <a:pt x="891"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65" y="1063"/>
                          <a:pt x="916" y="1051"/>
                          <a:pt x="981" y="1051"/>
                        </a:cubicBezTo>
                        <a:cubicBezTo>
                          <a:pt x="1045" y="1038"/>
                          <a:pt x="1097" y="1012"/>
                          <a:pt x="1161" y="999"/>
                        </a:cubicBezTo>
                        <a:cubicBezTo>
                          <a:pt x="1277" y="947"/>
                          <a:pt x="1381" y="896"/>
                          <a:pt x="1484" y="818"/>
                        </a:cubicBezTo>
                        <a:cubicBezTo>
                          <a:pt x="1587" y="754"/>
                          <a:pt x="1677" y="677"/>
                          <a:pt x="1767"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238"/>
                          <a:pt x="2954" y="251"/>
                          <a:pt x="2967" y="264"/>
                        </a:cubicBezTo>
                        <a:cubicBezTo>
                          <a:pt x="2967" y="251"/>
                          <a:pt x="2967" y="238"/>
                          <a:pt x="2967" y="225"/>
                        </a:cubicBezTo>
                        <a:cubicBezTo>
                          <a:pt x="2954" y="187"/>
                          <a:pt x="2941" y="148"/>
                          <a:pt x="2902" y="109"/>
                        </a:cubicBezTo>
                        <a:cubicBezTo>
                          <a:pt x="2863"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4"/>
                  <p:cNvSpPr/>
                  <p:nvPr/>
                </p:nvSpPr>
                <p:spPr>
                  <a:xfrm>
                    <a:off x="2858858"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2" y="367"/>
                          <a:pt x="1625" y="445"/>
                        </a:cubicBezTo>
                        <a:cubicBezTo>
                          <a:pt x="1535" y="509"/>
                          <a:pt x="1445" y="586"/>
                          <a:pt x="1354" y="638"/>
                        </a:cubicBezTo>
                        <a:cubicBezTo>
                          <a:pt x="1264" y="702"/>
                          <a:pt x="1174" y="754"/>
                          <a:pt x="1071" y="806"/>
                        </a:cubicBezTo>
                        <a:cubicBezTo>
                          <a:pt x="1032" y="818"/>
                          <a:pt x="980" y="831"/>
                          <a:pt x="929" y="844"/>
                        </a:cubicBezTo>
                        <a:cubicBezTo>
                          <a:pt x="877" y="857"/>
                          <a:pt x="838" y="870"/>
                          <a:pt x="787" y="870"/>
                        </a:cubicBezTo>
                        <a:cubicBezTo>
                          <a:pt x="684" y="870"/>
                          <a:pt x="593" y="870"/>
                          <a:pt x="503" y="857"/>
                        </a:cubicBezTo>
                        <a:cubicBezTo>
                          <a:pt x="413" y="844"/>
                          <a:pt x="336" y="818"/>
                          <a:pt x="258" y="780"/>
                        </a:cubicBezTo>
                        <a:cubicBezTo>
                          <a:pt x="194" y="754"/>
                          <a:pt x="142" y="702"/>
                          <a:pt x="104" y="651"/>
                        </a:cubicBezTo>
                        <a:cubicBezTo>
                          <a:pt x="65" y="612"/>
                          <a:pt x="52" y="548"/>
                          <a:pt x="65" y="509"/>
                        </a:cubicBezTo>
                        <a:cubicBezTo>
                          <a:pt x="65"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0" y="535"/>
                          <a:pt x="0" y="612"/>
                          <a:pt x="26" y="677"/>
                        </a:cubicBezTo>
                        <a:cubicBezTo>
                          <a:pt x="65" y="754"/>
                          <a:pt x="116" y="818"/>
                          <a:pt x="194" y="883"/>
                        </a:cubicBezTo>
                        <a:cubicBezTo>
                          <a:pt x="271" y="935"/>
                          <a:pt x="361" y="986"/>
                          <a:pt x="465" y="1012"/>
                        </a:cubicBezTo>
                        <a:cubicBezTo>
                          <a:pt x="568" y="1038"/>
                          <a:pt x="684" y="1063"/>
                          <a:pt x="800" y="1063"/>
                        </a:cubicBezTo>
                        <a:cubicBezTo>
                          <a:pt x="851" y="1063"/>
                          <a:pt x="916" y="1051"/>
                          <a:pt x="980" y="1051"/>
                        </a:cubicBezTo>
                        <a:cubicBezTo>
                          <a:pt x="1045" y="1038"/>
                          <a:pt x="1096" y="1012"/>
                          <a:pt x="1161" y="999"/>
                        </a:cubicBezTo>
                        <a:cubicBezTo>
                          <a:pt x="1277" y="947"/>
                          <a:pt x="1380" y="896"/>
                          <a:pt x="1483" y="818"/>
                        </a:cubicBezTo>
                        <a:cubicBezTo>
                          <a:pt x="1573" y="754"/>
                          <a:pt x="1664" y="677"/>
                          <a:pt x="1754" y="612"/>
                        </a:cubicBezTo>
                        <a:cubicBezTo>
                          <a:pt x="1844" y="535"/>
                          <a:pt x="1935" y="457"/>
                          <a:pt x="2012" y="393"/>
                        </a:cubicBezTo>
                        <a:cubicBezTo>
                          <a:pt x="2089" y="341"/>
                          <a:pt x="2167" y="277"/>
                          <a:pt x="2257" y="238"/>
                        </a:cubicBezTo>
                        <a:cubicBezTo>
                          <a:pt x="2334" y="200"/>
                          <a:pt x="2412" y="161"/>
                          <a:pt x="2502" y="135"/>
                        </a:cubicBezTo>
                        <a:cubicBezTo>
                          <a:pt x="2566" y="122"/>
                          <a:pt x="2644" y="109"/>
                          <a:pt x="2708" y="109"/>
                        </a:cubicBezTo>
                        <a:cubicBezTo>
                          <a:pt x="2773" y="109"/>
                          <a:pt x="2824" y="122"/>
                          <a:pt x="2876" y="148"/>
                        </a:cubicBezTo>
                        <a:cubicBezTo>
                          <a:pt x="2902" y="174"/>
                          <a:pt x="2927" y="200"/>
                          <a:pt x="2940" y="225"/>
                        </a:cubicBezTo>
                        <a:cubicBezTo>
                          <a:pt x="2953" y="238"/>
                          <a:pt x="2953" y="251"/>
                          <a:pt x="2953" y="264"/>
                        </a:cubicBezTo>
                        <a:cubicBezTo>
                          <a:pt x="2953" y="251"/>
                          <a:pt x="2953" y="238"/>
                          <a:pt x="2953" y="225"/>
                        </a:cubicBezTo>
                        <a:cubicBezTo>
                          <a:pt x="2953" y="187"/>
                          <a:pt x="2927" y="148"/>
                          <a:pt x="2902"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4"/>
                  <p:cNvSpPr/>
                  <p:nvPr/>
                </p:nvSpPr>
                <p:spPr>
                  <a:xfrm>
                    <a:off x="2956349" y="648922"/>
                    <a:ext cx="176700" cy="63369"/>
                  </a:xfrm>
                  <a:custGeom>
                    <a:avLst/>
                    <a:gdLst/>
                    <a:ahLst/>
                    <a:cxnLst/>
                    <a:rect l="l" t="t" r="r" b="b"/>
                    <a:pathLst>
                      <a:path w="2967" h="1064" extrusionOk="0">
                        <a:moveTo>
                          <a:pt x="2560" y="1"/>
                        </a:moveTo>
                        <a:cubicBezTo>
                          <a:pt x="2536" y="1"/>
                          <a:pt x="2512" y="2"/>
                          <a:pt x="2490" y="6"/>
                        </a:cubicBezTo>
                        <a:cubicBezTo>
                          <a:pt x="2386" y="19"/>
                          <a:pt x="2283" y="45"/>
                          <a:pt x="2193" y="84"/>
                        </a:cubicBezTo>
                        <a:cubicBezTo>
                          <a:pt x="2090" y="122"/>
                          <a:pt x="2000" y="174"/>
                          <a:pt x="1909" y="238"/>
                        </a:cubicBezTo>
                        <a:cubicBezTo>
                          <a:pt x="1819" y="303"/>
                          <a:pt x="1716" y="367"/>
                          <a:pt x="1626" y="445"/>
                        </a:cubicBezTo>
                        <a:cubicBezTo>
                          <a:pt x="1548" y="509"/>
                          <a:pt x="1458" y="586"/>
                          <a:pt x="1368" y="638"/>
                        </a:cubicBezTo>
                        <a:cubicBezTo>
                          <a:pt x="1278" y="702"/>
                          <a:pt x="1187" y="754"/>
                          <a:pt x="1084" y="806"/>
                        </a:cubicBezTo>
                        <a:cubicBezTo>
                          <a:pt x="1033" y="818"/>
                          <a:pt x="994" y="831"/>
                          <a:pt x="942" y="844"/>
                        </a:cubicBezTo>
                        <a:cubicBezTo>
                          <a:pt x="891" y="857"/>
                          <a:pt x="839" y="870"/>
                          <a:pt x="800" y="870"/>
                        </a:cubicBezTo>
                        <a:cubicBezTo>
                          <a:pt x="697" y="870"/>
                          <a:pt x="607" y="870"/>
                          <a:pt x="504" y="857"/>
                        </a:cubicBezTo>
                        <a:cubicBezTo>
                          <a:pt x="426" y="844"/>
                          <a:pt x="349" y="818"/>
                          <a:pt x="272" y="780"/>
                        </a:cubicBezTo>
                        <a:cubicBezTo>
                          <a:pt x="207" y="754"/>
                          <a:pt x="156" y="702"/>
                          <a:pt x="104" y="651"/>
                        </a:cubicBezTo>
                        <a:cubicBezTo>
                          <a:pt x="78" y="612"/>
                          <a:pt x="65" y="548"/>
                          <a:pt x="78" y="509"/>
                        </a:cubicBezTo>
                        <a:cubicBezTo>
                          <a:pt x="78" y="470"/>
                          <a:pt x="104" y="445"/>
                          <a:pt x="143" y="445"/>
                        </a:cubicBezTo>
                        <a:lnTo>
                          <a:pt x="181" y="445"/>
                        </a:lnTo>
                        <a:cubicBezTo>
                          <a:pt x="169" y="432"/>
                          <a:pt x="169" y="419"/>
                          <a:pt x="156" y="419"/>
                        </a:cubicBezTo>
                        <a:cubicBezTo>
                          <a:pt x="144" y="416"/>
                          <a:pt x="131" y="414"/>
                          <a:pt x="120" y="414"/>
                        </a:cubicBezTo>
                        <a:cubicBezTo>
                          <a:pt x="82" y="414"/>
                          <a:pt x="49" y="431"/>
                          <a:pt x="40" y="470"/>
                        </a:cubicBezTo>
                        <a:cubicBezTo>
                          <a:pt x="1" y="535"/>
                          <a:pt x="1" y="612"/>
                          <a:pt x="40" y="677"/>
                        </a:cubicBezTo>
                        <a:cubicBezTo>
                          <a:pt x="78" y="754"/>
                          <a:pt x="130" y="818"/>
                          <a:pt x="194" y="883"/>
                        </a:cubicBezTo>
                        <a:cubicBezTo>
                          <a:pt x="285" y="935"/>
                          <a:pt x="375" y="986"/>
                          <a:pt x="478" y="1012"/>
                        </a:cubicBezTo>
                        <a:cubicBezTo>
                          <a:pt x="581" y="1038"/>
                          <a:pt x="697" y="1063"/>
                          <a:pt x="813" y="1063"/>
                        </a:cubicBezTo>
                        <a:cubicBezTo>
                          <a:pt x="865" y="1063"/>
                          <a:pt x="929" y="1051"/>
                          <a:pt x="994" y="1051"/>
                        </a:cubicBezTo>
                        <a:cubicBezTo>
                          <a:pt x="1045" y="1038"/>
                          <a:pt x="1110" y="1012"/>
                          <a:pt x="1174" y="999"/>
                        </a:cubicBezTo>
                        <a:cubicBezTo>
                          <a:pt x="1278" y="947"/>
                          <a:pt x="1394" y="896"/>
                          <a:pt x="1497" y="818"/>
                        </a:cubicBezTo>
                        <a:cubicBezTo>
                          <a:pt x="1587" y="754"/>
                          <a:pt x="1677" y="677"/>
                          <a:pt x="1768" y="612"/>
                        </a:cubicBezTo>
                        <a:cubicBezTo>
                          <a:pt x="1858" y="535"/>
                          <a:pt x="1935" y="457"/>
                          <a:pt x="2025" y="393"/>
                        </a:cubicBezTo>
                        <a:cubicBezTo>
                          <a:pt x="2103" y="341"/>
                          <a:pt x="2180" y="277"/>
                          <a:pt x="2270" y="238"/>
                        </a:cubicBezTo>
                        <a:cubicBezTo>
                          <a:pt x="2348" y="200"/>
                          <a:pt x="2425" y="161"/>
                          <a:pt x="2502" y="135"/>
                        </a:cubicBezTo>
                        <a:cubicBezTo>
                          <a:pt x="2580" y="122"/>
                          <a:pt x="2644" y="109"/>
                          <a:pt x="2722" y="109"/>
                        </a:cubicBezTo>
                        <a:cubicBezTo>
                          <a:pt x="2773" y="109"/>
                          <a:pt x="2838" y="122"/>
                          <a:pt x="2889" y="148"/>
                        </a:cubicBezTo>
                        <a:cubicBezTo>
                          <a:pt x="2915" y="174"/>
                          <a:pt x="2941" y="200"/>
                          <a:pt x="2954" y="225"/>
                        </a:cubicBezTo>
                        <a:cubicBezTo>
                          <a:pt x="2967" y="238"/>
                          <a:pt x="2967" y="251"/>
                          <a:pt x="2967" y="264"/>
                        </a:cubicBezTo>
                        <a:cubicBezTo>
                          <a:pt x="2967" y="251"/>
                          <a:pt x="2967" y="238"/>
                          <a:pt x="2967" y="225"/>
                        </a:cubicBezTo>
                        <a:cubicBezTo>
                          <a:pt x="2967" y="187"/>
                          <a:pt x="2941" y="148"/>
                          <a:pt x="2915" y="109"/>
                        </a:cubicBezTo>
                        <a:cubicBezTo>
                          <a:pt x="2864" y="71"/>
                          <a:pt x="2799" y="32"/>
                          <a:pt x="2735" y="19"/>
                        </a:cubicBezTo>
                        <a:cubicBezTo>
                          <a:pt x="2680" y="10"/>
                          <a:pt x="2619"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4"/>
                  <p:cNvSpPr/>
                  <p:nvPr/>
                </p:nvSpPr>
                <p:spPr>
                  <a:xfrm>
                    <a:off x="3054674" y="648922"/>
                    <a:ext cx="176700" cy="63369"/>
                  </a:xfrm>
                  <a:custGeom>
                    <a:avLst/>
                    <a:gdLst/>
                    <a:ahLst/>
                    <a:cxnLst/>
                    <a:rect l="l" t="t" r="r" b="b"/>
                    <a:pathLst>
                      <a:path w="2967" h="1064" extrusionOk="0">
                        <a:moveTo>
                          <a:pt x="2555" y="1"/>
                        </a:moveTo>
                        <a:cubicBezTo>
                          <a:pt x="2529" y="1"/>
                          <a:pt x="2503" y="2"/>
                          <a:pt x="2476" y="6"/>
                        </a:cubicBezTo>
                        <a:cubicBezTo>
                          <a:pt x="2386" y="19"/>
                          <a:pt x="2283" y="45"/>
                          <a:pt x="2193" y="84"/>
                        </a:cubicBezTo>
                        <a:cubicBezTo>
                          <a:pt x="2089" y="122"/>
                          <a:pt x="1986" y="174"/>
                          <a:pt x="1896" y="238"/>
                        </a:cubicBezTo>
                        <a:cubicBezTo>
                          <a:pt x="1806" y="303"/>
                          <a:pt x="1715" y="367"/>
                          <a:pt x="1625" y="445"/>
                        </a:cubicBezTo>
                        <a:cubicBezTo>
                          <a:pt x="1535" y="509"/>
                          <a:pt x="1445" y="586"/>
                          <a:pt x="1354" y="638"/>
                        </a:cubicBezTo>
                        <a:cubicBezTo>
                          <a:pt x="1277" y="702"/>
                          <a:pt x="1174" y="754"/>
                          <a:pt x="1084" y="806"/>
                        </a:cubicBezTo>
                        <a:cubicBezTo>
                          <a:pt x="1032" y="818"/>
                          <a:pt x="980" y="831"/>
                          <a:pt x="942" y="844"/>
                        </a:cubicBezTo>
                        <a:cubicBezTo>
                          <a:pt x="890" y="857"/>
                          <a:pt x="839" y="870"/>
                          <a:pt x="787" y="870"/>
                        </a:cubicBezTo>
                        <a:cubicBezTo>
                          <a:pt x="697" y="870"/>
                          <a:pt x="594" y="870"/>
                          <a:pt x="503" y="857"/>
                        </a:cubicBezTo>
                        <a:cubicBezTo>
                          <a:pt x="426" y="844"/>
                          <a:pt x="336" y="818"/>
                          <a:pt x="271" y="780"/>
                        </a:cubicBezTo>
                        <a:cubicBezTo>
                          <a:pt x="207" y="754"/>
                          <a:pt x="142" y="702"/>
                          <a:pt x="104" y="651"/>
                        </a:cubicBezTo>
                        <a:cubicBezTo>
                          <a:pt x="65" y="612"/>
                          <a:pt x="52" y="548"/>
                          <a:pt x="78" y="509"/>
                        </a:cubicBezTo>
                        <a:cubicBezTo>
                          <a:pt x="78" y="470"/>
                          <a:pt x="104"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29" y="818"/>
                          <a:pt x="194" y="883"/>
                        </a:cubicBezTo>
                        <a:cubicBezTo>
                          <a:pt x="271" y="935"/>
                          <a:pt x="374" y="986"/>
                          <a:pt x="465" y="1012"/>
                        </a:cubicBezTo>
                        <a:cubicBezTo>
                          <a:pt x="581" y="1038"/>
                          <a:pt x="684" y="1063"/>
                          <a:pt x="800" y="1063"/>
                        </a:cubicBezTo>
                        <a:cubicBezTo>
                          <a:pt x="864" y="1063"/>
                          <a:pt x="929" y="1051"/>
                          <a:pt x="980" y="1051"/>
                        </a:cubicBezTo>
                        <a:cubicBezTo>
                          <a:pt x="1045" y="1038"/>
                          <a:pt x="1109" y="1012"/>
                          <a:pt x="1161" y="999"/>
                        </a:cubicBezTo>
                        <a:cubicBezTo>
                          <a:pt x="1277" y="947"/>
                          <a:pt x="1380" y="896"/>
                          <a:pt x="1483" y="818"/>
                        </a:cubicBezTo>
                        <a:cubicBezTo>
                          <a:pt x="1586" y="754"/>
                          <a:pt x="1677" y="677"/>
                          <a:pt x="1767" y="612"/>
                        </a:cubicBezTo>
                        <a:cubicBezTo>
                          <a:pt x="1857" y="535"/>
                          <a:pt x="1935" y="457"/>
                          <a:pt x="2025" y="393"/>
                        </a:cubicBezTo>
                        <a:cubicBezTo>
                          <a:pt x="2089" y="341"/>
                          <a:pt x="2180" y="277"/>
                          <a:pt x="2257" y="238"/>
                        </a:cubicBezTo>
                        <a:cubicBezTo>
                          <a:pt x="2334" y="200"/>
                          <a:pt x="2425" y="161"/>
                          <a:pt x="2502" y="135"/>
                        </a:cubicBezTo>
                        <a:cubicBezTo>
                          <a:pt x="2566" y="122"/>
                          <a:pt x="2644" y="109"/>
                          <a:pt x="2721" y="109"/>
                        </a:cubicBezTo>
                        <a:cubicBezTo>
                          <a:pt x="2773" y="109"/>
                          <a:pt x="2837" y="122"/>
                          <a:pt x="2876" y="148"/>
                        </a:cubicBezTo>
                        <a:cubicBezTo>
                          <a:pt x="2915" y="174"/>
                          <a:pt x="2940" y="200"/>
                          <a:pt x="2953" y="225"/>
                        </a:cubicBezTo>
                        <a:cubicBezTo>
                          <a:pt x="2953" y="238"/>
                          <a:pt x="2966" y="251"/>
                          <a:pt x="2966" y="264"/>
                        </a:cubicBezTo>
                        <a:cubicBezTo>
                          <a:pt x="2966" y="251"/>
                          <a:pt x="2966" y="238"/>
                          <a:pt x="2966" y="225"/>
                        </a:cubicBezTo>
                        <a:cubicBezTo>
                          <a:pt x="2953" y="187"/>
                          <a:pt x="2940" y="148"/>
                          <a:pt x="2915" y="109"/>
                        </a:cubicBezTo>
                        <a:cubicBezTo>
                          <a:pt x="2863" y="71"/>
                          <a:pt x="2799"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4"/>
                  <p:cNvSpPr/>
                  <p:nvPr/>
                </p:nvSpPr>
                <p:spPr>
                  <a:xfrm>
                    <a:off x="3152940" y="648922"/>
                    <a:ext cx="176700" cy="63369"/>
                  </a:xfrm>
                  <a:custGeom>
                    <a:avLst/>
                    <a:gdLst/>
                    <a:ahLst/>
                    <a:cxnLst/>
                    <a:rect l="l" t="t" r="r" b="b"/>
                    <a:pathLst>
                      <a:path w="2967" h="1064" extrusionOk="0">
                        <a:moveTo>
                          <a:pt x="2954" y="225"/>
                        </a:moveTo>
                        <a:cubicBezTo>
                          <a:pt x="2954" y="238"/>
                          <a:pt x="2954" y="251"/>
                          <a:pt x="2954" y="264"/>
                        </a:cubicBezTo>
                        <a:cubicBezTo>
                          <a:pt x="2967" y="251"/>
                          <a:pt x="2967" y="238"/>
                          <a:pt x="2954" y="225"/>
                        </a:cubicBezTo>
                        <a:close/>
                        <a:moveTo>
                          <a:pt x="2553" y="1"/>
                        </a:moveTo>
                        <a:cubicBezTo>
                          <a:pt x="2528" y="1"/>
                          <a:pt x="2503" y="2"/>
                          <a:pt x="2477" y="6"/>
                        </a:cubicBezTo>
                        <a:cubicBezTo>
                          <a:pt x="2374" y="19"/>
                          <a:pt x="2283" y="45"/>
                          <a:pt x="2180" y="84"/>
                        </a:cubicBezTo>
                        <a:cubicBezTo>
                          <a:pt x="2077" y="122"/>
                          <a:pt x="1987" y="174"/>
                          <a:pt x="1896" y="238"/>
                        </a:cubicBezTo>
                        <a:cubicBezTo>
                          <a:pt x="1806" y="303"/>
                          <a:pt x="1716" y="367"/>
                          <a:pt x="1626" y="445"/>
                        </a:cubicBezTo>
                        <a:cubicBezTo>
                          <a:pt x="1535" y="509"/>
                          <a:pt x="1445" y="586"/>
                          <a:pt x="1355" y="638"/>
                        </a:cubicBezTo>
                        <a:cubicBezTo>
                          <a:pt x="1265" y="702"/>
                          <a:pt x="1174" y="754"/>
                          <a:pt x="1071" y="806"/>
                        </a:cubicBezTo>
                        <a:cubicBezTo>
                          <a:pt x="1033" y="818"/>
                          <a:pt x="981" y="831"/>
                          <a:pt x="929" y="844"/>
                        </a:cubicBezTo>
                        <a:cubicBezTo>
                          <a:pt x="891" y="857"/>
                          <a:pt x="839" y="870"/>
                          <a:pt x="788" y="870"/>
                        </a:cubicBezTo>
                        <a:cubicBezTo>
                          <a:pt x="697" y="870"/>
                          <a:pt x="594" y="870"/>
                          <a:pt x="504" y="857"/>
                        </a:cubicBezTo>
                        <a:cubicBezTo>
                          <a:pt x="414" y="844"/>
                          <a:pt x="336" y="818"/>
                          <a:pt x="259" y="780"/>
                        </a:cubicBezTo>
                        <a:cubicBezTo>
                          <a:pt x="194" y="754"/>
                          <a:pt x="143" y="702"/>
                          <a:pt x="104" y="651"/>
                        </a:cubicBezTo>
                        <a:cubicBezTo>
                          <a:pt x="65" y="612"/>
                          <a:pt x="53" y="548"/>
                          <a:pt x="65" y="509"/>
                        </a:cubicBezTo>
                        <a:cubicBezTo>
                          <a:pt x="78" y="470"/>
                          <a:pt x="104" y="445"/>
                          <a:pt x="143" y="445"/>
                        </a:cubicBezTo>
                        <a:lnTo>
                          <a:pt x="181" y="445"/>
                        </a:lnTo>
                        <a:cubicBezTo>
                          <a:pt x="169" y="432"/>
                          <a:pt x="156" y="419"/>
                          <a:pt x="143" y="419"/>
                        </a:cubicBezTo>
                        <a:cubicBezTo>
                          <a:pt x="131" y="416"/>
                          <a:pt x="119" y="414"/>
                          <a:pt x="108" y="414"/>
                        </a:cubicBezTo>
                        <a:cubicBezTo>
                          <a:pt x="74" y="414"/>
                          <a:pt x="46" y="431"/>
                          <a:pt x="27" y="470"/>
                        </a:cubicBezTo>
                        <a:cubicBezTo>
                          <a:pt x="1" y="535"/>
                          <a:pt x="1" y="612"/>
                          <a:pt x="27" y="677"/>
                        </a:cubicBezTo>
                        <a:cubicBezTo>
                          <a:pt x="65" y="754"/>
                          <a:pt x="117" y="818"/>
                          <a:pt x="194" y="883"/>
                        </a:cubicBezTo>
                        <a:cubicBezTo>
                          <a:pt x="272" y="935"/>
                          <a:pt x="362" y="986"/>
                          <a:pt x="465" y="1012"/>
                        </a:cubicBezTo>
                        <a:cubicBezTo>
                          <a:pt x="568" y="1038"/>
                          <a:pt x="684" y="1063"/>
                          <a:pt x="800" y="1063"/>
                        </a:cubicBezTo>
                        <a:cubicBezTo>
                          <a:pt x="852" y="1063"/>
                          <a:pt x="916" y="1051"/>
                          <a:pt x="981" y="1051"/>
                        </a:cubicBezTo>
                        <a:cubicBezTo>
                          <a:pt x="1045" y="1038"/>
                          <a:pt x="1097" y="1012"/>
                          <a:pt x="1161" y="999"/>
                        </a:cubicBezTo>
                        <a:cubicBezTo>
                          <a:pt x="1278" y="947"/>
                          <a:pt x="1381" y="896"/>
                          <a:pt x="1484" y="818"/>
                        </a:cubicBezTo>
                        <a:cubicBezTo>
                          <a:pt x="1587" y="754"/>
                          <a:pt x="1664" y="677"/>
                          <a:pt x="1755" y="612"/>
                        </a:cubicBezTo>
                        <a:cubicBezTo>
                          <a:pt x="1858" y="535"/>
                          <a:pt x="1935" y="457"/>
                          <a:pt x="2013" y="393"/>
                        </a:cubicBezTo>
                        <a:cubicBezTo>
                          <a:pt x="2090" y="341"/>
                          <a:pt x="2167" y="277"/>
                          <a:pt x="2258" y="238"/>
                        </a:cubicBezTo>
                        <a:cubicBezTo>
                          <a:pt x="2335" y="200"/>
                          <a:pt x="2412" y="161"/>
                          <a:pt x="2503" y="135"/>
                        </a:cubicBezTo>
                        <a:cubicBezTo>
                          <a:pt x="2567" y="122"/>
                          <a:pt x="2644" y="109"/>
                          <a:pt x="2709" y="109"/>
                        </a:cubicBezTo>
                        <a:cubicBezTo>
                          <a:pt x="2773" y="109"/>
                          <a:pt x="2825" y="122"/>
                          <a:pt x="2876" y="148"/>
                        </a:cubicBezTo>
                        <a:cubicBezTo>
                          <a:pt x="2902" y="174"/>
                          <a:pt x="2928" y="200"/>
                          <a:pt x="2954" y="225"/>
                        </a:cubicBezTo>
                        <a:cubicBezTo>
                          <a:pt x="2954" y="187"/>
                          <a:pt x="2941" y="148"/>
                          <a:pt x="2902" y="109"/>
                        </a:cubicBezTo>
                        <a:cubicBezTo>
                          <a:pt x="2851" y="71"/>
                          <a:pt x="2799" y="32"/>
                          <a:pt x="2735"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4"/>
                  <p:cNvSpPr/>
                  <p:nvPr/>
                </p:nvSpPr>
                <p:spPr>
                  <a:xfrm>
                    <a:off x="3251265" y="648922"/>
                    <a:ext cx="175925" cy="63369"/>
                  </a:xfrm>
                  <a:custGeom>
                    <a:avLst/>
                    <a:gdLst/>
                    <a:ahLst/>
                    <a:cxnLst/>
                    <a:rect l="l" t="t" r="r" b="b"/>
                    <a:pathLst>
                      <a:path w="2954" h="1064" extrusionOk="0">
                        <a:moveTo>
                          <a:pt x="2547" y="1"/>
                        </a:moveTo>
                        <a:cubicBezTo>
                          <a:pt x="2523" y="1"/>
                          <a:pt x="2499" y="2"/>
                          <a:pt x="2476" y="6"/>
                        </a:cubicBezTo>
                        <a:cubicBezTo>
                          <a:pt x="2373" y="19"/>
                          <a:pt x="2270" y="45"/>
                          <a:pt x="2180" y="84"/>
                        </a:cubicBezTo>
                        <a:cubicBezTo>
                          <a:pt x="2076" y="122"/>
                          <a:pt x="1986" y="174"/>
                          <a:pt x="1896" y="238"/>
                        </a:cubicBezTo>
                        <a:cubicBezTo>
                          <a:pt x="1806" y="303"/>
                          <a:pt x="1703" y="367"/>
                          <a:pt x="1612" y="445"/>
                        </a:cubicBezTo>
                        <a:cubicBezTo>
                          <a:pt x="1535" y="509"/>
                          <a:pt x="1445" y="586"/>
                          <a:pt x="1354" y="638"/>
                        </a:cubicBezTo>
                        <a:cubicBezTo>
                          <a:pt x="1264" y="702"/>
                          <a:pt x="1174" y="754"/>
                          <a:pt x="1071" y="806"/>
                        </a:cubicBezTo>
                        <a:cubicBezTo>
                          <a:pt x="1019" y="818"/>
                          <a:pt x="980" y="831"/>
                          <a:pt x="929" y="844"/>
                        </a:cubicBezTo>
                        <a:cubicBezTo>
                          <a:pt x="877" y="857"/>
                          <a:pt x="826" y="870"/>
                          <a:pt x="787" y="870"/>
                        </a:cubicBezTo>
                        <a:cubicBezTo>
                          <a:pt x="684" y="870"/>
                          <a:pt x="594" y="870"/>
                          <a:pt x="503" y="857"/>
                        </a:cubicBezTo>
                        <a:cubicBezTo>
                          <a:pt x="413" y="844"/>
                          <a:pt x="336" y="818"/>
                          <a:pt x="258" y="780"/>
                        </a:cubicBezTo>
                        <a:cubicBezTo>
                          <a:pt x="194" y="754"/>
                          <a:pt x="142" y="702"/>
                          <a:pt x="91" y="651"/>
                        </a:cubicBezTo>
                        <a:cubicBezTo>
                          <a:pt x="65" y="612"/>
                          <a:pt x="52" y="548"/>
                          <a:pt x="65" y="509"/>
                        </a:cubicBezTo>
                        <a:cubicBezTo>
                          <a:pt x="65" y="470"/>
                          <a:pt x="104" y="445"/>
                          <a:pt x="129" y="445"/>
                        </a:cubicBezTo>
                        <a:lnTo>
                          <a:pt x="168" y="445"/>
                        </a:lnTo>
                        <a:cubicBezTo>
                          <a:pt x="168" y="432"/>
                          <a:pt x="155" y="419"/>
                          <a:pt x="142" y="419"/>
                        </a:cubicBezTo>
                        <a:cubicBezTo>
                          <a:pt x="130" y="416"/>
                          <a:pt x="118" y="414"/>
                          <a:pt x="106" y="414"/>
                        </a:cubicBezTo>
                        <a:cubicBezTo>
                          <a:pt x="69" y="414"/>
                          <a:pt x="36" y="431"/>
                          <a:pt x="26" y="470"/>
                        </a:cubicBezTo>
                        <a:cubicBezTo>
                          <a:pt x="0" y="535"/>
                          <a:pt x="0"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0" y="1051"/>
                        </a:cubicBezTo>
                        <a:cubicBezTo>
                          <a:pt x="1032" y="1038"/>
                          <a:pt x="1097" y="1012"/>
                          <a:pt x="1161" y="999"/>
                        </a:cubicBezTo>
                        <a:cubicBezTo>
                          <a:pt x="1264" y="947"/>
                          <a:pt x="1380" y="896"/>
                          <a:pt x="1483" y="818"/>
                        </a:cubicBezTo>
                        <a:cubicBezTo>
                          <a:pt x="1574" y="754"/>
                          <a:pt x="1664" y="677"/>
                          <a:pt x="1754" y="612"/>
                        </a:cubicBezTo>
                        <a:cubicBezTo>
                          <a:pt x="1844" y="535"/>
                          <a:pt x="1922" y="457"/>
                          <a:pt x="2012" y="393"/>
                        </a:cubicBezTo>
                        <a:cubicBezTo>
                          <a:pt x="2089" y="341"/>
                          <a:pt x="2167" y="277"/>
                          <a:pt x="2257" y="238"/>
                        </a:cubicBezTo>
                        <a:cubicBezTo>
                          <a:pt x="2334" y="200"/>
                          <a:pt x="2412" y="161"/>
                          <a:pt x="2489" y="135"/>
                        </a:cubicBezTo>
                        <a:cubicBezTo>
                          <a:pt x="2566" y="122"/>
                          <a:pt x="2631" y="109"/>
                          <a:pt x="2708" y="109"/>
                        </a:cubicBezTo>
                        <a:cubicBezTo>
                          <a:pt x="2760" y="109"/>
                          <a:pt x="2824" y="122"/>
                          <a:pt x="2876" y="148"/>
                        </a:cubicBezTo>
                        <a:cubicBezTo>
                          <a:pt x="2902" y="174"/>
                          <a:pt x="2928" y="200"/>
                          <a:pt x="2940" y="225"/>
                        </a:cubicBezTo>
                        <a:cubicBezTo>
                          <a:pt x="2953" y="238"/>
                          <a:pt x="2953" y="251"/>
                          <a:pt x="2953" y="264"/>
                        </a:cubicBezTo>
                        <a:cubicBezTo>
                          <a:pt x="2953" y="251"/>
                          <a:pt x="2953" y="238"/>
                          <a:pt x="2953" y="225"/>
                        </a:cubicBezTo>
                        <a:cubicBezTo>
                          <a:pt x="2953" y="187"/>
                          <a:pt x="2928" y="148"/>
                          <a:pt x="2902" y="109"/>
                        </a:cubicBezTo>
                        <a:cubicBezTo>
                          <a:pt x="2850" y="71"/>
                          <a:pt x="2786" y="32"/>
                          <a:pt x="2721" y="19"/>
                        </a:cubicBezTo>
                        <a:cubicBezTo>
                          <a:pt x="2667" y="10"/>
                          <a:pt x="2605"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4"/>
                  <p:cNvSpPr/>
                  <p:nvPr/>
                </p:nvSpPr>
                <p:spPr>
                  <a:xfrm>
                    <a:off x="3348815" y="648922"/>
                    <a:ext cx="176640" cy="63369"/>
                  </a:xfrm>
                  <a:custGeom>
                    <a:avLst/>
                    <a:gdLst/>
                    <a:ahLst/>
                    <a:cxnLst/>
                    <a:rect l="l" t="t" r="r" b="b"/>
                    <a:pathLst>
                      <a:path w="2966" h="1064" extrusionOk="0">
                        <a:moveTo>
                          <a:pt x="2559" y="1"/>
                        </a:moveTo>
                        <a:cubicBezTo>
                          <a:pt x="2535" y="1"/>
                          <a:pt x="2511" y="2"/>
                          <a:pt x="2489" y="6"/>
                        </a:cubicBezTo>
                        <a:cubicBezTo>
                          <a:pt x="2386" y="19"/>
                          <a:pt x="2282" y="45"/>
                          <a:pt x="2192" y="84"/>
                        </a:cubicBezTo>
                        <a:cubicBezTo>
                          <a:pt x="2089" y="122"/>
                          <a:pt x="1999" y="174"/>
                          <a:pt x="1908" y="238"/>
                        </a:cubicBezTo>
                        <a:cubicBezTo>
                          <a:pt x="1805" y="303"/>
                          <a:pt x="1715" y="367"/>
                          <a:pt x="1625" y="445"/>
                        </a:cubicBezTo>
                        <a:cubicBezTo>
                          <a:pt x="1535" y="509"/>
                          <a:pt x="1457" y="586"/>
                          <a:pt x="1354" y="638"/>
                        </a:cubicBezTo>
                        <a:cubicBezTo>
                          <a:pt x="1277" y="702"/>
                          <a:pt x="1186" y="754"/>
                          <a:pt x="1083" y="806"/>
                        </a:cubicBezTo>
                        <a:cubicBezTo>
                          <a:pt x="1032" y="818"/>
                          <a:pt x="993" y="831"/>
                          <a:pt x="941" y="844"/>
                        </a:cubicBezTo>
                        <a:cubicBezTo>
                          <a:pt x="890" y="857"/>
                          <a:pt x="838" y="870"/>
                          <a:pt x="800" y="870"/>
                        </a:cubicBezTo>
                        <a:cubicBezTo>
                          <a:pt x="696" y="870"/>
                          <a:pt x="606"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55" y="419"/>
                        </a:cubicBezTo>
                        <a:cubicBezTo>
                          <a:pt x="143" y="416"/>
                          <a:pt x="130" y="414"/>
                          <a:pt x="119" y="414"/>
                        </a:cubicBezTo>
                        <a:cubicBezTo>
                          <a:pt x="81" y="414"/>
                          <a:pt x="49" y="431"/>
                          <a:pt x="39" y="470"/>
                        </a:cubicBezTo>
                        <a:cubicBezTo>
                          <a:pt x="0" y="535"/>
                          <a:pt x="0" y="612"/>
                          <a:pt x="39" y="677"/>
                        </a:cubicBezTo>
                        <a:cubicBezTo>
                          <a:pt x="65" y="754"/>
                          <a:pt x="129" y="818"/>
                          <a:pt x="193" y="883"/>
                        </a:cubicBezTo>
                        <a:cubicBezTo>
                          <a:pt x="284" y="935"/>
                          <a:pt x="374" y="986"/>
                          <a:pt x="477" y="1012"/>
                        </a:cubicBezTo>
                        <a:cubicBezTo>
                          <a:pt x="580" y="1038"/>
                          <a:pt x="696" y="1063"/>
                          <a:pt x="800" y="1063"/>
                        </a:cubicBezTo>
                        <a:cubicBezTo>
                          <a:pt x="864" y="1063"/>
                          <a:pt x="928" y="1051"/>
                          <a:pt x="980" y="1051"/>
                        </a:cubicBezTo>
                        <a:cubicBezTo>
                          <a:pt x="1045" y="1038"/>
                          <a:pt x="1109" y="1012"/>
                          <a:pt x="1161" y="999"/>
                        </a:cubicBezTo>
                        <a:cubicBezTo>
                          <a:pt x="1277" y="947"/>
                          <a:pt x="1393" y="896"/>
                          <a:pt x="1483" y="818"/>
                        </a:cubicBezTo>
                        <a:cubicBezTo>
                          <a:pt x="1586" y="754"/>
                          <a:pt x="1676" y="677"/>
                          <a:pt x="1767" y="612"/>
                        </a:cubicBezTo>
                        <a:cubicBezTo>
                          <a:pt x="1857" y="535"/>
                          <a:pt x="1934" y="457"/>
                          <a:pt x="2025" y="393"/>
                        </a:cubicBezTo>
                        <a:cubicBezTo>
                          <a:pt x="2102" y="341"/>
                          <a:pt x="2179" y="277"/>
                          <a:pt x="2270" y="238"/>
                        </a:cubicBezTo>
                        <a:cubicBezTo>
                          <a:pt x="2334" y="200"/>
                          <a:pt x="2424" y="161"/>
                          <a:pt x="2502" y="135"/>
                        </a:cubicBezTo>
                        <a:cubicBezTo>
                          <a:pt x="2579" y="122"/>
                          <a:pt x="2643" y="109"/>
                          <a:pt x="2721" y="109"/>
                        </a:cubicBezTo>
                        <a:cubicBezTo>
                          <a:pt x="2772" y="109"/>
                          <a:pt x="2837" y="122"/>
                          <a:pt x="2888" y="148"/>
                        </a:cubicBezTo>
                        <a:cubicBezTo>
                          <a:pt x="2914" y="174"/>
                          <a:pt x="2940" y="200"/>
                          <a:pt x="2953" y="225"/>
                        </a:cubicBezTo>
                        <a:cubicBezTo>
                          <a:pt x="2953" y="238"/>
                          <a:pt x="2966" y="251"/>
                          <a:pt x="2966" y="264"/>
                        </a:cubicBezTo>
                        <a:cubicBezTo>
                          <a:pt x="2966" y="251"/>
                          <a:pt x="2966" y="238"/>
                          <a:pt x="2966" y="225"/>
                        </a:cubicBezTo>
                        <a:cubicBezTo>
                          <a:pt x="2966" y="187"/>
                          <a:pt x="2940" y="148"/>
                          <a:pt x="2914" y="109"/>
                        </a:cubicBezTo>
                        <a:cubicBezTo>
                          <a:pt x="2863" y="71"/>
                          <a:pt x="2798" y="32"/>
                          <a:pt x="2734" y="19"/>
                        </a:cubicBezTo>
                        <a:cubicBezTo>
                          <a:pt x="2679" y="10"/>
                          <a:pt x="2618" y="1"/>
                          <a:pt x="2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4"/>
                  <p:cNvSpPr/>
                  <p:nvPr/>
                </p:nvSpPr>
                <p:spPr>
                  <a:xfrm>
                    <a:off x="3447081" y="648922"/>
                    <a:ext cx="176700" cy="63369"/>
                  </a:xfrm>
                  <a:custGeom>
                    <a:avLst/>
                    <a:gdLst/>
                    <a:ahLst/>
                    <a:cxnLst/>
                    <a:rect l="l" t="t" r="r" b="b"/>
                    <a:pathLst>
                      <a:path w="2967" h="1064" extrusionOk="0">
                        <a:moveTo>
                          <a:pt x="2553" y="1"/>
                        </a:moveTo>
                        <a:cubicBezTo>
                          <a:pt x="2528" y="1"/>
                          <a:pt x="2503" y="2"/>
                          <a:pt x="2476" y="6"/>
                        </a:cubicBezTo>
                        <a:cubicBezTo>
                          <a:pt x="2373" y="19"/>
                          <a:pt x="2283" y="45"/>
                          <a:pt x="2193" y="84"/>
                        </a:cubicBezTo>
                        <a:cubicBezTo>
                          <a:pt x="2089" y="122"/>
                          <a:pt x="1986" y="174"/>
                          <a:pt x="1896" y="238"/>
                        </a:cubicBezTo>
                        <a:cubicBezTo>
                          <a:pt x="1806" y="303"/>
                          <a:pt x="1716" y="367"/>
                          <a:pt x="1625" y="445"/>
                        </a:cubicBezTo>
                        <a:cubicBezTo>
                          <a:pt x="1535" y="509"/>
                          <a:pt x="1445" y="586"/>
                          <a:pt x="1355" y="638"/>
                        </a:cubicBezTo>
                        <a:cubicBezTo>
                          <a:pt x="1264" y="702"/>
                          <a:pt x="1174" y="754"/>
                          <a:pt x="1084" y="806"/>
                        </a:cubicBezTo>
                        <a:cubicBezTo>
                          <a:pt x="1032" y="818"/>
                          <a:pt x="981" y="831"/>
                          <a:pt x="929" y="844"/>
                        </a:cubicBezTo>
                        <a:cubicBezTo>
                          <a:pt x="890" y="857"/>
                          <a:pt x="839" y="870"/>
                          <a:pt x="787" y="870"/>
                        </a:cubicBezTo>
                        <a:cubicBezTo>
                          <a:pt x="697" y="870"/>
                          <a:pt x="594" y="870"/>
                          <a:pt x="503" y="857"/>
                        </a:cubicBezTo>
                        <a:cubicBezTo>
                          <a:pt x="413" y="844"/>
                          <a:pt x="336" y="818"/>
                          <a:pt x="258" y="780"/>
                        </a:cubicBezTo>
                        <a:cubicBezTo>
                          <a:pt x="194" y="754"/>
                          <a:pt x="142" y="702"/>
                          <a:pt x="104" y="651"/>
                        </a:cubicBezTo>
                        <a:cubicBezTo>
                          <a:pt x="65" y="612"/>
                          <a:pt x="52" y="548"/>
                          <a:pt x="65" y="509"/>
                        </a:cubicBezTo>
                        <a:cubicBezTo>
                          <a:pt x="78" y="470"/>
                          <a:pt x="104" y="445"/>
                          <a:pt x="142" y="445"/>
                        </a:cubicBezTo>
                        <a:lnTo>
                          <a:pt x="181" y="445"/>
                        </a:lnTo>
                        <a:cubicBezTo>
                          <a:pt x="168" y="432"/>
                          <a:pt x="155" y="419"/>
                          <a:pt x="142"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3" y="818"/>
                        </a:cubicBezTo>
                        <a:cubicBezTo>
                          <a:pt x="1587" y="754"/>
                          <a:pt x="1677" y="677"/>
                          <a:pt x="1767" y="612"/>
                        </a:cubicBezTo>
                        <a:cubicBezTo>
                          <a:pt x="1857" y="535"/>
                          <a:pt x="1935" y="457"/>
                          <a:pt x="2012" y="393"/>
                        </a:cubicBezTo>
                        <a:cubicBezTo>
                          <a:pt x="2089" y="341"/>
                          <a:pt x="2167" y="277"/>
                          <a:pt x="2257" y="238"/>
                        </a:cubicBezTo>
                        <a:cubicBezTo>
                          <a:pt x="2334" y="200"/>
                          <a:pt x="2412" y="161"/>
                          <a:pt x="2502" y="135"/>
                        </a:cubicBezTo>
                        <a:cubicBezTo>
                          <a:pt x="2567" y="122"/>
                          <a:pt x="2644" y="109"/>
                          <a:pt x="2708" y="109"/>
                        </a:cubicBezTo>
                        <a:cubicBezTo>
                          <a:pt x="2773" y="109"/>
                          <a:pt x="2824" y="122"/>
                          <a:pt x="2876" y="148"/>
                        </a:cubicBezTo>
                        <a:cubicBezTo>
                          <a:pt x="2902" y="174"/>
                          <a:pt x="2928" y="200"/>
                          <a:pt x="2953" y="225"/>
                        </a:cubicBezTo>
                        <a:cubicBezTo>
                          <a:pt x="2953" y="238"/>
                          <a:pt x="2953" y="251"/>
                          <a:pt x="2966" y="264"/>
                        </a:cubicBezTo>
                        <a:cubicBezTo>
                          <a:pt x="2966" y="251"/>
                          <a:pt x="2966" y="238"/>
                          <a:pt x="2966" y="225"/>
                        </a:cubicBezTo>
                        <a:cubicBezTo>
                          <a:pt x="2953" y="187"/>
                          <a:pt x="2941" y="148"/>
                          <a:pt x="2902" y="109"/>
                        </a:cubicBezTo>
                        <a:cubicBezTo>
                          <a:pt x="2863" y="71"/>
                          <a:pt x="2799"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4"/>
                  <p:cNvSpPr/>
                  <p:nvPr/>
                </p:nvSpPr>
                <p:spPr>
                  <a:xfrm>
                    <a:off x="3545406" y="648922"/>
                    <a:ext cx="176640" cy="63369"/>
                  </a:xfrm>
                  <a:custGeom>
                    <a:avLst/>
                    <a:gdLst/>
                    <a:ahLst/>
                    <a:cxnLst/>
                    <a:rect l="l" t="t" r="r" b="b"/>
                    <a:pathLst>
                      <a:path w="2966" h="1064" extrusionOk="0">
                        <a:moveTo>
                          <a:pt x="2555" y="1"/>
                        </a:moveTo>
                        <a:cubicBezTo>
                          <a:pt x="2529" y="1"/>
                          <a:pt x="2502" y="2"/>
                          <a:pt x="2476" y="6"/>
                        </a:cubicBezTo>
                        <a:cubicBezTo>
                          <a:pt x="2386" y="19"/>
                          <a:pt x="2282" y="45"/>
                          <a:pt x="2192" y="84"/>
                        </a:cubicBezTo>
                        <a:cubicBezTo>
                          <a:pt x="2089" y="122"/>
                          <a:pt x="1986" y="174"/>
                          <a:pt x="1896" y="238"/>
                        </a:cubicBezTo>
                        <a:cubicBezTo>
                          <a:pt x="1805" y="303"/>
                          <a:pt x="1715" y="367"/>
                          <a:pt x="1625" y="445"/>
                        </a:cubicBezTo>
                        <a:cubicBezTo>
                          <a:pt x="1535" y="509"/>
                          <a:pt x="1444" y="586"/>
                          <a:pt x="1354" y="638"/>
                        </a:cubicBezTo>
                        <a:cubicBezTo>
                          <a:pt x="1277" y="702"/>
                          <a:pt x="1173" y="754"/>
                          <a:pt x="1083" y="806"/>
                        </a:cubicBezTo>
                        <a:cubicBezTo>
                          <a:pt x="1032" y="818"/>
                          <a:pt x="980" y="831"/>
                          <a:pt x="941" y="844"/>
                        </a:cubicBezTo>
                        <a:cubicBezTo>
                          <a:pt x="890" y="857"/>
                          <a:pt x="838" y="870"/>
                          <a:pt x="787" y="870"/>
                        </a:cubicBezTo>
                        <a:cubicBezTo>
                          <a:pt x="696" y="870"/>
                          <a:pt x="593" y="870"/>
                          <a:pt x="503" y="857"/>
                        </a:cubicBezTo>
                        <a:cubicBezTo>
                          <a:pt x="426" y="844"/>
                          <a:pt x="335" y="818"/>
                          <a:pt x="271" y="780"/>
                        </a:cubicBezTo>
                        <a:cubicBezTo>
                          <a:pt x="206" y="754"/>
                          <a:pt x="142" y="702"/>
                          <a:pt x="103" y="651"/>
                        </a:cubicBezTo>
                        <a:cubicBezTo>
                          <a:pt x="77" y="612"/>
                          <a:pt x="65" y="548"/>
                          <a:pt x="77" y="509"/>
                        </a:cubicBezTo>
                        <a:cubicBezTo>
                          <a:pt x="77" y="470"/>
                          <a:pt x="103" y="445"/>
                          <a:pt x="142" y="445"/>
                        </a:cubicBezTo>
                        <a:lnTo>
                          <a:pt x="181" y="445"/>
                        </a:lnTo>
                        <a:cubicBezTo>
                          <a:pt x="168" y="432"/>
                          <a:pt x="155" y="419"/>
                          <a:pt x="142" y="419"/>
                        </a:cubicBezTo>
                        <a:cubicBezTo>
                          <a:pt x="133" y="416"/>
                          <a:pt x="123" y="414"/>
                          <a:pt x="113" y="414"/>
                        </a:cubicBezTo>
                        <a:cubicBezTo>
                          <a:pt x="81" y="414"/>
                          <a:pt x="49" y="431"/>
                          <a:pt x="39" y="470"/>
                        </a:cubicBezTo>
                        <a:cubicBezTo>
                          <a:pt x="0" y="535"/>
                          <a:pt x="0" y="612"/>
                          <a:pt x="39" y="677"/>
                        </a:cubicBezTo>
                        <a:cubicBezTo>
                          <a:pt x="65" y="754"/>
                          <a:pt x="116" y="818"/>
                          <a:pt x="193" y="883"/>
                        </a:cubicBezTo>
                        <a:cubicBezTo>
                          <a:pt x="271" y="935"/>
                          <a:pt x="374" y="986"/>
                          <a:pt x="464" y="1012"/>
                        </a:cubicBezTo>
                        <a:cubicBezTo>
                          <a:pt x="580" y="1038"/>
                          <a:pt x="683" y="1063"/>
                          <a:pt x="800" y="1063"/>
                        </a:cubicBezTo>
                        <a:cubicBezTo>
                          <a:pt x="864" y="1063"/>
                          <a:pt x="928" y="1051"/>
                          <a:pt x="980" y="1051"/>
                        </a:cubicBezTo>
                        <a:cubicBezTo>
                          <a:pt x="1045" y="1038"/>
                          <a:pt x="1109"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24" y="161"/>
                          <a:pt x="2502" y="135"/>
                        </a:cubicBezTo>
                        <a:cubicBezTo>
                          <a:pt x="2566" y="122"/>
                          <a:pt x="2643" y="109"/>
                          <a:pt x="2721" y="109"/>
                        </a:cubicBezTo>
                        <a:cubicBezTo>
                          <a:pt x="2772" y="109"/>
                          <a:pt x="2824" y="122"/>
                          <a:pt x="2876" y="148"/>
                        </a:cubicBezTo>
                        <a:cubicBezTo>
                          <a:pt x="2914" y="174"/>
                          <a:pt x="2940" y="200"/>
                          <a:pt x="2953" y="225"/>
                        </a:cubicBezTo>
                        <a:cubicBezTo>
                          <a:pt x="2953" y="238"/>
                          <a:pt x="2966" y="251"/>
                          <a:pt x="2966" y="264"/>
                        </a:cubicBezTo>
                        <a:cubicBezTo>
                          <a:pt x="2966" y="251"/>
                          <a:pt x="2966" y="238"/>
                          <a:pt x="2966" y="225"/>
                        </a:cubicBezTo>
                        <a:cubicBezTo>
                          <a:pt x="2953" y="187"/>
                          <a:pt x="2940" y="148"/>
                          <a:pt x="2914" y="109"/>
                        </a:cubicBezTo>
                        <a:cubicBezTo>
                          <a:pt x="2863" y="71"/>
                          <a:pt x="2798" y="32"/>
                          <a:pt x="2734" y="19"/>
                        </a:cubicBezTo>
                        <a:cubicBezTo>
                          <a:pt x="2679" y="10"/>
                          <a:pt x="2618"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4"/>
                  <p:cNvSpPr/>
                  <p:nvPr/>
                </p:nvSpPr>
                <p:spPr>
                  <a:xfrm>
                    <a:off x="3642897" y="648922"/>
                    <a:ext cx="176700" cy="63369"/>
                  </a:xfrm>
                  <a:custGeom>
                    <a:avLst/>
                    <a:gdLst/>
                    <a:ahLst/>
                    <a:cxnLst/>
                    <a:rect l="l" t="t" r="r" b="b"/>
                    <a:pathLst>
                      <a:path w="2967" h="1064" extrusionOk="0">
                        <a:moveTo>
                          <a:pt x="2560" y="1"/>
                        </a:moveTo>
                        <a:cubicBezTo>
                          <a:pt x="2536" y="1"/>
                          <a:pt x="2512" y="2"/>
                          <a:pt x="2489" y="6"/>
                        </a:cubicBezTo>
                        <a:cubicBezTo>
                          <a:pt x="2386" y="19"/>
                          <a:pt x="2283" y="45"/>
                          <a:pt x="2193" y="84"/>
                        </a:cubicBezTo>
                        <a:cubicBezTo>
                          <a:pt x="2090" y="122"/>
                          <a:pt x="1999" y="174"/>
                          <a:pt x="1909" y="238"/>
                        </a:cubicBezTo>
                        <a:cubicBezTo>
                          <a:pt x="1819" y="303"/>
                          <a:pt x="1716" y="367"/>
                          <a:pt x="1625" y="445"/>
                        </a:cubicBezTo>
                        <a:cubicBezTo>
                          <a:pt x="1548" y="509"/>
                          <a:pt x="1458" y="586"/>
                          <a:pt x="1368" y="638"/>
                        </a:cubicBezTo>
                        <a:cubicBezTo>
                          <a:pt x="1277" y="702"/>
                          <a:pt x="1187" y="754"/>
                          <a:pt x="1084" y="806"/>
                        </a:cubicBezTo>
                        <a:cubicBezTo>
                          <a:pt x="1032" y="818"/>
                          <a:pt x="994" y="831"/>
                          <a:pt x="942" y="844"/>
                        </a:cubicBezTo>
                        <a:cubicBezTo>
                          <a:pt x="890" y="857"/>
                          <a:pt x="839" y="870"/>
                          <a:pt x="800" y="870"/>
                        </a:cubicBezTo>
                        <a:cubicBezTo>
                          <a:pt x="697" y="870"/>
                          <a:pt x="607" y="870"/>
                          <a:pt x="504" y="857"/>
                        </a:cubicBezTo>
                        <a:cubicBezTo>
                          <a:pt x="426" y="844"/>
                          <a:pt x="349" y="818"/>
                          <a:pt x="271" y="780"/>
                        </a:cubicBezTo>
                        <a:cubicBezTo>
                          <a:pt x="207" y="754"/>
                          <a:pt x="155" y="702"/>
                          <a:pt x="104" y="651"/>
                        </a:cubicBezTo>
                        <a:cubicBezTo>
                          <a:pt x="78" y="612"/>
                          <a:pt x="65" y="548"/>
                          <a:pt x="78" y="509"/>
                        </a:cubicBezTo>
                        <a:cubicBezTo>
                          <a:pt x="78" y="470"/>
                          <a:pt x="104" y="445"/>
                          <a:pt x="143" y="445"/>
                        </a:cubicBezTo>
                        <a:lnTo>
                          <a:pt x="181" y="445"/>
                        </a:lnTo>
                        <a:cubicBezTo>
                          <a:pt x="168" y="432"/>
                          <a:pt x="168" y="419"/>
                          <a:pt x="155" y="419"/>
                        </a:cubicBezTo>
                        <a:cubicBezTo>
                          <a:pt x="143" y="416"/>
                          <a:pt x="131" y="414"/>
                          <a:pt x="119" y="414"/>
                        </a:cubicBezTo>
                        <a:cubicBezTo>
                          <a:pt x="82" y="414"/>
                          <a:pt x="49" y="431"/>
                          <a:pt x="39" y="470"/>
                        </a:cubicBezTo>
                        <a:cubicBezTo>
                          <a:pt x="1" y="535"/>
                          <a:pt x="1" y="612"/>
                          <a:pt x="39" y="677"/>
                        </a:cubicBezTo>
                        <a:cubicBezTo>
                          <a:pt x="65" y="754"/>
                          <a:pt x="130" y="818"/>
                          <a:pt x="194" y="883"/>
                        </a:cubicBezTo>
                        <a:cubicBezTo>
                          <a:pt x="284" y="935"/>
                          <a:pt x="375" y="986"/>
                          <a:pt x="478" y="1012"/>
                        </a:cubicBezTo>
                        <a:cubicBezTo>
                          <a:pt x="581" y="1038"/>
                          <a:pt x="697" y="1063"/>
                          <a:pt x="813" y="1063"/>
                        </a:cubicBezTo>
                        <a:cubicBezTo>
                          <a:pt x="865" y="1063"/>
                          <a:pt x="929" y="1051"/>
                          <a:pt x="994" y="1051"/>
                        </a:cubicBezTo>
                        <a:cubicBezTo>
                          <a:pt x="1045" y="1038"/>
                          <a:pt x="1110" y="1012"/>
                          <a:pt x="1174" y="999"/>
                        </a:cubicBezTo>
                        <a:cubicBezTo>
                          <a:pt x="1277" y="947"/>
                          <a:pt x="1393" y="896"/>
                          <a:pt x="1496" y="818"/>
                        </a:cubicBezTo>
                        <a:cubicBezTo>
                          <a:pt x="1587" y="754"/>
                          <a:pt x="1677" y="677"/>
                          <a:pt x="1767" y="612"/>
                        </a:cubicBezTo>
                        <a:cubicBezTo>
                          <a:pt x="1858" y="535"/>
                          <a:pt x="1935" y="457"/>
                          <a:pt x="2025" y="393"/>
                        </a:cubicBezTo>
                        <a:cubicBezTo>
                          <a:pt x="2102" y="341"/>
                          <a:pt x="2180" y="277"/>
                          <a:pt x="2270" y="238"/>
                        </a:cubicBezTo>
                        <a:cubicBezTo>
                          <a:pt x="2347" y="200"/>
                          <a:pt x="2425" y="161"/>
                          <a:pt x="2502" y="135"/>
                        </a:cubicBezTo>
                        <a:cubicBezTo>
                          <a:pt x="2580" y="122"/>
                          <a:pt x="2644" y="109"/>
                          <a:pt x="2721" y="109"/>
                        </a:cubicBezTo>
                        <a:cubicBezTo>
                          <a:pt x="2773" y="109"/>
                          <a:pt x="2837" y="122"/>
                          <a:pt x="2889" y="148"/>
                        </a:cubicBezTo>
                        <a:cubicBezTo>
                          <a:pt x="2915" y="174"/>
                          <a:pt x="2941" y="200"/>
                          <a:pt x="2954" y="225"/>
                        </a:cubicBezTo>
                        <a:cubicBezTo>
                          <a:pt x="2966" y="238"/>
                          <a:pt x="2966" y="251"/>
                          <a:pt x="2966" y="264"/>
                        </a:cubicBezTo>
                        <a:cubicBezTo>
                          <a:pt x="2966" y="251"/>
                          <a:pt x="2966" y="238"/>
                          <a:pt x="2966" y="225"/>
                        </a:cubicBezTo>
                        <a:cubicBezTo>
                          <a:pt x="2966" y="187"/>
                          <a:pt x="2941" y="148"/>
                          <a:pt x="2915" y="109"/>
                        </a:cubicBezTo>
                        <a:cubicBezTo>
                          <a:pt x="2863" y="71"/>
                          <a:pt x="2799" y="32"/>
                          <a:pt x="2734" y="19"/>
                        </a:cubicBezTo>
                        <a:cubicBezTo>
                          <a:pt x="2680" y="10"/>
                          <a:pt x="2618" y="1"/>
                          <a:pt x="2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4"/>
                  <p:cNvSpPr/>
                  <p:nvPr/>
                </p:nvSpPr>
                <p:spPr>
                  <a:xfrm>
                    <a:off x="3741222" y="648922"/>
                    <a:ext cx="176640" cy="63369"/>
                  </a:xfrm>
                  <a:custGeom>
                    <a:avLst/>
                    <a:gdLst/>
                    <a:ahLst/>
                    <a:cxnLst/>
                    <a:rect l="l" t="t" r="r" b="b"/>
                    <a:pathLst>
                      <a:path w="2966" h="1064" extrusionOk="0">
                        <a:moveTo>
                          <a:pt x="2553" y="1"/>
                        </a:moveTo>
                        <a:cubicBezTo>
                          <a:pt x="2528" y="1"/>
                          <a:pt x="2502" y="2"/>
                          <a:pt x="2476" y="6"/>
                        </a:cubicBezTo>
                        <a:cubicBezTo>
                          <a:pt x="2386" y="19"/>
                          <a:pt x="2283" y="45"/>
                          <a:pt x="2192" y="84"/>
                        </a:cubicBezTo>
                        <a:cubicBezTo>
                          <a:pt x="2089" y="122"/>
                          <a:pt x="1986" y="174"/>
                          <a:pt x="1896" y="238"/>
                        </a:cubicBezTo>
                        <a:cubicBezTo>
                          <a:pt x="1805" y="303"/>
                          <a:pt x="1715" y="367"/>
                          <a:pt x="1625" y="445"/>
                        </a:cubicBezTo>
                        <a:cubicBezTo>
                          <a:pt x="1535" y="509"/>
                          <a:pt x="1444" y="586"/>
                          <a:pt x="1354" y="638"/>
                        </a:cubicBezTo>
                        <a:cubicBezTo>
                          <a:pt x="1264" y="702"/>
                          <a:pt x="1174" y="754"/>
                          <a:pt x="1083" y="806"/>
                        </a:cubicBezTo>
                        <a:cubicBezTo>
                          <a:pt x="1032" y="818"/>
                          <a:pt x="980" y="831"/>
                          <a:pt x="941" y="844"/>
                        </a:cubicBezTo>
                        <a:cubicBezTo>
                          <a:pt x="890" y="857"/>
                          <a:pt x="838" y="870"/>
                          <a:pt x="787" y="870"/>
                        </a:cubicBezTo>
                        <a:cubicBezTo>
                          <a:pt x="696" y="870"/>
                          <a:pt x="593" y="870"/>
                          <a:pt x="503" y="857"/>
                        </a:cubicBezTo>
                        <a:cubicBezTo>
                          <a:pt x="426" y="844"/>
                          <a:pt x="335" y="818"/>
                          <a:pt x="258" y="780"/>
                        </a:cubicBezTo>
                        <a:cubicBezTo>
                          <a:pt x="194" y="754"/>
                          <a:pt x="142" y="702"/>
                          <a:pt x="103" y="651"/>
                        </a:cubicBezTo>
                        <a:cubicBezTo>
                          <a:pt x="65" y="612"/>
                          <a:pt x="65" y="548"/>
                          <a:pt x="65" y="509"/>
                        </a:cubicBezTo>
                        <a:cubicBezTo>
                          <a:pt x="78" y="470"/>
                          <a:pt x="103" y="445"/>
                          <a:pt x="142" y="445"/>
                        </a:cubicBezTo>
                        <a:lnTo>
                          <a:pt x="181" y="445"/>
                        </a:lnTo>
                        <a:cubicBezTo>
                          <a:pt x="168" y="432"/>
                          <a:pt x="155" y="419"/>
                          <a:pt x="142" y="419"/>
                        </a:cubicBezTo>
                        <a:cubicBezTo>
                          <a:pt x="133" y="416"/>
                          <a:pt x="123" y="414"/>
                          <a:pt x="113" y="414"/>
                        </a:cubicBezTo>
                        <a:cubicBezTo>
                          <a:pt x="80" y="414"/>
                          <a:pt x="46" y="431"/>
                          <a:pt x="26" y="470"/>
                        </a:cubicBezTo>
                        <a:cubicBezTo>
                          <a:pt x="0" y="535"/>
                          <a:pt x="0" y="612"/>
                          <a:pt x="26" y="677"/>
                        </a:cubicBezTo>
                        <a:cubicBezTo>
                          <a:pt x="65" y="754"/>
                          <a:pt x="116" y="818"/>
                          <a:pt x="194" y="883"/>
                        </a:cubicBezTo>
                        <a:cubicBezTo>
                          <a:pt x="271" y="935"/>
                          <a:pt x="361" y="986"/>
                          <a:pt x="464" y="1012"/>
                        </a:cubicBezTo>
                        <a:cubicBezTo>
                          <a:pt x="580" y="1038"/>
                          <a:pt x="684" y="1063"/>
                          <a:pt x="800" y="1063"/>
                        </a:cubicBezTo>
                        <a:cubicBezTo>
                          <a:pt x="864" y="1063"/>
                          <a:pt x="916" y="1051"/>
                          <a:pt x="980" y="1051"/>
                        </a:cubicBezTo>
                        <a:cubicBezTo>
                          <a:pt x="1045" y="1038"/>
                          <a:pt x="1096" y="1012"/>
                          <a:pt x="1161" y="999"/>
                        </a:cubicBezTo>
                        <a:cubicBezTo>
                          <a:pt x="1277" y="947"/>
                          <a:pt x="1380" y="896"/>
                          <a:pt x="1483" y="818"/>
                        </a:cubicBezTo>
                        <a:cubicBezTo>
                          <a:pt x="1586" y="754"/>
                          <a:pt x="1676" y="677"/>
                          <a:pt x="1767" y="612"/>
                        </a:cubicBezTo>
                        <a:cubicBezTo>
                          <a:pt x="1857" y="535"/>
                          <a:pt x="1934" y="457"/>
                          <a:pt x="2012" y="393"/>
                        </a:cubicBezTo>
                        <a:cubicBezTo>
                          <a:pt x="2089" y="341"/>
                          <a:pt x="2179" y="277"/>
                          <a:pt x="2257" y="238"/>
                        </a:cubicBezTo>
                        <a:cubicBezTo>
                          <a:pt x="2334" y="200"/>
                          <a:pt x="2411" y="161"/>
                          <a:pt x="2502" y="135"/>
                        </a:cubicBezTo>
                        <a:cubicBezTo>
                          <a:pt x="2566" y="122"/>
                          <a:pt x="2644" y="109"/>
                          <a:pt x="2721" y="109"/>
                        </a:cubicBezTo>
                        <a:cubicBezTo>
                          <a:pt x="2773" y="109"/>
                          <a:pt x="2824" y="122"/>
                          <a:pt x="2876" y="148"/>
                        </a:cubicBezTo>
                        <a:cubicBezTo>
                          <a:pt x="2901" y="174"/>
                          <a:pt x="2927" y="200"/>
                          <a:pt x="2953" y="225"/>
                        </a:cubicBezTo>
                        <a:cubicBezTo>
                          <a:pt x="2953" y="238"/>
                          <a:pt x="2953" y="251"/>
                          <a:pt x="2966" y="264"/>
                        </a:cubicBezTo>
                        <a:cubicBezTo>
                          <a:pt x="2966" y="251"/>
                          <a:pt x="2966" y="238"/>
                          <a:pt x="2966" y="225"/>
                        </a:cubicBezTo>
                        <a:cubicBezTo>
                          <a:pt x="2953" y="187"/>
                          <a:pt x="2940" y="148"/>
                          <a:pt x="2914" y="109"/>
                        </a:cubicBezTo>
                        <a:cubicBezTo>
                          <a:pt x="2863" y="71"/>
                          <a:pt x="2798" y="32"/>
                          <a:pt x="2734" y="19"/>
                        </a:cubicBezTo>
                        <a:cubicBezTo>
                          <a:pt x="2670"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4"/>
                  <p:cNvSpPr/>
                  <p:nvPr/>
                </p:nvSpPr>
                <p:spPr>
                  <a:xfrm>
                    <a:off x="3839488" y="648922"/>
                    <a:ext cx="176700" cy="63369"/>
                  </a:xfrm>
                  <a:custGeom>
                    <a:avLst/>
                    <a:gdLst/>
                    <a:ahLst/>
                    <a:cxnLst/>
                    <a:rect l="l" t="t" r="r" b="b"/>
                    <a:pathLst>
                      <a:path w="2967" h="1064" extrusionOk="0">
                        <a:moveTo>
                          <a:pt x="2954" y="225"/>
                        </a:moveTo>
                        <a:cubicBezTo>
                          <a:pt x="2954" y="238"/>
                          <a:pt x="2954" y="251"/>
                          <a:pt x="2954" y="264"/>
                        </a:cubicBezTo>
                        <a:cubicBezTo>
                          <a:pt x="2966" y="251"/>
                          <a:pt x="2966" y="238"/>
                          <a:pt x="2954" y="225"/>
                        </a:cubicBezTo>
                        <a:close/>
                        <a:moveTo>
                          <a:pt x="2553" y="1"/>
                        </a:moveTo>
                        <a:cubicBezTo>
                          <a:pt x="2528" y="1"/>
                          <a:pt x="2503" y="2"/>
                          <a:pt x="2476" y="6"/>
                        </a:cubicBezTo>
                        <a:cubicBezTo>
                          <a:pt x="2373" y="19"/>
                          <a:pt x="2283" y="45"/>
                          <a:pt x="2180" y="84"/>
                        </a:cubicBezTo>
                        <a:cubicBezTo>
                          <a:pt x="2077" y="122"/>
                          <a:pt x="1986" y="174"/>
                          <a:pt x="1896" y="238"/>
                        </a:cubicBezTo>
                        <a:cubicBezTo>
                          <a:pt x="1806" y="303"/>
                          <a:pt x="1716" y="367"/>
                          <a:pt x="1625" y="445"/>
                        </a:cubicBezTo>
                        <a:cubicBezTo>
                          <a:pt x="1535" y="509"/>
                          <a:pt x="1445" y="586"/>
                          <a:pt x="1355" y="638"/>
                        </a:cubicBezTo>
                        <a:cubicBezTo>
                          <a:pt x="1264" y="702"/>
                          <a:pt x="1174" y="754"/>
                          <a:pt x="1071" y="806"/>
                        </a:cubicBezTo>
                        <a:cubicBezTo>
                          <a:pt x="1032" y="818"/>
                          <a:pt x="981" y="831"/>
                          <a:pt x="929" y="844"/>
                        </a:cubicBezTo>
                        <a:cubicBezTo>
                          <a:pt x="890" y="857"/>
                          <a:pt x="839" y="870"/>
                          <a:pt x="787" y="870"/>
                        </a:cubicBezTo>
                        <a:cubicBezTo>
                          <a:pt x="697" y="870"/>
                          <a:pt x="594" y="870"/>
                          <a:pt x="504" y="857"/>
                        </a:cubicBezTo>
                        <a:cubicBezTo>
                          <a:pt x="413" y="844"/>
                          <a:pt x="336" y="818"/>
                          <a:pt x="259" y="780"/>
                        </a:cubicBezTo>
                        <a:cubicBezTo>
                          <a:pt x="194" y="754"/>
                          <a:pt x="143" y="702"/>
                          <a:pt x="104" y="651"/>
                        </a:cubicBezTo>
                        <a:cubicBezTo>
                          <a:pt x="65" y="612"/>
                          <a:pt x="52" y="548"/>
                          <a:pt x="65" y="509"/>
                        </a:cubicBezTo>
                        <a:cubicBezTo>
                          <a:pt x="78" y="470"/>
                          <a:pt x="104" y="445"/>
                          <a:pt x="143" y="445"/>
                        </a:cubicBezTo>
                        <a:lnTo>
                          <a:pt x="181" y="445"/>
                        </a:lnTo>
                        <a:cubicBezTo>
                          <a:pt x="168" y="432"/>
                          <a:pt x="155" y="419"/>
                          <a:pt x="143" y="419"/>
                        </a:cubicBezTo>
                        <a:cubicBezTo>
                          <a:pt x="130" y="416"/>
                          <a:pt x="119" y="414"/>
                          <a:pt x="108" y="414"/>
                        </a:cubicBezTo>
                        <a:cubicBezTo>
                          <a:pt x="73" y="414"/>
                          <a:pt x="46" y="431"/>
                          <a:pt x="26" y="470"/>
                        </a:cubicBezTo>
                        <a:cubicBezTo>
                          <a:pt x="1" y="535"/>
                          <a:pt x="1" y="612"/>
                          <a:pt x="26" y="677"/>
                        </a:cubicBezTo>
                        <a:cubicBezTo>
                          <a:pt x="65" y="754"/>
                          <a:pt x="117" y="818"/>
                          <a:pt x="194" y="883"/>
                        </a:cubicBezTo>
                        <a:cubicBezTo>
                          <a:pt x="271" y="935"/>
                          <a:pt x="362" y="986"/>
                          <a:pt x="465" y="1012"/>
                        </a:cubicBezTo>
                        <a:cubicBezTo>
                          <a:pt x="568" y="1038"/>
                          <a:pt x="684" y="1063"/>
                          <a:pt x="800" y="1063"/>
                        </a:cubicBezTo>
                        <a:cubicBezTo>
                          <a:pt x="852" y="1063"/>
                          <a:pt x="916" y="1051"/>
                          <a:pt x="981" y="1051"/>
                        </a:cubicBezTo>
                        <a:cubicBezTo>
                          <a:pt x="1045" y="1038"/>
                          <a:pt x="1097" y="1012"/>
                          <a:pt x="1161" y="999"/>
                        </a:cubicBezTo>
                        <a:cubicBezTo>
                          <a:pt x="1277" y="947"/>
                          <a:pt x="1380" y="896"/>
                          <a:pt x="1484" y="818"/>
                        </a:cubicBezTo>
                        <a:cubicBezTo>
                          <a:pt x="1587" y="754"/>
                          <a:pt x="1664" y="677"/>
                          <a:pt x="1754" y="612"/>
                        </a:cubicBezTo>
                        <a:cubicBezTo>
                          <a:pt x="1858" y="535"/>
                          <a:pt x="1935" y="457"/>
                          <a:pt x="2012" y="393"/>
                        </a:cubicBezTo>
                        <a:cubicBezTo>
                          <a:pt x="2090" y="341"/>
                          <a:pt x="2167" y="277"/>
                          <a:pt x="2257" y="238"/>
                        </a:cubicBezTo>
                        <a:cubicBezTo>
                          <a:pt x="2335" y="200"/>
                          <a:pt x="2412" y="161"/>
                          <a:pt x="2502" y="135"/>
                        </a:cubicBezTo>
                        <a:cubicBezTo>
                          <a:pt x="2567" y="122"/>
                          <a:pt x="2644" y="109"/>
                          <a:pt x="2709" y="109"/>
                        </a:cubicBezTo>
                        <a:cubicBezTo>
                          <a:pt x="2773" y="109"/>
                          <a:pt x="2825" y="122"/>
                          <a:pt x="2876" y="148"/>
                        </a:cubicBezTo>
                        <a:cubicBezTo>
                          <a:pt x="2902" y="174"/>
                          <a:pt x="2928" y="200"/>
                          <a:pt x="2954" y="225"/>
                        </a:cubicBezTo>
                        <a:cubicBezTo>
                          <a:pt x="2954" y="187"/>
                          <a:pt x="2928" y="148"/>
                          <a:pt x="2902" y="109"/>
                        </a:cubicBezTo>
                        <a:cubicBezTo>
                          <a:pt x="2850" y="71"/>
                          <a:pt x="2799" y="32"/>
                          <a:pt x="2734" y="19"/>
                        </a:cubicBezTo>
                        <a:cubicBezTo>
                          <a:pt x="2671" y="10"/>
                          <a:pt x="2613" y="1"/>
                          <a:pt x="2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4"/>
                  <p:cNvSpPr/>
                  <p:nvPr/>
                </p:nvSpPr>
                <p:spPr>
                  <a:xfrm>
                    <a:off x="3937813" y="648922"/>
                    <a:ext cx="175925" cy="63369"/>
                  </a:xfrm>
                  <a:custGeom>
                    <a:avLst/>
                    <a:gdLst/>
                    <a:ahLst/>
                    <a:cxnLst/>
                    <a:rect l="l" t="t" r="r" b="b"/>
                    <a:pathLst>
                      <a:path w="2954" h="1064" extrusionOk="0">
                        <a:moveTo>
                          <a:pt x="2547" y="1"/>
                        </a:moveTo>
                        <a:cubicBezTo>
                          <a:pt x="2522" y="1"/>
                          <a:pt x="2499" y="2"/>
                          <a:pt x="2476" y="6"/>
                        </a:cubicBezTo>
                        <a:cubicBezTo>
                          <a:pt x="2373" y="19"/>
                          <a:pt x="2270" y="45"/>
                          <a:pt x="2179" y="84"/>
                        </a:cubicBezTo>
                        <a:cubicBezTo>
                          <a:pt x="2076" y="122"/>
                          <a:pt x="1986" y="174"/>
                          <a:pt x="1896" y="238"/>
                        </a:cubicBezTo>
                        <a:cubicBezTo>
                          <a:pt x="1805" y="303"/>
                          <a:pt x="1702" y="367"/>
                          <a:pt x="1625" y="445"/>
                        </a:cubicBezTo>
                        <a:cubicBezTo>
                          <a:pt x="1535" y="509"/>
                          <a:pt x="1444" y="586"/>
                          <a:pt x="1354" y="638"/>
                        </a:cubicBezTo>
                        <a:cubicBezTo>
                          <a:pt x="1264" y="702"/>
                          <a:pt x="1174" y="754"/>
                          <a:pt x="1070" y="806"/>
                        </a:cubicBezTo>
                        <a:cubicBezTo>
                          <a:pt x="1032" y="818"/>
                          <a:pt x="980" y="831"/>
                          <a:pt x="929" y="844"/>
                        </a:cubicBezTo>
                        <a:cubicBezTo>
                          <a:pt x="877" y="857"/>
                          <a:pt x="838" y="870"/>
                          <a:pt x="787" y="870"/>
                        </a:cubicBezTo>
                        <a:cubicBezTo>
                          <a:pt x="684" y="870"/>
                          <a:pt x="593" y="870"/>
                          <a:pt x="490" y="857"/>
                        </a:cubicBezTo>
                        <a:cubicBezTo>
                          <a:pt x="413" y="844"/>
                          <a:pt x="335" y="818"/>
                          <a:pt x="258" y="780"/>
                        </a:cubicBezTo>
                        <a:cubicBezTo>
                          <a:pt x="194" y="754"/>
                          <a:pt x="142" y="702"/>
                          <a:pt x="90" y="651"/>
                        </a:cubicBezTo>
                        <a:cubicBezTo>
                          <a:pt x="65" y="612"/>
                          <a:pt x="52" y="548"/>
                          <a:pt x="65" y="509"/>
                        </a:cubicBezTo>
                        <a:cubicBezTo>
                          <a:pt x="65" y="470"/>
                          <a:pt x="103" y="445"/>
                          <a:pt x="129" y="445"/>
                        </a:cubicBezTo>
                        <a:lnTo>
                          <a:pt x="168" y="445"/>
                        </a:lnTo>
                        <a:cubicBezTo>
                          <a:pt x="168" y="432"/>
                          <a:pt x="155" y="419"/>
                          <a:pt x="142" y="419"/>
                        </a:cubicBezTo>
                        <a:cubicBezTo>
                          <a:pt x="130" y="416"/>
                          <a:pt x="118" y="414"/>
                          <a:pt x="108" y="414"/>
                        </a:cubicBezTo>
                        <a:cubicBezTo>
                          <a:pt x="73" y="414"/>
                          <a:pt x="46" y="431"/>
                          <a:pt x="26" y="470"/>
                        </a:cubicBezTo>
                        <a:cubicBezTo>
                          <a:pt x="0" y="535"/>
                          <a:pt x="0" y="612"/>
                          <a:pt x="26" y="677"/>
                        </a:cubicBezTo>
                        <a:cubicBezTo>
                          <a:pt x="65" y="754"/>
                          <a:pt x="116" y="818"/>
                          <a:pt x="194" y="883"/>
                        </a:cubicBezTo>
                        <a:cubicBezTo>
                          <a:pt x="271" y="935"/>
                          <a:pt x="361" y="986"/>
                          <a:pt x="464" y="1012"/>
                        </a:cubicBezTo>
                        <a:cubicBezTo>
                          <a:pt x="568" y="1038"/>
                          <a:pt x="684" y="1063"/>
                          <a:pt x="800" y="1063"/>
                        </a:cubicBezTo>
                        <a:cubicBezTo>
                          <a:pt x="851" y="1063"/>
                          <a:pt x="916" y="1051"/>
                          <a:pt x="980" y="1051"/>
                        </a:cubicBezTo>
                        <a:cubicBezTo>
                          <a:pt x="1032" y="1038"/>
                          <a:pt x="1096" y="1012"/>
                          <a:pt x="1161" y="999"/>
                        </a:cubicBezTo>
                        <a:cubicBezTo>
                          <a:pt x="1264" y="947"/>
                          <a:pt x="1380" y="896"/>
                          <a:pt x="1483" y="818"/>
                        </a:cubicBezTo>
                        <a:cubicBezTo>
                          <a:pt x="1573" y="754"/>
                          <a:pt x="1664" y="677"/>
                          <a:pt x="1754" y="612"/>
                        </a:cubicBezTo>
                        <a:cubicBezTo>
                          <a:pt x="1844" y="535"/>
                          <a:pt x="1921" y="457"/>
                          <a:pt x="2012" y="393"/>
                        </a:cubicBezTo>
                        <a:cubicBezTo>
                          <a:pt x="2089" y="341"/>
                          <a:pt x="2166" y="277"/>
                          <a:pt x="2257" y="238"/>
                        </a:cubicBezTo>
                        <a:cubicBezTo>
                          <a:pt x="2334" y="200"/>
                          <a:pt x="2411" y="161"/>
                          <a:pt x="2489" y="135"/>
                        </a:cubicBezTo>
                        <a:cubicBezTo>
                          <a:pt x="2566" y="122"/>
                          <a:pt x="2644" y="109"/>
                          <a:pt x="2708" y="109"/>
                        </a:cubicBezTo>
                        <a:cubicBezTo>
                          <a:pt x="2773" y="109"/>
                          <a:pt x="2824" y="122"/>
                          <a:pt x="2876" y="148"/>
                        </a:cubicBezTo>
                        <a:cubicBezTo>
                          <a:pt x="2901" y="174"/>
                          <a:pt x="2927" y="200"/>
                          <a:pt x="2940" y="225"/>
                        </a:cubicBezTo>
                        <a:cubicBezTo>
                          <a:pt x="2953" y="238"/>
                          <a:pt x="2953" y="251"/>
                          <a:pt x="2953" y="264"/>
                        </a:cubicBezTo>
                        <a:cubicBezTo>
                          <a:pt x="2953" y="251"/>
                          <a:pt x="2953" y="238"/>
                          <a:pt x="2953" y="225"/>
                        </a:cubicBezTo>
                        <a:cubicBezTo>
                          <a:pt x="2953" y="187"/>
                          <a:pt x="2927" y="148"/>
                          <a:pt x="2901" y="109"/>
                        </a:cubicBezTo>
                        <a:cubicBezTo>
                          <a:pt x="2850" y="71"/>
                          <a:pt x="2798" y="32"/>
                          <a:pt x="2734" y="19"/>
                        </a:cubicBezTo>
                        <a:cubicBezTo>
                          <a:pt x="2670" y="10"/>
                          <a:pt x="2606" y="1"/>
                          <a:pt x="2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4"/>
                  <p:cNvSpPr/>
                  <p:nvPr/>
                </p:nvSpPr>
                <p:spPr>
                  <a:xfrm>
                    <a:off x="4035304" y="648922"/>
                    <a:ext cx="176700" cy="63369"/>
                  </a:xfrm>
                  <a:custGeom>
                    <a:avLst/>
                    <a:gdLst/>
                    <a:ahLst/>
                    <a:cxnLst/>
                    <a:rect l="l" t="t" r="r" b="b"/>
                    <a:pathLst>
                      <a:path w="2967" h="1064" extrusionOk="0">
                        <a:moveTo>
                          <a:pt x="2556" y="1"/>
                        </a:moveTo>
                        <a:cubicBezTo>
                          <a:pt x="2529" y="1"/>
                          <a:pt x="2503" y="2"/>
                          <a:pt x="2477" y="6"/>
                        </a:cubicBezTo>
                        <a:cubicBezTo>
                          <a:pt x="2386" y="19"/>
                          <a:pt x="2283" y="45"/>
                          <a:pt x="2193" y="84"/>
                        </a:cubicBezTo>
                        <a:cubicBezTo>
                          <a:pt x="2090" y="122"/>
                          <a:pt x="1987" y="174"/>
                          <a:pt x="1896" y="238"/>
                        </a:cubicBezTo>
                        <a:cubicBezTo>
                          <a:pt x="1806" y="303"/>
                          <a:pt x="1716" y="367"/>
                          <a:pt x="1626" y="445"/>
                        </a:cubicBezTo>
                        <a:cubicBezTo>
                          <a:pt x="1535" y="509"/>
                          <a:pt x="1445" y="586"/>
                          <a:pt x="1355" y="638"/>
                        </a:cubicBezTo>
                        <a:cubicBezTo>
                          <a:pt x="1277" y="702"/>
                          <a:pt x="1174" y="754"/>
                          <a:pt x="1084" y="806"/>
                        </a:cubicBezTo>
                        <a:cubicBezTo>
                          <a:pt x="1032" y="818"/>
                          <a:pt x="981" y="831"/>
                          <a:pt x="942" y="844"/>
                        </a:cubicBezTo>
                        <a:cubicBezTo>
                          <a:pt x="891" y="857"/>
                          <a:pt x="839" y="870"/>
                          <a:pt x="787" y="870"/>
                        </a:cubicBezTo>
                        <a:cubicBezTo>
                          <a:pt x="697" y="870"/>
                          <a:pt x="594" y="870"/>
                          <a:pt x="504" y="857"/>
                        </a:cubicBezTo>
                        <a:cubicBezTo>
                          <a:pt x="426" y="844"/>
                          <a:pt x="336" y="818"/>
                          <a:pt x="272" y="780"/>
                        </a:cubicBezTo>
                        <a:cubicBezTo>
                          <a:pt x="207" y="754"/>
                          <a:pt x="143" y="702"/>
                          <a:pt x="104" y="651"/>
                        </a:cubicBezTo>
                        <a:cubicBezTo>
                          <a:pt x="78" y="612"/>
                          <a:pt x="65" y="548"/>
                          <a:pt x="78" y="509"/>
                        </a:cubicBezTo>
                        <a:cubicBezTo>
                          <a:pt x="78" y="470"/>
                          <a:pt x="104" y="445"/>
                          <a:pt x="143" y="445"/>
                        </a:cubicBezTo>
                        <a:lnTo>
                          <a:pt x="181" y="445"/>
                        </a:lnTo>
                        <a:cubicBezTo>
                          <a:pt x="168" y="432"/>
                          <a:pt x="156" y="419"/>
                          <a:pt x="143" y="419"/>
                        </a:cubicBezTo>
                        <a:cubicBezTo>
                          <a:pt x="134" y="416"/>
                          <a:pt x="124" y="414"/>
                          <a:pt x="114" y="414"/>
                        </a:cubicBezTo>
                        <a:cubicBezTo>
                          <a:pt x="82" y="414"/>
                          <a:pt x="49" y="431"/>
                          <a:pt x="39" y="470"/>
                        </a:cubicBezTo>
                        <a:cubicBezTo>
                          <a:pt x="1" y="535"/>
                          <a:pt x="1" y="612"/>
                          <a:pt x="39" y="677"/>
                        </a:cubicBezTo>
                        <a:cubicBezTo>
                          <a:pt x="65" y="754"/>
                          <a:pt x="130" y="818"/>
                          <a:pt x="194" y="883"/>
                        </a:cubicBezTo>
                        <a:cubicBezTo>
                          <a:pt x="272" y="935"/>
                          <a:pt x="375" y="986"/>
                          <a:pt x="465" y="1012"/>
                        </a:cubicBezTo>
                        <a:cubicBezTo>
                          <a:pt x="581" y="1038"/>
                          <a:pt x="684" y="1063"/>
                          <a:pt x="800" y="1063"/>
                        </a:cubicBezTo>
                        <a:cubicBezTo>
                          <a:pt x="865" y="1063"/>
                          <a:pt x="929" y="1051"/>
                          <a:pt x="981" y="1051"/>
                        </a:cubicBezTo>
                        <a:cubicBezTo>
                          <a:pt x="1045" y="1038"/>
                          <a:pt x="1110" y="1012"/>
                          <a:pt x="1161" y="999"/>
                        </a:cubicBezTo>
                        <a:cubicBezTo>
                          <a:pt x="1277" y="947"/>
                          <a:pt x="1381" y="896"/>
                          <a:pt x="1484" y="818"/>
                        </a:cubicBezTo>
                        <a:cubicBezTo>
                          <a:pt x="1587" y="754"/>
                          <a:pt x="1677" y="677"/>
                          <a:pt x="1767" y="612"/>
                        </a:cubicBezTo>
                        <a:cubicBezTo>
                          <a:pt x="1858" y="535"/>
                          <a:pt x="1935" y="457"/>
                          <a:pt x="2012" y="393"/>
                        </a:cubicBezTo>
                        <a:cubicBezTo>
                          <a:pt x="2090" y="341"/>
                          <a:pt x="2180" y="277"/>
                          <a:pt x="2257" y="238"/>
                        </a:cubicBezTo>
                        <a:cubicBezTo>
                          <a:pt x="2335" y="200"/>
                          <a:pt x="2425" y="161"/>
                          <a:pt x="2502" y="135"/>
                        </a:cubicBezTo>
                        <a:cubicBezTo>
                          <a:pt x="2567" y="122"/>
                          <a:pt x="2644" y="109"/>
                          <a:pt x="2722" y="109"/>
                        </a:cubicBezTo>
                        <a:cubicBezTo>
                          <a:pt x="2773" y="109"/>
                          <a:pt x="2825" y="122"/>
                          <a:pt x="2876" y="148"/>
                        </a:cubicBezTo>
                        <a:cubicBezTo>
                          <a:pt x="2915" y="174"/>
                          <a:pt x="2941" y="200"/>
                          <a:pt x="2954" y="225"/>
                        </a:cubicBezTo>
                        <a:cubicBezTo>
                          <a:pt x="2954" y="238"/>
                          <a:pt x="2967" y="251"/>
                          <a:pt x="2967" y="264"/>
                        </a:cubicBezTo>
                        <a:cubicBezTo>
                          <a:pt x="2967" y="251"/>
                          <a:pt x="2967" y="238"/>
                          <a:pt x="2967" y="225"/>
                        </a:cubicBezTo>
                        <a:cubicBezTo>
                          <a:pt x="2954" y="187"/>
                          <a:pt x="2941" y="148"/>
                          <a:pt x="2915" y="109"/>
                        </a:cubicBezTo>
                        <a:cubicBezTo>
                          <a:pt x="2863" y="71"/>
                          <a:pt x="2799" y="32"/>
                          <a:pt x="2734" y="19"/>
                        </a:cubicBezTo>
                        <a:cubicBezTo>
                          <a:pt x="2680" y="10"/>
                          <a:pt x="2619"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0" name="Google Shape;2540;p24"/>
              <p:cNvSpPr/>
              <p:nvPr/>
            </p:nvSpPr>
            <p:spPr>
              <a:xfrm rot="10800000">
                <a:off x="904762" y="615062"/>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4"/>
              <p:cNvSpPr/>
              <p:nvPr/>
            </p:nvSpPr>
            <p:spPr>
              <a:xfrm rot="10800000" flipH="1">
                <a:off x="8079838" y="615062"/>
                <a:ext cx="201" cy="201"/>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2" name="Google Shape;2542;p24"/>
            <p:cNvSpPr/>
            <p:nvPr/>
          </p:nvSpPr>
          <p:spPr>
            <a:xfrm>
              <a:off x="769063" y="369238"/>
              <a:ext cx="187852" cy="287251"/>
            </a:xfrm>
            <a:custGeom>
              <a:avLst/>
              <a:gdLst/>
              <a:ahLst/>
              <a:cxnLst/>
              <a:rect l="l" t="t" r="r" b="b"/>
              <a:pathLst>
                <a:path w="1510" h="2309" extrusionOk="0">
                  <a:moveTo>
                    <a:pt x="636" y="186"/>
                  </a:moveTo>
                  <a:lnTo>
                    <a:pt x="636" y="186"/>
                  </a:lnTo>
                  <a:cubicBezTo>
                    <a:pt x="915" y="384"/>
                    <a:pt x="1206" y="614"/>
                    <a:pt x="1317" y="948"/>
                  </a:cubicBezTo>
                  <a:cubicBezTo>
                    <a:pt x="1358" y="1074"/>
                    <a:pt x="1367" y="1147"/>
                    <a:pt x="1350" y="1197"/>
                  </a:cubicBezTo>
                  <a:cubicBezTo>
                    <a:pt x="953" y="988"/>
                    <a:pt x="696" y="627"/>
                    <a:pt x="636" y="186"/>
                  </a:cubicBezTo>
                  <a:close/>
                  <a:moveTo>
                    <a:pt x="1339" y="1398"/>
                  </a:moveTo>
                  <a:lnTo>
                    <a:pt x="1339" y="1398"/>
                  </a:lnTo>
                  <a:cubicBezTo>
                    <a:pt x="1183" y="1784"/>
                    <a:pt x="895" y="2052"/>
                    <a:pt x="498" y="2167"/>
                  </a:cubicBezTo>
                  <a:cubicBezTo>
                    <a:pt x="612" y="1764"/>
                    <a:pt x="917" y="1472"/>
                    <a:pt x="1339" y="1398"/>
                  </a:cubicBezTo>
                  <a:close/>
                  <a:moveTo>
                    <a:pt x="562" y="1"/>
                  </a:moveTo>
                  <a:cubicBezTo>
                    <a:pt x="531" y="1"/>
                    <a:pt x="500" y="28"/>
                    <a:pt x="502" y="61"/>
                  </a:cubicBezTo>
                  <a:cubicBezTo>
                    <a:pt x="521" y="555"/>
                    <a:pt x="766" y="976"/>
                    <a:pt x="1175" y="1226"/>
                  </a:cubicBezTo>
                  <a:cubicBezTo>
                    <a:pt x="795" y="1228"/>
                    <a:pt x="416" y="1232"/>
                    <a:pt x="37" y="1252"/>
                  </a:cubicBezTo>
                  <a:cubicBezTo>
                    <a:pt x="1" y="1256"/>
                    <a:pt x="1" y="1309"/>
                    <a:pt x="37" y="1312"/>
                  </a:cubicBezTo>
                  <a:cubicBezTo>
                    <a:pt x="394" y="1329"/>
                    <a:pt x="752" y="1329"/>
                    <a:pt x="1111" y="1329"/>
                  </a:cubicBezTo>
                  <a:cubicBezTo>
                    <a:pt x="1084" y="1338"/>
                    <a:pt x="1056" y="1348"/>
                    <a:pt x="1027" y="1362"/>
                  </a:cubicBezTo>
                  <a:cubicBezTo>
                    <a:pt x="663" y="1523"/>
                    <a:pt x="430" y="1850"/>
                    <a:pt x="359" y="2234"/>
                  </a:cubicBezTo>
                  <a:cubicBezTo>
                    <a:pt x="349" y="2273"/>
                    <a:pt x="378" y="2308"/>
                    <a:pt x="414" y="2308"/>
                  </a:cubicBezTo>
                  <a:cubicBezTo>
                    <a:pt x="419" y="2308"/>
                    <a:pt x="424" y="2308"/>
                    <a:pt x="430" y="2306"/>
                  </a:cubicBezTo>
                  <a:cubicBezTo>
                    <a:pt x="927" y="2195"/>
                    <a:pt x="1307" y="1865"/>
                    <a:pt x="1468" y="1379"/>
                  </a:cubicBezTo>
                  <a:cubicBezTo>
                    <a:pt x="1473" y="1365"/>
                    <a:pt x="1472" y="1350"/>
                    <a:pt x="1465" y="1338"/>
                  </a:cubicBezTo>
                  <a:cubicBezTo>
                    <a:pt x="1465" y="1333"/>
                    <a:pt x="1468" y="1331"/>
                    <a:pt x="1470" y="1328"/>
                  </a:cubicBezTo>
                  <a:cubicBezTo>
                    <a:pt x="1509" y="710"/>
                    <a:pt x="1051" y="337"/>
                    <a:pt x="591" y="9"/>
                  </a:cubicBezTo>
                  <a:cubicBezTo>
                    <a:pt x="582" y="3"/>
                    <a:pt x="572"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4"/>
            <p:cNvSpPr/>
            <p:nvPr/>
          </p:nvSpPr>
          <p:spPr>
            <a:xfrm flipH="1">
              <a:off x="8187088" y="369238"/>
              <a:ext cx="187852" cy="287251"/>
            </a:xfrm>
            <a:custGeom>
              <a:avLst/>
              <a:gdLst/>
              <a:ahLst/>
              <a:cxnLst/>
              <a:rect l="l" t="t" r="r" b="b"/>
              <a:pathLst>
                <a:path w="1510" h="2309" extrusionOk="0">
                  <a:moveTo>
                    <a:pt x="636" y="186"/>
                  </a:moveTo>
                  <a:lnTo>
                    <a:pt x="636" y="186"/>
                  </a:lnTo>
                  <a:cubicBezTo>
                    <a:pt x="915" y="384"/>
                    <a:pt x="1206" y="614"/>
                    <a:pt x="1317" y="948"/>
                  </a:cubicBezTo>
                  <a:cubicBezTo>
                    <a:pt x="1358" y="1074"/>
                    <a:pt x="1367" y="1147"/>
                    <a:pt x="1350" y="1197"/>
                  </a:cubicBezTo>
                  <a:cubicBezTo>
                    <a:pt x="953" y="988"/>
                    <a:pt x="696" y="627"/>
                    <a:pt x="636" y="186"/>
                  </a:cubicBezTo>
                  <a:close/>
                  <a:moveTo>
                    <a:pt x="1339" y="1398"/>
                  </a:moveTo>
                  <a:lnTo>
                    <a:pt x="1339" y="1398"/>
                  </a:lnTo>
                  <a:cubicBezTo>
                    <a:pt x="1183" y="1784"/>
                    <a:pt x="895" y="2052"/>
                    <a:pt x="498" y="2167"/>
                  </a:cubicBezTo>
                  <a:cubicBezTo>
                    <a:pt x="612" y="1764"/>
                    <a:pt x="917" y="1472"/>
                    <a:pt x="1339" y="1398"/>
                  </a:cubicBezTo>
                  <a:close/>
                  <a:moveTo>
                    <a:pt x="562" y="1"/>
                  </a:moveTo>
                  <a:cubicBezTo>
                    <a:pt x="531" y="1"/>
                    <a:pt x="500" y="28"/>
                    <a:pt x="502" y="61"/>
                  </a:cubicBezTo>
                  <a:cubicBezTo>
                    <a:pt x="521" y="555"/>
                    <a:pt x="766" y="976"/>
                    <a:pt x="1175" y="1226"/>
                  </a:cubicBezTo>
                  <a:cubicBezTo>
                    <a:pt x="795" y="1228"/>
                    <a:pt x="416" y="1232"/>
                    <a:pt x="37" y="1252"/>
                  </a:cubicBezTo>
                  <a:cubicBezTo>
                    <a:pt x="1" y="1256"/>
                    <a:pt x="1" y="1309"/>
                    <a:pt x="37" y="1312"/>
                  </a:cubicBezTo>
                  <a:cubicBezTo>
                    <a:pt x="394" y="1329"/>
                    <a:pt x="752" y="1329"/>
                    <a:pt x="1111" y="1329"/>
                  </a:cubicBezTo>
                  <a:cubicBezTo>
                    <a:pt x="1084" y="1338"/>
                    <a:pt x="1056" y="1348"/>
                    <a:pt x="1027" y="1362"/>
                  </a:cubicBezTo>
                  <a:cubicBezTo>
                    <a:pt x="663" y="1523"/>
                    <a:pt x="430" y="1850"/>
                    <a:pt x="359" y="2234"/>
                  </a:cubicBezTo>
                  <a:cubicBezTo>
                    <a:pt x="349" y="2273"/>
                    <a:pt x="378" y="2308"/>
                    <a:pt x="414" y="2308"/>
                  </a:cubicBezTo>
                  <a:cubicBezTo>
                    <a:pt x="419" y="2308"/>
                    <a:pt x="424" y="2308"/>
                    <a:pt x="430" y="2306"/>
                  </a:cubicBezTo>
                  <a:cubicBezTo>
                    <a:pt x="927" y="2195"/>
                    <a:pt x="1307" y="1865"/>
                    <a:pt x="1468" y="1379"/>
                  </a:cubicBezTo>
                  <a:cubicBezTo>
                    <a:pt x="1473" y="1365"/>
                    <a:pt x="1472" y="1350"/>
                    <a:pt x="1465" y="1338"/>
                  </a:cubicBezTo>
                  <a:cubicBezTo>
                    <a:pt x="1465" y="1333"/>
                    <a:pt x="1468" y="1331"/>
                    <a:pt x="1470" y="1328"/>
                  </a:cubicBezTo>
                  <a:cubicBezTo>
                    <a:pt x="1509" y="710"/>
                    <a:pt x="1051" y="337"/>
                    <a:pt x="591" y="9"/>
                  </a:cubicBezTo>
                  <a:cubicBezTo>
                    <a:pt x="582" y="3"/>
                    <a:pt x="572"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4" name="Google Shape;2544;p24"/>
          <p:cNvGrpSpPr/>
          <p:nvPr/>
        </p:nvGrpSpPr>
        <p:grpSpPr>
          <a:xfrm>
            <a:off x="1915503" y="837349"/>
            <a:ext cx="6510645" cy="3468458"/>
            <a:chOff x="233350" y="949250"/>
            <a:chExt cx="7137300" cy="3802300"/>
          </a:xfrm>
        </p:grpSpPr>
        <p:sp>
          <p:nvSpPr>
            <p:cNvPr id="2545" name="Google Shape;2545;p24"/>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4"/>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4"/>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4"/>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4"/>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4"/>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4"/>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4"/>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4"/>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4"/>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4"/>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4"/>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4"/>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4"/>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4"/>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4"/>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4"/>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4"/>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4"/>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4"/>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4"/>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4"/>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4"/>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4"/>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4"/>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4"/>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4"/>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4"/>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4"/>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4"/>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4"/>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4"/>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4"/>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4"/>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4"/>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4"/>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4"/>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4"/>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4"/>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4"/>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4"/>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4"/>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4"/>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4"/>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4"/>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4"/>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4"/>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4"/>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4"/>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4"/>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4"/>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alpha val="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CUSTOM_12">
    <p:spTree>
      <p:nvGrpSpPr>
        <p:cNvPr id="1" name="Shape 5833"/>
        <p:cNvGrpSpPr/>
        <p:nvPr/>
      </p:nvGrpSpPr>
      <p:grpSpPr>
        <a:xfrm>
          <a:off x="0" y="0"/>
          <a:ext cx="0" cy="0"/>
          <a:chOff x="0" y="0"/>
          <a:chExt cx="0" cy="0"/>
        </a:xfrm>
      </p:grpSpPr>
      <p:pic>
        <p:nvPicPr>
          <p:cNvPr id="5834" name="Google Shape;5834;p55"/>
          <p:cNvPicPr preferRelativeResize="0"/>
          <p:nvPr/>
        </p:nvPicPr>
        <p:blipFill rotWithShape="1">
          <a:blip r:embed="rId2">
            <a:alphaModFix/>
          </a:blip>
          <a:srcRect t="7798" b="7806"/>
          <a:stretch/>
        </p:blipFill>
        <p:spPr>
          <a:xfrm>
            <a:off x="0" y="0"/>
            <a:ext cx="9144003" cy="5143501"/>
          </a:xfrm>
          <a:prstGeom prst="rect">
            <a:avLst/>
          </a:prstGeom>
          <a:noFill/>
          <a:ln>
            <a:noFill/>
          </a:ln>
        </p:spPr>
      </p:pic>
      <p:pic>
        <p:nvPicPr>
          <p:cNvPr id="5835" name="Google Shape;5835;p55"/>
          <p:cNvPicPr preferRelativeResize="0"/>
          <p:nvPr/>
        </p:nvPicPr>
        <p:blipFill rotWithShape="1">
          <a:blip r:embed="rId3">
            <a:alphaModFix/>
          </a:blip>
          <a:srcRect l="21203" t="7587" r="29576" b="27232"/>
          <a:stretch/>
        </p:blipFill>
        <p:spPr>
          <a:xfrm>
            <a:off x="-129425" y="2507375"/>
            <a:ext cx="1586774" cy="15759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2_1">
    <p:bg>
      <p:bgPr>
        <a:blipFill>
          <a:blip r:embed="rId2">
            <a:alphaModFix/>
          </a:blip>
          <a:stretch>
            <a:fillRect/>
          </a:stretch>
        </a:blipFill>
        <a:effectLst/>
      </p:bgPr>
    </p:bg>
    <p:spTree>
      <p:nvGrpSpPr>
        <p:cNvPr id="1" name="Shape 5836"/>
        <p:cNvGrpSpPr/>
        <p:nvPr/>
      </p:nvGrpSpPr>
      <p:grpSpPr>
        <a:xfrm>
          <a:off x="0" y="0"/>
          <a:ext cx="0" cy="0"/>
          <a:chOff x="0" y="0"/>
          <a:chExt cx="0" cy="0"/>
        </a:xfrm>
      </p:grpSpPr>
      <p:pic>
        <p:nvPicPr>
          <p:cNvPr id="5837" name="Google Shape;5837;p56"/>
          <p:cNvPicPr preferRelativeResize="0"/>
          <p:nvPr/>
        </p:nvPicPr>
        <p:blipFill rotWithShape="1">
          <a:blip r:embed="rId3">
            <a:alphaModFix/>
          </a:blip>
          <a:srcRect t="7798" b="7806"/>
          <a:stretch/>
        </p:blipFill>
        <p:spPr>
          <a:xfrm>
            <a:off x="0" y="0"/>
            <a:ext cx="9144003" cy="51435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397" y="1"/>
            <a:ext cx="9144793" cy="5143500"/>
          </a:xfrm>
          <a:prstGeom prst="rect">
            <a:avLst/>
          </a:prstGeom>
        </p:spPr>
      </p:pic>
    </p:spTree>
    <p:extLst>
      <p:ext uri="{BB962C8B-B14F-4D97-AF65-F5344CB8AC3E}">
        <p14:creationId xmlns:p14="http://schemas.microsoft.com/office/powerpoint/2010/main" val="314207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0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287000"/>
            <a:ext cx="9144000" cy="5143500"/>
          </a:xfrm>
          <a:prstGeom prst="rect">
            <a:avLst/>
          </a:prstGeom>
        </p:spPr>
      </p:pic>
    </p:spTree>
    <p:extLst>
      <p:ext uri="{BB962C8B-B14F-4D97-AF65-F5344CB8AC3E}">
        <p14:creationId xmlns:p14="http://schemas.microsoft.com/office/powerpoint/2010/main" val="8058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Fondamento"/>
              <a:buNone/>
              <a:defRPr sz="3000" b="1">
                <a:solidFill>
                  <a:schemeClr val="dk1"/>
                </a:solidFill>
                <a:latin typeface="Fondamento"/>
                <a:ea typeface="Fondamento"/>
                <a:cs typeface="Fondamento"/>
                <a:sym typeface="Fondamen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1pPr>
            <a:lvl2pPr marL="914400" lvl="1"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2pPr>
            <a:lvl3pPr marL="1371600" lvl="2"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3pPr>
            <a:lvl4pPr marL="1828800" lvl="3"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4pPr>
            <a:lvl5pPr marL="2286000" lvl="4"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5pPr>
            <a:lvl6pPr marL="2743200" lvl="5"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6pPr>
            <a:lvl7pPr marL="3200400" lvl="6"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7pPr>
            <a:lvl8pPr marL="3657600" lvl="7"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8pPr>
            <a:lvl9pPr marL="4114800" lvl="8" indent="-317500">
              <a:lnSpc>
                <a:spcPct val="100000"/>
              </a:lnSpc>
              <a:spcBef>
                <a:spcPts val="0"/>
              </a:spcBef>
              <a:spcAft>
                <a:spcPts val="0"/>
              </a:spcAft>
              <a:buClr>
                <a:schemeClr val="dk2"/>
              </a:buClr>
              <a:buSzPts val="1400"/>
              <a:buFont typeface="Commissioner"/>
              <a:buChar char="■"/>
              <a:defRPr>
                <a:solidFill>
                  <a:schemeClr val="dk2"/>
                </a:solidFill>
                <a:latin typeface="Commissioner"/>
                <a:ea typeface="Commissioner"/>
                <a:cs typeface="Commissioner"/>
                <a:sym typeface="Commissioner"/>
              </a:defRPr>
            </a:lvl9pPr>
          </a:lstStyle>
          <a:p>
            <a:endParaRPr/>
          </a:p>
        </p:txBody>
      </p:sp>
      <p:pic>
        <p:nvPicPr>
          <p:cNvPr id="2" name="Picture 7" descr="Logo&#10;&#10;Description automatically generated">
            <a:extLst>
              <a:ext uri="{FF2B5EF4-FFF2-40B4-BE49-F238E27FC236}">
                <a16:creationId xmlns:a16="http://schemas.microsoft.com/office/drawing/2014/main" id="{739270B5-F391-4377-E616-45A7B1D0538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87793" y="-219174"/>
            <a:ext cx="1236050" cy="1236050"/>
          </a:xfrm>
          <a:prstGeom prst="rect">
            <a:avLst/>
          </a:prstGeom>
        </p:spPr>
      </p:pic>
    </p:spTree>
  </p:cSld>
  <p:clrMap bg1="lt1" tx1="dk1" bg2="dk2" tx2="lt2" accent1="accent1" accent2="accent2" accent3="accent3" accent4="accent4" accent5="accent5" accent6="accent6" hlink="hlink" folHlink="folHlink"/>
  <p:sldLayoutIdLst>
    <p:sldLayoutId id="2147483709" r:id="rId1"/>
    <p:sldLayoutId id="2147483656" r:id="rId2"/>
    <p:sldLayoutId id="2147483660" r:id="rId3"/>
    <p:sldLayoutId id="2147483670" r:id="rId4"/>
    <p:sldLayoutId id="2147483701" r:id="rId5"/>
    <p:sldLayoutId id="2147483702" r:id="rId6"/>
    <p:sldLayoutId id="214748371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文本框 3"/>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alpha val="0"/>
                  </a:schemeClr>
                </a:solidFill>
                <a:latin typeface="字魂36号-正文宋楷" panose="02000000000000000000" pitchFamily="2" charset="-122"/>
                <a:ea typeface="字魂36号-正文宋楷" panose="02000000000000000000" pitchFamily="2" charset="-122"/>
                <a:sym typeface="+mn-ea"/>
              </a:rPr>
              <a:t>感谢您下载包图网平台上提供的</a:t>
            </a:r>
            <a:r>
              <a:rPr lang="en-US" altLang="zh-CN" sz="225" dirty="0">
                <a:solidFill>
                  <a:schemeClr val="bg1">
                    <a:alpha val="0"/>
                  </a:schemeClr>
                </a:solidFill>
                <a:latin typeface="字魂36号-正文宋楷" panose="02000000000000000000" pitchFamily="2" charset="-122"/>
                <a:ea typeface="字魂36号-正文宋楷" panose="02000000000000000000" pitchFamily="2" charset="-122"/>
                <a:sym typeface="+mn-ea"/>
              </a:rPr>
              <a:t>PPT</a:t>
            </a:r>
            <a:r>
              <a:rPr lang="zh-CN" altLang="en-US" sz="225" dirty="0">
                <a:solidFill>
                  <a:schemeClr val="bg1">
                    <a:alpha val="0"/>
                  </a:schemeClr>
                </a:solidFill>
                <a:latin typeface="字魂36号-正文宋楷" panose="02000000000000000000" pitchFamily="2" charset="-122"/>
                <a:ea typeface="字魂36号-正文宋楷" panose="020000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字魂36号-正文宋楷" panose="02000000000000000000" pitchFamily="2" charset="-122"/>
                <a:ea typeface="字魂36号-正文宋楷" panose="02000000000000000000" pitchFamily="2" charset="-122"/>
                <a:sym typeface="+mn-ea"/>
              </a:rPr>
              <a:t>ibaotu.com</a:t>
            </a:r>
          </a:p>
        </p:txBody>
      </p:sp>
      <p:pic>
        <p:nvPicPr>
          <p:cNvPr id="2" name="Picture 7" descr="Logo&#10;&#10;Description automatically generated">
            <a:extLst>
              <a:ext uri="{FF2B5EF4-FFF2-40B4-BE49-F238E27FC236}">
                <a16:creationId xmlns:a16="http://schemas.microsoft.com/office/drawing/2014/main" id="{28A58F16-BC9D-28BA-D889-FC071EDC1A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7793" y="-219174"/>
            <a:ext cx="1236050" cy="1236050"/>
          </a:xfrm>
          <a:prstGeom prst="rect">
            <a:avLst/>
          </a:prstGeom>
        </p:spPr>
      </p:pic>
    </p:spTree>
    <p:extLst>
      <p:ext uri="{BB962C8B-B14F-4D97-AF65-F5344CB8AC3E}">
        <p14:creationId xmlns:p14="http://schemas.microsoft.com/office/powerpoint/2010/main" val="2633903010"/>
      </p:ext>
    </p:extLst>
  </p:cSld>
  <p:clrMap bg1="lt1" tx1="dk1" bg2="lt2" tx2="dk2" accent1="accent1" accent2="accent2" accent3="accent3" accent4="accent4" accent5="accent5" accent6="accent6" hlink="hlink" folHlink="folHlink"/>
  <p:sldLayoutIdLst>
    <p:sldLayoutId id="2147483657" r:id="rId1"/>
    <p:sldLayoutId id="214748371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E2D262-0FC0-42C0-818A-41C31B761460}" type="datetimeFigureOut">
              <a:rPr lang="en-US" smtClean="0"/>
              <a:t>4/21/2025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31D0ED-892A-42D6-A373-62A0E9431785}" type="slidenum">
              <a:rPr lang="en-US" smtClean="0"/>
              <a:t>‹#›</a:t>
            </a:fld>
            <a:endParaRPr lang="en-US"/>
          </a:p>
        </p:txBody>
      </p:sp>
      <p:pic>
        <p:nvPicPr>
          <p:cNvPr id="7" name="Picture 7" descr="Logo&#10;&#10;Description automatically generated">
            <a:extLst>
              <a:ext uri="{FF2B5EF4-FFF2-40B4-BE49-F238E27FC236}">
                <a16:creationId xmlns:a16="http://schemas.microsoft.com/office/drawing/2014/main" id="{28F126F7-3278-41FD-2C15-F4B080F869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7793" y="-219174"/>
            <a:ext cx="1236050" cy="1236050"/>
          </a:xfrm>
          <a:prstGeom prst="rect">
            <a:avLst/>
          </a:prstGeom>
        </p:spPr>
      </p:pic>
    </p:spTree>
    <p:extLst>
      <p:ext uri="{BB962C8B-B14F-4D97-AF65-F5344CB8AC3E}">
        <p14:creationId xmlns:p14="http://schemas.microsoft.com/office/powerpoint/2010/main" val="2414873803"/>
      </p:ext>
    </p:extLst>
  </p:cSld>
  <p:clrMap bg1="lt1" tx1="dk1" bg2="lt2" tx2="dk2" accent1="accent1" accent2="accent2" accent3="accent3" accent4="accent4" accent5="accent5" accent6="accent6" hlink="hlink" folHlink="folHlink"/>
  <p:sldLayoutIdLst>
    <p:sldLayoutId id="214748371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CF6CE58-FE09-468D-A383-049C381CEBDC}" type="datetimeFigureOut">
              <a:rPr lang="en-US" smtClean="0"/>
              <a:t>4/21/2025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9361BF-20B6-4A6A-BE80-D6DA621E2C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AE8DB718-E7D2-DD19-9699-34707B09BD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7793" y="-219174"/>
            <a:ext cx="1236050" cy="1236050"/>
          </a:xfrm>
          <a:prstGeom prst="rect">
            <a:avLst/>
          </a:prstGeom>
        </p:spPr>
      </p:pic>
    </p:spTree>
    <p:extLst>
      <p:ext uri="{BB962C8B-B14F-4D97-AF65-F5344CB8AC3E}">
        <p14:creationId xmlns:p14="http://schemas.microsoft.com/office/powerpoint/2010/main" val="4036770836"/>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CF6CE58-FE09-468D-A383-049C381CEBDC}" type="datetimeFigureOut">
              <a:rPr lang="en-US" smtClean="0"/>
              <a:t>4/21/2025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9361BF-20B6-4A6A-BE80-D6DA621E2C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AE8DB718-E7D2-DD19-9699-34707B09BD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7793" y="-219174"/>
            <a:ext cx="1236050" cy="1236050"/>
          </a:xfrm>
          <a:prstGeom prst="rect">
            <a:avLst/>
          </a:prstGeom>
        </p:spPr>
      </p:pic>
    </p:spTree>
    <p:extLst>
      <p:ext uri="{BB962C8B-B14F-4D97-AF65-F5344CB8AC3E}">
        <p14:creationId xmlns:p14="http://schemas.microsoft.com/office/powerpoint/2010/main" val="862152054"/>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530833" y="-11352"/>
            <a:ext cx="9682091" cy="5166204"/>
            <a:chOff x="-706987"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8" y="3244335"/>
              <a:ext cx="2416147" cy="677108"/>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US" sz="1350" dirty="0" err="1">
                  <a:solidFill>
                    <a:prstClr val="black"/>
                  </a:solidFill>
                  <a:latin typeface="Arial" panose="020B0604020202020204" pitchFamily="34" charset="0"/>
                </a:rPr>
                <a:t>Nguyễn</a:t>
              </a:r>
              <a:r>
                <a:rPr lang="en-US" sz="1350" dirty="0">
                  <a:solidFill>
                    <a:prstClr val="black"/>
                  </a:solidFill>
                  <a:latin typeface="Arial" panose="020B0604020202020204" pitchFamily="34" charset="0"/>
                </a:rPr>
                <a:t> </a:t>
              </a:r>
              <a:r>
                <a:rPr lang="en-US" sz="1350" dirty="0" err="1">
                  <a:solidFill>
                    <a:prstClr val="black"/>
                  </a:solidFill>
                  <a:latin typeface="Arial" panose="020B0604020202020204" pitchFamily="34" charset="0"/>
                </a:rPr>
                <a:t>Thị</a:t>
              </a:r>
              <a:r>
                <a:rPr lang="en-US" sz="1350" dirty="0">
                  <a:solidFill>
                    <a:prstClr val="black"/>
                  </a:solidFill>
                  <a:latin typeface="Arial" panose="020B0604020202020204" pitchFamily="34" charset="0"/>
                </a:rPr>
                <a:t> </a:t>
              </a:r>
              <a:r>
                <a:rPr lang="en-US" sz="1350" dirty="0" err="1">
                  <a:solidFill>
                    <a:prstClr val="black"/>
                  </a:solidFill>
                  <a:latin typeface="Arial" panose="020B0604020202020204" pitchFamily="34" charset="0"/>
                </a:rPr>
                <a:t>Ái</a:t>
              </a:r>
              <a:r>
                <a:rPr lang="en-US" sz="1350" dirty="0">
                  <a:solidFill>
                    <a:prstClr val="black"/>
                  </a:solidFill>
                  <a:latin typeface="Arial" panose="020B0604020202020204" pitchFamily="34" charset="0"/>
                </a:rPr>
                <a:t> </a:t>
              </a:r>
              <a:r>
                <a:rPr lang="en-US" sz="1350" dirty="0" err="1">
                  <a:solidFill>
                    <a:prstClr val="black"/>
                  </a:solidFill>
                  <a:latin typeface="Arial" panose="020B0604020202020204" pitchFamily="34" charset="0"/>
                </a:rPr>
                <a:t>Quyên</a:t>
              </a:r>
              <a:endParaRPr lang="en-US" sz="1350" dirty="0">
                <a:solidFill>
                  <a:prstClr val="black"/>
                </a:solidFill>
                <a:latin typeface="微软雅黑" panose="020F0502020204030204"/>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06987" y="-15136"/>
              <a:ext cx="13964529" cy="6888272"/>
              <a:chOff x="-706987"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06987"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微软雅黑" panose="020F0502020204030204"/>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3794715" y="1286801"/>
            <a:ext cx="996142" cy="375122"/>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微软雅黑" panose="020F0502020204030204"/>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3334902" y="896731"/>
            <a:ext cx="5493435" cy="3386797"/>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微软雅黑" panose="020F0502020204030204"/>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3289940" y="1647237"/>
            <a:ext cx="5419271" cy="461665"/>
          </a:xfrm>
          <a:prstGeom prst="rect">
            <a:avLst/>
          </a:prstGeom>
          <a:noFill/>
        </p:spPr>
        <p:txBody>
          <a:bodyPr wrap="square" rtlCol="0">
            <a:spAutoFit/>
          </a:bodyPr>
          <a:lstStyle/>
          <a:p>
            <a:pPr algn="ctr" defTabSz="685800">
              <a:buClrTx/>
              <a:defRPr/>
            </a:pPr>
            <a:r>
              <a:rPr lang="en-US" sz="2400" b="1" kern="12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2400" b="1" kern="12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a:t>
            </a:r>
            <a:r>
              <a:rPr lang="en-US" sz="2400" b="1" kern="12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2400" b="1" kern="12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21 </a:t>
            </a:r>
            <a:r>
              <a:rPr lang="en-US" sz="2400" b="1" kern="12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r>
              <a:rPr lang="en-US" sz="2400" b="1" kern="12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2400" b="1" kern="12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2400" b="1" kern="12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2025</a:t>
            </a:r>
          </a:p>
        </p:txBody>
      </p:sp>
      <p:pic>
        <p:nvPicPr>
          <p:cNvPr id="6" name="Picture 5">
            <a:extLst>
              <a:ext uri="{FF2B5EF4-FFF2-40B4-BE49-F238E27FC236}">
                <a16:creationId xmlns:a16="http://schemas.microsoft.com/office/drawing/2014/main" id="{91CC2F35-EE76-9A4E-24C4-0620F01D98F2}"/>
              </a:ext>
            </a:extLst>
          </p:cNvPr>
          <p:cNvPicPr>
            <a:picLocks noChangeAspect="1"/>
          </p:cNvPicPr>
          <p:nvPr/>
        </p:nvPicPr>
        <p:blipFill>
          <a:blip r:embed="rId3"/>
          <a:stretch>
            <a:fillRect/>
          </a:stretch>
        </p:blipFill>
        <p:spPr>
          <a:xfrm>
            <a:off x="3586342" y="1995484"/>
            <a:ext cx="4769009" cy="484674"/>
          </a:xfrm>
          <a:prstGeom prst="rect">
            <a:avLst/>
          </a:prstGeom>
        </p:spPr>
      </p:pic>
      <p:pic>
        <p:nvPicPr>
          <p:cNvPr id="16" name="Picture 15">
            <a:extLst>
              <a:ext uri="{FF2B5EF4-FFF2-40B4-BE49-F238E27FC236}">
                <a16:creationId xmlns:a16="http://schemas.microsoft.com/office/drawing/2014/main" id="{9D17CB78-637C-C8B4-03BA-EBB0E219DF7B}"/>
              </a:ext>
            </a:extLst>
          </p:cNvPr>
          <p:cNvPicPr>
            <a:picLocks noChangeAspect="1"/>
          </p:cNvPicPr>
          <p:nvPr/>
        </p:nvPicPr>
        <p:blipFill>
          <a:blip r:embed="rId4"/>
          <a:stretch>
            <a:fillRect/>
          </a:stretch>
        </p:blipFill>
        <p:spPr>
          <a:xfrm rot="20113073">
            <a:off x="2842360" y="2049224"/>
            <a:ext cx="2478239" cy="1764945"/>
          </a:xfrm>
          <a:prstGeom prst="rect">
            <a:avLst/>
          </a:prstGeom>
        </p:spPr>
      </p:pic>
      <p:pic>
        <p:nvPicPr>
          <p:cNvPr id="13" name="Hình ảnh 13">
            <a:extLst>
              <a:ext uri="{FF2B5EF4-FFF2-40B4-BE49-F238E27FC236}">
                <a16:creationId xmlns:a16="http://schemas.microsoft.com/office/drawing/2014/main" id="{656EFB67-9F8C-8D20-484F-60127C3A4C6A}"/>
              </a:ext>
            </a:extLst>
          </p:cNvPr>
          <p:cNvPicPr>
            <a:picLocks noChangeAspect="1"/>
          </p:cNvPicPr>
          <p:nvPr/>
        </p:nvPicPr>
        <p:blipFill>
          <a:blip r:embed="rId5"/>
          <a:stretch>
            <a:fillRect/>
          </a:stretch>
        </p:blipFill>
        <p:spPr>
          <a:xfrm>
            <a:off x="3656217" y="3049904"/>
            <a:ext cx="5082444" cy="1437030"/>
          </a:xfrm>
          <a:prstGeom prst="rect">
            <a:avLst/>
          </a:prstGeom>
        </p:spPr>
      </p:pic>
      <p:sp>
        <p:nvSpPr>
          <p:cNvPr id="17" name="TextBox 12">
            <a:extLst>
              <a:ext uri="{FF2B5EF4-FFF2-40B4-BE49-F238E27FC236}">
                <a16:creationId xmlns:a16="http://schemas.microsoft.com/office/drawing/2014/main" id="{329ADCB5-4F40-1B35-752C-597DFBB7A554}"/>
              </a:ext>
            </a:extLst>
          </p:cNvPr>
          <p:cNvSpPr txBox="1"/>
          <p:nvPr/>
        </p:nvSpPr>
        <p:spPr>
          <a:xfrm>
            <a:off x="739139" y="-45700"/>
            <a:ext cx="7127631"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A7544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TRƯỜNG TIỂU HỌC </a:t>
            </a:r>
            <a:r>
              <a:rPr lang="en-US" sz="3200" b="1" dirty="0">
                <a:solidFill>
                  <a:srgbClr val="A754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 GIÁP</a:t>
            </a:r>
            <a:endParaRPr kumimoji="0" lang="en-US" sz="3200" b="1" i="0" u="none" strike="noStrike" kern="1200" cap="none" spc="0" normalizeH="0" baseline="0" noProof="0" dirty="0">
              <a:ln>
                <a:noFill/>
              </a:ln>
              <a:solidFill>
                <a:srgbClr val="A7544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endParaRPr>
          </a:p>
        </p:txBody>
      </p:sp>
      <p:sp>
        <p:nvSpPr>
          <p:cNvPr id="18" name="Rectangle 13">
            <a:extLst>
              <a:ext uri="{FF2B5EF4-FFF2-40B4-BE49-F238E27FC236}">
                <a16:creationId xmlns:a16="http://schemas.microsoft.com/office/drawing/2014/main" id="{7F6CA0B0-D6A3-5660-F790-F71316D36530}"/>
              </a:ext>
            </a:extLst>
          </p:cNvPr>
          <p:cNvSpPr/>
          <p:nvPr/>
        </p:nvSpPr>
        <p:spPr>
          <a:xfrm>
            <a:off x="4274219" y="2824881"/>
            <a:ext cx="3450712"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722B1B"/>
                </a:solidFill>
                <a:effectLst/>
                <a:uLnTx/>
                <a:uFillTx/>
                <a:latin typeface="#9Slide05 SVNClementine" panose="020F0502020204030203" pitchFamily="34" charset="0"/>
                <a:ea typeface="LNTH-LuoLuoNotangYuanTi 1" panose="020B0604020202020204" charset="-128"/>
                <a:cs typeface="LNTH-LuoLuoNotangYuanTi 1" panose="020B0604020202020204" charset="-128"/>
                <a:sym typeface="Arial"/>
              </a:rPr>
              <a:t>Bài</a:t>
            </a:r>
            <a:r>
              <a:rPr kumimoji="0" lang="en-US" sz="2800" b="1" i="0" u="none" strike="noStrike" kern="1200" cap="none" spc="0" normalizeH="0" baseline="0" noProof="0" dirty="0">
                <a:ln>
                  <a:noFill/>
                </a:ln>
                <a:solidFill>
                  <a:srgbClr val="722B1B"/>
                </a:solidFill>
                <a:effectLst/>
                <a:uLnTx/>
                <a:uFillTx/>
                <a:latin typeface="#9Slide05 SVNClementine" panose="020F0502020204030203" pitchFamily="34" charset="0"/>
                <a:ea typeface="LNTH-LuoLuoNotangYuanTi 1" panose="020B0604020202020204" charset="-128"/>
                <a:cs typeface="LNTH-LuoLuoNotangYuanTi 1" panose="020B0604020202020204" charset="-128"/>
                <a:sym typeface="Arial"/>
              </a:rPr>
              <a:t> </a:t>
            </a:r>
            <a:r>
              <a:rPr lang="vi-VN" sz="2800" b="1" dirty="0">
                <a:solidFill>
                  <a:srgbClr val="722B1B"/>
                </a:solidFill>
                <a:latin typeface="#9Slide05 SVNClementine" panose="020F0502020204030203" pitchFamily="34" charset="0"/>
                <a:ea typeface="LNTH-LuoLuoNotangYuanTi 1" panose="020B0604020202020204" charset="-128"/>
                <a:cs typeface="LNTH-LuoLuoNotangYuanTi 1" panose="020B0604020202020204" charset="-128"/>
              </a:rPr>
              <a:t>23</a:t>
            </a:r>
            <a:r>
              <a:rPr kumimoji="0" lang="en-US" sz="2800" b="1" i="0" u="none" strike="noStrike" kern="1200" cap="none" spc="0" normalizeH="0" baseline="0" noProof="0" dirty="0">
                <a:ln>
                  <a:noFill/>
                </a:ln>
                <a:solidFill>
                  <a:srgbClr val="722B1B"/>
                </a:solidFill>
                <a:effectLst/>
                <a:uLnTx/>
                <a:uFillTx/>
                <a:latin typeface="#9Slide05 SVNClementine" panose="020F0502020204030203" pitchFamily="34" charset="0"/>
                <a:ea typeface="LNTH-LuoLuoNotangYuanTi 1" panose="020B0604020202020204" charset="-128"/>
                <a:cs typeface="LNTH-LuoLuoNotangYuanTi 1" panose="020B0604020202020204" charset="-128"/>
                <a:sym typeface="Arial"/>
              </a:rPr>
              <a:t> – </a:t>
            </a:r>
            <a:r>
              <a:rPr kumimoji="0" lang="en-US" sz="2800" b="1" i="0" u="none" strike="noStrike" kern="1200" cap="none" spc="0" normalizeH="0" baseline="0" noProof="0" dirty="0" err="1">
                <a:ln>
                  <a:noFill/>
                </a:ln>
                <a:solidFill>
                  <a:srgbClr val="722B1B"/>
                </a:solidFill>
                <a:effectLst/>
                <a:uLnTx/>
                <a:uFillTx/>
                <a:latin typeface="#9Slide05 SVNClementine" panose="020F0502020204030203" pitchFamily="34" charset="0"/>
                <a:ea typeface="LNTH-LuoLuoNotangYuanTi 1" panose="020B0604020202020204" charset="-128"/>
                <a:cs typeface="LNTH-LuoLuoNotangYuanTi 1" panose="020B0604020202020204" charset="-128"/>
                <a:sym typeface="Arial"/>
              </a:rPr>
              <a:t>Tiết</a:t>
            </a:r>
            <a:r>
              <a:rPr kumimoji="0" lang="en-US" sz="2800" b="1" i="0" u="none" strike="noStrike" kern="1200" cap="none" spc="0" normalizeH="0" baseline="0" noProof="0" dirty="0">
                <a:ln>
                  <a:noFill/>
                </a:ln>
                <a:solidFill>
                  <a:srgbClr val="722B1B"/>
                </a:solidFill>
                <a:effectLst/>
                <a:uLnTx/>
                <a:uFillTx/>
                <a:latin typeface="#9Slide05 SVNClementine" panose="020F0502020204030203" pitchFamily="34" charset="0"/>
                <a:ea typeface="LNTH-LuoLuoNotangYuanTi 1" panose="020B0604020202020204" charset="-128"/>
                <a:cs typeface="LNTH-LuoLuoNotangYuanTi 1" panose="020B0604020202020204" charset="-128"/>
                <a:sym typeface="Arial"/>
              </a:rPr>
              <a:t> 1, 2</a:t>
            </a:r>
          </a:p>
        </p:txBody>
      </p:sp>
      <p:sp>
        <p:nvSpPr>
          <p:cNvPr id="19" name="TextBox 12">
            <a:extLst>
              <a:ext uri="{FF2B5EF4-FFF2-40B4-BE49-F238E27FC236}">
                <a16:creationId xmlns:a16="http://schemas.microsoft.com/office/drawing/2014/main" id="{B1F1428F-1C4C-C220-6D18-1BB571402A01}"/>
              </a:ext>
            </a:extLst>
          </p:cNvPr>
          <p:cNvSpPr txBox="1"/>
          <p:nvPr/>
        </p:nvSpPr>
        <p:spPr>
          <a:xfrm>
            <a:off x="-1567875" y="4568401"/>
            <a:ext cx="5870829" cy="52322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vi-VN"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TRIỆU VĂN DUY</a:t>
            </a:r>
            <a:endPar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1955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32" presetClass="emph" presetSubtype="0" fill="hold" nodeType="afterEffect">
                                  <p:stCondLst>
                                    <p:cond delay="0"/>
                                  </p:stCondLst>
                                  <p:childTnLst>
                                    <p:animRot by="120000">
                                      <p:cBhvr>
                                        <p:cTn id="34" dur="75" fill="hold">
                                          <p:stCondLst>
                                            <p:cond delay="0"/>
                                          </p:stCondLst>
                                        </p:cTn>
                                        <p:tgtEl>
                                          <p:spTgt spid="13"/>
                                        </p:tgtEl>
                                        <p:attrNameLst>
                                          <p:attrName>r</p:attrName>
                                        </p:attrNameLst>
                                      </p:cBhvr>
                                    </p:animRot>
                                    <p:animRot by="-240000">
                                      <p:cBhvr>
                                        <p:cTn id="35" dur="150" fill="hold">
                                          <p:stCondLst>
                                            <p:cond delay="150"/>
                                          </p:stCondLst>
                                        </p:cTn>
                                        <p:tgtEl>
                                          <p:spTgt spid="13"/>
                                        </p:tgtEl>
                                        <p:attrNameLst>
                                          <p:attrName>r</p:attrName>
                                        </p:attrNameLst>
                                      </p:cBhvr>
                                    </p:animRot>
                                    <p:animRot by="240000">
                                      <p:cBhvr>
                                        <p:cTn id="36" dur="150" fill="hold">
                                          <p:stCondLst>
                                            <p:cond delay="300"/>
                                          </p:stCondLst>
                                        </p:cTn>
                                        <p:tgtEl>
                                          <p:spTgt spid="13"/>
                                        </p:tgtEl>
                                        <p:attrNameLst>
                                          <p:attrName>r</p:attrName>
                                        </p:attrNameLst>
                                      </p:cBhvr>
                                    </p:animRot>
                                    <p:animRot by="-240000">
                                      <p:cBhvr>
                                        <p:cTn id="37" dur="150" fill="hold">
                                          <p:stCondLst>
                                            <p:cond delay="450"/>
                                          </p:stCondLst>
                                        </p:cTn>
                                        <p:tgtEl>
                                          <p:spTgt spid="13"/>
                                        </p:tgtEl>
                                        <p:attrNameLst>
                                          <p:attrName>r</p:attrName>
                                        </p:attrNameLst>
                                      </p:cBhvr>
                                    </p:animRot>
                                    <p:animRot by="120000">
                                      <p:cBhvr>
                                        <p:cTn id="38" dur="150" fill="hold">
                                          <p:stCondLst>
                                            <p:cond delay="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sp>
        <p:nvSpPr>
          <p:cNvPr id="38" name="Rectangle: Rounded Corners 11">
            <a:extLst>
              <a:ext uri="{FF2B5EF4-FFF2-40B4-BE49-F238E27FC236}">
                <a16:creationId xmlns:a16="http://schemas.microsoft.com/office/drawing/2014/main" id="{9672C439-68CF-84C5-9A47-09DF22847BF6}"/>
              </a:ext>
            </a:extLst>
          </p:cNvPr>
          <p:cNvSpPr/>
          <p:nvPr/>
        </p:nvSpPr>
        <p:spPr>
          <a:xfrm>
            <a:off x="100013" y="121444"/>
            <a:ext cx="8922543" cy="4907756"/>
          </a:xfrm>
          <a:custGeom>
            <a:avLst/>
            <a:gdLst>
              <a:gd name="connsiteX0" fmla="*/ 0 w 8361802"/>
              <a:gd name="connsiteY0" fmla="*/ 323090 h 3239970"/>
              <a:gd name="connsiteX1" fmla="*/ 323090 w 8361802"/>
              <a:gd name="connsiteY1" fmla="*/ 0 h 3239970"/>
              <a:gd name="connsiteX2" fmla="*/ 8038712 w 8361802"/>
              <a:gd name="connsiteY2" fmla="*/ 0 h 3239970"/>
              <a:gd name="connsiteX3" fmla="*/ 8361802 w 8361802"/>
              <a:gd name="connsiteY3" fmla="*/ 323090 h 3239970"/>
              <a:gd name="connsiteX4" fmla="*/ 8361802 w 8361802"/>
              <a:gd name="connsiteY4" fmla="*/ 2916880 h 3239970"/>
              <a:gd name="connsiteX5" fmla="*/ 8038712 w 8361802"/>
              <a:gd name="connsiteY5" fmla="*/ 3239970 h 3239970"/>
              <a:gd name="connsiteX6" fmla="*/ 323090 w 8361802"/>
              <a:gd name="connsiteY6" fmla="*/ 3239970 h 3239970"/>
              <a:gd name="connsiteX7" fmla="*/ 0 w 8361802"/>
              <a:gd name="connsiteY7" fmla="*/ 2916880 h 3239970"/>
              <a:gd name="connsiteX8" fmla="*/ 0 w 8361802"/>
              <a:gd name="connsiteY8" fmla="*/ 323090 h 323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3239970" fill="none" extrusionOk="0">
                <a:moveTo>
                  <a:pt x="0" y="323090"/>
                </a:moveTo>
                <a:cubicBezTo>
                  <a:pt x="1090" y="174164"/>
                  <a:pt x="148914" y="7154"/>
                  <a:pt x="323090" y="0"/>
                </a:cubicBezTo>
                <a:cubicBezTo>
                  <a:pt x="1250976" y="72427"/>
                  <a:pt x="5107051" y="61419"/>
                  <a:pt x="8038712" y="0"/>
                </a:cubicBezTo>
                <a:cubicBezTo>
                  <a:pt x="8213936" y="-22122"/>
                  <a:pt x="8332785" y="135875"/>
                  <a:pt x="8361802" y="323090"/>
                </a:cubicBezTo>
                <a:cubicBezTo>
                  <a:pt x="8462678" y="1009864"/>
                  <a:pt x="8254489" y="2046986"/>
                  <a:pt x="8361802" y="2916880"/>
                </a:cubicBezTo>
                <a:cubicBezTo>
                  <a:pt x="8364242" y="3082932"/>
                  <a:pt x="8214256" y="3236725"/>
                  <a:pt x="8038712" y="3239970"/>
                </a:cubicBezTo>
                <a:cubicBezTo>
                  <a:pt x="4198495" y="3269797"/>
                  <a:pt x="4122745" y="3160664"/>
                  <a:pt x="323090" y="3239970"/>
                </a:cubicBezTo>
                <a:cubicBezTo>
                  <a:pt x="165519" y="3237611"/>
                  <a:pt x="-32118" y="3101669"/>
                  <a:pt x="0" y="2916880"/>
                </a:cubicBezTo>
                <a:cubicBezTo>
                  <a:pt x="50037" y="2000055"/>
                  <a:pt x="770" y="999675"/>
                  <a:pt x="0" y="323090"/>
                </a:cubicBezTo>
                <a:close/>
              </a:path>
              <a:path w="8361802" h="3239970" stroke="0" extrusionOk="0">
                <a:moveTo>
                  <a:pt x="0" y="323090"/>
                </a:moveTo>
                <a:cubicBezTo>
                  <a:pt x="13913" y="148444"/>
                  <a:pt x="147080" y="5059"/>
                  <a:pt x="323090" y="0"/>
                </a:cubicBezTo>
                <a:cubicBezTo>
                  <a:pt x="2877619" y="123000"/>
                  <a:pt x="5825136" y="-96860"/>
                  <a:pt x="8038712" y="0"/>
                </a:cubicBezTo>
                <a:cubicBezTo>
                  <a:pt x="8214333" y="-2147"/>
                  <a:pt x="8369172" y="129794"/>
                  <a:pt x="8361802" y="323090"/>
                </a:cubicBezTo>
                <a:cubicBezTo>
                  <a:pt x="8364975" y="1044641"/>
                  <a:pt x="8456069" y="2641354"/>
                  <a:pt x="8361802" y="2916880"/>
                </a:cubicBezTo>
                <a:cubicBezTo>
                  <a:pt x="8346819" y="3100746"/>
                  <a:pt x="8195049" y="3236353"/>
                  <a:pt x="8038712" y="3239970"/>
                </a:cubicBezTo>
                <a:cubicBezTo>
                  <a:pt x="6115108" y="3079263"/>
                  <a:pt x="2761878" y="3279637"/>
                  <a:pt x="323090" y="3239970"/>
                </a:cubicBezTo>
                <a:cubicBezTo>
                  <a:pt x="123228" y="3235643"/>
                  <a:pt x="-23653" y="3084603"/>
                  <a:pt x="0" y="2916880"/>
                </a:cubicBezTo>
                <a:cubicBezTo>
                  <a:pt x="32216" y="1911303"/>
                  <a:pt x="57206" y="1386220"/>
                  <a:pt x="0" y="323090"/>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9" name="Hình ảnh 38">
            <a:extLst>
              <a:ext uri="{FF2B5EF4-FFF2-40B4-BE49-F238E27FC236}">
                <a16:creationId xmlns:a16="http://schemas.microsoft.com/office/drawing/2014/main" id="{7BDCE182-4BE9-F8D4-DBC0-9A3EE44A4B3A}"/>
              </a:ext>
            </a:extLst>
          </p:cNvPr>
          <p:cNvPicPr>
            <a:picLocks noChangeAspect="1"/>
          </p:cNvPicPr>
          <p:nvPr/>
        </p:nvPicPr>
        <p:blipFill>
          <a:blip r:embed="rId3"/>
          <a:stretch>
            <a:fillRect/>
          </a:stretch>
        </p:blipFill>
        <p:spPr>
          <a:xfrm>
            <a:off x="2806250" y="121444"/>
            <a:ext cx="3210030" cy="834055"/>
          </a:xfrm>
          <a:prstGeom prst="rect">
            <a:avLst/>
          </a:prstGeom>
        </p:spPr>
      </p:pic>
      <p:sp>
        <p:nvSpPr>
          <p:cNvPr id="41" name="Hộp Văn bản 40">
            <a:extLst>
              <a:ext uri="{FF2B5EF4-FFF2-40B4-BE49-F238E27FC236}">
                <a16:creationId xmlns:a16="http://schemas.microsoft.com/office/drawing/2014/main" id="{E0DB29CF-599A-351A-C18C-35D5FD3ACE84}"/>
              </a:ext>
            </a:extLst>
          </p:cNvPr>
          <p:cNvSpPr txBox="1"/>
          <p:nvPr/>
        </p:nvSpPr>
        <p:spPr>
          <a:xfrm>
            <a:off x="221456" y="714803"/>
            <a:ext cx="8679656" cy="4555093"/>
          </a:xfrm>
          <a:prstGeom prst="rect">
            <a:avLst/>
          </a:prstGeom>
          <a:noFill/>
        </p:spPr>
        <p:txBody>
          <a:bodyPr wrap="square">
            <a:spAutoFit/>
          </a:bodyPr>
          <a:lstStyle/>
          <a:p>
            <a:pPr algn="just"/>
            <a:r>
              <a:rPr lang="vi-VN" sz="1600" b="1" i="0" dirty="0">
                <a:solidFill>
                  <a:srgbClr val="000000"/>
                </a:solidFill>
                <a:effectLst/>
                <a:latin typeface="Times New Roman" panose="02020603050405020304" pitchFamily="18" charset="0"/>
                <a:cs typeface="Times New Roman" panose="02020603050405020304" pitchFamily="18" charset="0"/>
              </a:rPr>
              <a:t>   Thuở xưa, nước ta bị nhà Hán đô hộ. Giặc ngoại xâm thẳng tay giết hại dân lành, cướp hết ruộng nương màu mỡ. Chúng bắt dân lên rừng săn thú lạ, xuống biển mò ngọc trai, khiến bao người thiệt mạng vì hổ báo, cá sấu, thuồng luồng,... Lòng dân oán hận ngút trời, chỉ chờ dịp vùng lên đánh đuổi quân xâm lược.</a:t>
            </a:r>
            <a:r>
              <a:rPr lang="vi-VN" sz="1600" b="1" dirty="0">
                <a:latin typeface="Times New Roman" panose="02020603050405020304" pitchFamily="18" charset="0"/>
                <a:cs typeface="Times New Roman" panose="02020603050405020304" pitchFamily="18" charset="0"/>
              </a:rPr>
              <a:t> </a:t>
            </a:r>
          </a:p>
          <a:p>
            <a:pPr algn="just"/>
            <a:r>
              <a:rPr lang="vi-VN" sz="1600" b="1" dirty="0">
                <a:latin typeface="Times New Roman" panose="02020603050405020304" pitchFamily="18" charset="0"/>
                <a:cs typeface="Times New Roman" panose="02020603050405020304" pitchFamily="18" charset="0"/>
              </a:rPr>
              <a:t>    Bấy giờ, ở huyện Mê Linh có hai người con gái tài giỏi là Trưng Trắc và Trưng Nhị. Hai chị em đều giỏi võ nghệ và nuôi chí lớn giành lại non sông. Chồng bà Trưng Trắc là Thi Sách cùng chí hướng với vợ, bị tướng giặc Tô Định lập mưu giết chết. </a:t>
            </a:r>
          </a:p>
          <a:p>
            <a:pPr algn="just"/>
            <a:r>
              <a:rPr lang="vi-VN" sz="1600" b="1" dirty="0">
                <a:latin typeface="Times New Roman" panose="02020603050405020304" pitchFamily="18" charset="0"/>
                <a:cs typeface="Times New Roman" panose="02020603050405020304" pitchFamily="18" charset="0"/>
              </a:rPr>
              <a:t>    Nhận được tin dữ, Hai Bà Trưng liền kéo quân về thành Luy Lâu hỏi tội kẻ thù. Trước lúc trẩy quân, có người xin nữ chủ tướng cho mặc đồ tang. Trưng Trắc trả lời:</a:t>
            </a:r>
          </a:p>
          <a:p>
            <a:pPr algn="just"/>
            <a:r>
              <a:rPr lang="vi-VN" sz="1600" b="1" dirty="0">
                <a:latin typeface="Times New Roman" panose="02020603050405020304" pitchFamily="18" charset="0"/>
                <a:cs typeface="Times New Roman" panose="02020603050405020304" pitchFamily="18" charset="0"/>
              </a:rPr>
              <a:t>- Không! Ta sẽ mặc giáp phục thật đẹp để dân chúng thêm phấn khích, còn giặc trông thấy thì kinh hồn. </a:t>
            </a:r>
          </a:p>
          <a:p>
            <a:pPr algn="just"/>
            <a:r>
              <a:rPr lang="vi-VN" sz="1600" b="1" dirty="0">
                <a:latin typeface="Times New Roman" panose="02020603050405020304" pitchFamily="18" charset="0"/>
                <a:cs typeface="Times New Roman" panose="02020603050405020304" pitchFamily="18" charset="0"/>
              </a:rPr>
              <a:t>Hai Bà Trưng bước lên bành voi. Đoàn quân rùng rùng lên đường. Giáo lao, cung nỏ, rìu búa, khiên mộc cuồn cuộn tràn theo bóng voi ẩn hiện của Hai Bà. </a:t>
            </a:r>
          </a:p>
          <a:p>
            <a:pPr algn="just"/>
            <a:r>
              <a:rPr lang="vi-VN" sz="1600" b="1" dirty="0">
                <a:latin typeface="Times New Roman" panose="02020603050405020304" pitchFamily="18" charset="0"/>
                <a:cs typeface="Times New Roman" panose="02020603050405020304" pitchFamily="18" charset="0"/>
              </a:rPr>
              <a:t>    Thành trì quân giặc lần lượt sụp đổ dưới chân của đoàn quân khởi nghĩa. Tô Định ôm đầu chạy về nước. Đất nước ta sạch bóng quân thù. Hai Bà Trưng trở thành hai vị anh hùng đầu tiên được lưu danh trong lịch sử nước nhà</a:t>
            </a:r>
            <a:r>
              <a:rPr lang="vi-VN" sz="1800" b="1" dirty="0">
                <a:latin typeface="Times New Roman" panose="02020603050405020304" pitchFamily="18" charset="0"/>
                <a:cs typeface="Times New Roman" panose="02020603050405020304" pitchFamily="18" charset="0"/>
              </a:rPr>
              <a:t>.</a:t>
            </a:r>
          </a:p>
          <a:p>
            <a:pPr algn="just"/>
            <a:endParaRPr lang="vi-VN" sz="1600" dirty="0"/>
          </a:p>
          <a:p>
            <a:pPr algn="just"/>
            <a:endParaRPr lang="vi-VN" sz="1600" b="0" i="0" dirty="0">
              <a:solidFill>
                <a:srgbClr val="000000"/>
              </a:solidFill>
              <a:effectLst/>
              <a:latin typeface="+mn-lt"/>
            </a:endParaRPr>
          </a:p>
        </p:txBody>
      </p:sp>
      <p:sp>
        <p:nvSpPr>
          <p:cNvPr id="9" name="Hộp Văn bản 1">
            <a:extLst>
              <a:ext uri="{FF2B5EF4-FFF2-40B4-BE49-F238E27FC236}">
                <a16:creationId xmlns:a16="http://schemas.microsoft.com/office/drawing/2014/main" id="{463095C5-83A8-7962-2039-0929803F4BED}"/>
              </a:ext>
            </a:extLst>
          </p:cNvPr>
          <p:cNvSpPr txBox="1"/>
          <p:nvPr/>
        </p:nvSpPr>
        <p:spPr>
          <a:xfrm>
            <a:off x="6461660" y="4500454"/>
            <a:ext cx="2286600" cy="461665"/>
          </a:xfrm>
          <a:prstGeom prst="rect">
            <a:avLst/>
          </a:prstGeom>
          <a:noFill/>
        </p:spPr>
        <p:txBody>
          <a:bodyPr wrap="square">
            <a:spAutoFit/>
          </a:bodyPr>
          <a:lstStyle/>
          <a:p>
            <a:pPr algn="just" rtl="0"/>
            <a:r>
              <a:rPr lang="vi-VN" sz="2400" b="0" i="1" dirty="0">
                <a:solidFill>
                  <a:srgbClr val="000000"/>
                </a:solidFill>
                <a:effectLst/>
                <a:latin typeface="+mn-lt"/>
              </a:rPr>
              <a:t>Theo Văn Lang</a:t>
            </a:r>
          </a:p>
        </p:txBody>
      </p:sp>
    </p:spTree>
    <p:extLst>
      <p:ext uri="{BB962C8B-B14F-4D97-AF65-F5344CB8AC3E}">
        <p14:creationId xmlns:p14="http://schemas.microsoft.com/office/powerpoint/2010/main" val="308195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75" fill="hold">
                                          <p:stCondLst>
                                            <p:cond delay="0"/>
                                          </p:stCondLst>
                                        </p:cTn>
                                        <p:tgtEl>
                                          <p:spTgt spid="39"/>
                                        </p:tgtEl>
                                        <p:attrNameLst>
                                          <p:attrName>r</p:attrName>
                                        </p:attrNameLst>
                                      </p:cBhvr>
                                    </p:animRot>
                                    <p:animRot by="-240000">
                                      <p:cBhvr>
                                        <p:cTn id="13" dur="150" fill="hold">
                                          <p:stCondLst>
                                            <p:cond delay="150"/>
                                          </p:stCondLst>
                                        </p:cTn>
                                        <p:tgtEl>
                                          <p:spTgt spid="39"/>
                                        </p:tgtEl>
                                        <p:attrNameLst>
                                          <p:attrName>r</p:attrName>
                                        </p:attrNameLst>
                                      </p:cBhvr>
                                    </p:animRot>
                                    <p:animRot by="240000">
                                      <p:cBhvr>
                                        <p:cTn id="14" dur="150" fill="hold">
                                          <p:stCondLst>
                                            <p:cond delay="300"/>
                                          </p:stCondLst>
                                        </p:cTn>
                                        <p:tgtEl>
                                          <p:spTgt spid="39"/>
                                        </p:tgtEl>
                                        <p:attrNameLst>
                                          <p:attrName>r</p:attrName>
                                        </p:attrNameLst>
                                      </p:cBhvr>
                                    </p:animRot>
                                    <p:animRot by="-240000">
                                      <p:cBhvr>
                                        <p:cTn id="15" dur="150" fill="hold">
                                          <p:stCondLst>
                                            <p:cond delay="450"/>
                                          </p:stCondLst>
                                        </p:cTn>
                                        <p:tgtEl>
                                          <p:spTgt spid="39"/>
                                        </p:tgtEl>
                                        <p:attrNameLst>
                                          <p:attrName>r</p:attrName>
                                        </p:attrNameLst>
                                      </p:cBhvr>
                                    </p:animRot>
                                    <p:animRot by="120000">
                                      <p:cBhvr>
                                        <p:cTn id="16" dur="150" fill="hold">
                                          <p:stCondLst>
                                            <p:cond delay="600"/>
                                          </p:stCondLst>
                                        </p:cTn>
                                        <p:tgtEl>
                                          <p:spTgt spid="39"/>
                                        </p:tgtEl>
                                        <p:attrNameLst>
                                          <p:attrName>r</p:attrName>
                                        </p:attrNameLst>
                                      </p:cBhvr>
                                    </p:animRot>
                                  </p:childTnLst>
                                </p:cTn>
                              </p:par>
                            </p:childTnLst>
                          </p:cTn>
                        </p:par>
                        <p:par>
                          <p:cTn id="17" fill="hold">
                            <p:stCondLst>
                              <p:cond delay="1250"/>
                            </p:stCondLst>
                            <p:childTnLst>
                              <p:par>
                                <p:cTn id="18" presetID="42"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anim calcmode="lin" valueType="num">
                                      <p:cBhvr>
                                        <p:cTn id="21" dur="1000" fill="hold"/>
                                        <p:tgtEl>
                                          <p:spTgt spid="41"/>
                                        </p:tgtEl>
                                        <p:attrNameLst>
                                          <p:attrName>ppt_x</p:attrName>
                                        </p:attrNameLst>
                                      </p:cBhvr>
                                      <p:tavLst>
                                        <p:tav tm="0">
                                          <p:val>
                                            <p:strVal val="#ppt_x"/>
                                          </p:val>
                                        </p:tav>
                                        <p:tav tm="100000">
                                          <p:val>
                                            <p:strVal val="#ppt_x"/>
                                          </p:val>
                                        </p:tav>
                                      </p:tavLst>
                                    </p:anim>
                                    <p:anim calcmode="lin" valueType="num">
                                      <p:cBhvr>
                                        <p:cTn id="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sp>
        <p:nvSpPr>
          <p:cNvPr id="38" name="Rectangle: Rounded Corners 11">
            <a:extLst>
              <a:ext uri="{FF2B5EF4-FFF2-40B4-BE49-F238E27FC236}">
                <a16:creationId xmlns:a16="http://schemas.microsoft.com/office/drawing/2014/main" id="{9672C439-68CF-84C5-9A47-09DF22847BF6}"/>
              </a:ext>
            </a:extLst>
          </p:cNvPr>
          <p:cNvSpPr/>
          <p:nvPr/>
        </p:nvSpPr>
        <p:spPr>
          <a:xfrm>
            <a:off x="431135" y="1123766"/>
            <a:ext cx="8361802" cy="3239970"/>
          </a:xfrm>
          <a:custGeom>
            <a:avLst/>
            <a:gdLst>
              <a:gd name="connsiteX0" fmla="*/ 0 w 8361802"/>
              <a:gd name="connsiteY0" fmla="*/ 323090 h 3239970"/>
              <a:gd name="connsiteX1" fmla="*/ 323090 w 8361802"/>
              <a:gd name="connsiteY1" fmla="*/ 0 h 3239970"/>
              <a:gd name="connsiteX2" fmla="*/ 8038712 w 8361802"/>
              <a:gd name="connsiteY2" fmla="*/ 0 h 3239970"/>
              <a:gd name="connsiteX3" fmla="*/ 8361802 w 8361802"/>
              <a:gd name="connsiteY3" fmla="*/ 323090 h 3239970"/>
              <a:gd name="connsiteX4" fmla="*/ 8361802 w 8361802"/>
              <a:gd name="connsiteY4" fmla="*/ 2916880 h 3239970"/>
              <a:gd name="connsiteX5" fmla="*/ 8038712 w 8361802"/>
              <a:gd name="connsiteY5" fmla="*/ 3239970 h 3239970"/>
              <a:gd name="connsiteX6" fmla="*/ 323090 w 8361802"/>
              <a:gd name="connsiteY6" fmla="*/ 3239970 h 3239970"/>
              <a:gd name="connsiteX7" fmla="*/ 0 w 8361802"/>
              <a:gd name="connsiteY7" fmla="*/ 2916880 h 3239970"/>
              <a:gd name="connsiteX8" fmla="*/ 0 w 8361802"/>
              <a:gd name="connsiteY8" fmla="*/ 323090 h 323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3239970" fill="none" extrusionOk="0">
                <a:moveTo>
                  <a:pt x="0" y="323090"/>
                </a:moveTo>
                <a:cubicBezTo>
                  <a:pt x="1090" y="174164"/>
                  <a:pt x="148914" y="7154"/>
                  <a:pt x="323090" y="0"/>
                </a:cubicBezTo>
                <a:cubicBezTo>
                  <a:pt x="1250976" y="72427"/>
                  <a:pt x="5107051" y="61419"/>
                  <a:pt x="8038712" y="0"/>
                </a:cubicBezTo>
                <a:cubicBezTo>
                  <a:pt x="8213936" y="-22122"/>
                  <a:pt x="8332785" y="135875"/>
                  <a:pt x="8361802" y="323090"/>
                </a:cubicBezTo>
                <a:cubicBezTo>
                  <a:pt x="8462678" y="1009864"/>
                  <a:pt x="8254489" y="2046986"/>
                  <a:pt x="8361802" y="2916880"/>
                </a:cubicBezTo>
                <a:cubicBezTo>
                  <a:pt x="8364242" y="3082932"/>
                  <a:pt x="8214256" y="3236725"/>
                  <a:pt x="8038712" y="3239970"/>
                </a:cubicBezTo>
                <a:cubicBezTo>
                  <a:pt x="4198495" y="3269797"/>
                  <a:pt x="4122745" y="3160664"/>
                  <a:pt x="323090" y="3239970"/>
                </a:cubicBezTo>
                <a:cubicBezTo>
                  <a:pt x="165519" y="3237611"/>
                  <a:pt x="-32118" y="3101669"/>
                  <a:pt x="0" y="2916880"/>
                </a:cubicBezTo>
                <a:cubicBezTo>
                  <a:pt x="50037" y="2000055"/>
                  <a:pt x="770" y="999675"/>
                  <a:pt x="0" y="323090"/>
                </a:cubicBezTo>
                <a:close/>
              </a:path>
              <a:path w="8361802" h="3239970" stroke="0" extrusionOk="0">
                <a:moveTo>
                  <a:pt x="0" y="323090"/>
                </a:moveTo>
                <a:cubicBezTo>
                  <a:pt x="13913" y="148444"/>
                  <a:pt x="147080" y="5059"/>
                  <a:pt x="323090" y="0"/>
                </a:cubicBezTo>
                <a:cubicBezTo>
                  <a:pt x="2877619" y="123000"/>
                  <a:pt x="5825136" y="-96860"/>
                  <a:pt x="8038712" y="0"/>
                </a:cubicBezTo>
                <a:cubicBezTo>
                  <a:pt x="8214333" y="-2147"/>
                  <a:pt x="8369172" y="129794"/>
                  <a:pt x="8361802" y="323090"/>
                </a:cubicBezTo>
                <a:cubicBezTo>
                  <a:pt x="8364975" y="1044641"/>
                  <a:pt x="8456069" y="2641354"/>
                  <a:pt x="8361802" y="2916880"/>
                </a:cubicBezTo>
                <a:cubicBezTo>
                  <a:pt x="8346819" y="3100746"/>
                  <a:pt x="8195049" y="3236353"/>
                  <a:pt x="8038712" y="3239970"/>
                </a:cubicBezTo>
                <a:cubicBezTo>
                  <a:pt x="6115108" y="3079263"/>
                  <a:pt x="2761878" y="3279637"/>
                  <a:pt x="323090" y="3239970"/>
                </a:cubicBezTo>
                <a:cubicBezTo>
                  <a:pt x="123228" y="3235643"/>
                  <a:pt x="-23653" y="3084603"/>
                  <a:pt x="0" y="2916880"/>
                </a:cubicBezTo>
                <a:cubicBezTo>
                  <a:pt x="32216" y="1911303"/>
                  <a:pt x="57206" y="1386220"/>
                  <a:pt x="0" y="323090"/>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9" name="Hình ảnh 38">
            <a:extLst>
              <a:ext uri="{FF2B5EF4-FFF2-40B4-BE49-F238E27FC236}">
                <a16:creationId xmlns:a16="http://schemas.microsoft.com/office/drawing/2014/main" id="{7BDCE182-4BE9-F8D4-DBC0-9A3EE44A4B3A}"/>
              </a:ext>
            </a:extLst>
          </p:cNvPr>
          <p:cNvPicPr>
            <a:picLocks noChangeAspect="1"/>
          </p:cNvPicPr>
          <p:nvPr/>
        </p:nvPicPr>
        <p:blipFill>
          <a:blip r:embed="rId3"/>
          <a:stretch>
            <a:fillRect/>
          </a:stretch>
        </p:blipFill>
        <p:spPr>
          <a:xfrm>
            <a:off x="3007021" y="1286877"/>
            <a:ext cx="3210030" cy="834055"/>
          </a:xfrm>
          <a:prstGeom prst="rect">
            <a:avLst/>
          </a:prstGeom>
        </p:spPr>
      </p:pic>
      <p:sp>
        <p:nvSpPr>
          <p:cNvPr id="41" name="Hộp Văn bản 40">
            <a:extLst>
              <a:ext uri="{FF2B5EF4-FFF2-40B4-BE49-F238E27FC236}">
                <a16:creationId xmlns:a16="http://schemas.microsoft.com/office/drawing/2014/main" id="{E0DB29CF-599A-351A-C18C-35D5FD3ACE84}"/>
              </a:ext>
            </a:extLst>
          </p:cNvPr>
          <p:cNvSpPr txBox="1"/>
          <p:nvPr/>
        </p:nvSpPr>
        <p:spPr>
          <a:xfrm>
            <a:off x="778103" y="1925419"/>
            <a:ext cx="7667866" cy="1938992"/>
          </a:xfrm>
          <a:prstGeom prst="rect">
            <a:avLst/>
          </a:prstGeom>
          <a:noFill/>
        </p:spPr>
        <p:txBody>
          <a:bodyPr wrap="square">
            <a:spAutoFit/>
          </a:bodyPr>
          <a:lstStyle/>
          <a:p>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Đoạn</a:t>
            </a:r>
            <a:r>
              <a:rPr lang="en-US" sz="2400" b="1" dirty="0">
                <a:solidFill>
                  <a:srgbClr val="0000CC"/>
                </a:solidFill>
                <a:latin typeface="Times New Roman" pitchFamily="18" charset="0"/>
                <a:cs typeface="Times New Roman" pitchFamily="18" charset="0"/>
              </a:rPr>
              <a:t> 1: </a:t>
            </a:r>
            <a:r>
              <a:rPr lang="en-US" sz="2400" b="1" dirty="0" err="1">
                <a:solidFill>
                  <a:srgbClr val="0000CC"/>
                </a:solidFill>
                <a:latin typeface="Times New Roman" pitchFamily="18" charset="0"/>
                <a:cs typeface="Times New Roman" pitchFamily="18" charset="0"/>
              </a:rPr>
              <a:t>Từ</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đầu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đến</a:t>
            </a:r>
            <a:r>
              <a:rPr lang="en-US" sz="2400" b="1" dirty="0">
                <a:solidFill>
                  <a:srgbClr val="0000CC"/>
                </a:solidFill>
                <a:latin typeface="Times New Roman" pitchFamily="18" charset="0"/>
                <a:cs typeface="Times New Roman" pitchFamily="18" charset="0"/>
              </a:rPr>
              <a:t> </a:t>
            </a:r>
            <a:r>
              <a:rPr lang="vi-VN" sz="2400" b="1" i="1" dirty="0">
                <a:solidFill>
                  <a:srgbClr val="0000CC"/>
                </a:solidFill>
                <a:latin typeface="Times New Roman" pitchFamily="18" charset="0"/>
                <a:cs typeface="Times New Roman" pitchFamily="18" charset="0"/>
              </a:rPr>
              <a:t>quân xâm lược</a:t>
            </a:r>
            <a:r>
              <a:rPr lang="en-US" sz="2400" b="1" i="1" dirty="0">
                <a:solidFill>
                  <a:srgbClr val="0000CC"/>
                </a:solidFill>
                <a:latin typeface="Times New Roman" pitchFamily="18" charset="0"/>
                <a:cs typeface="Times New Roman" pitchFamily="18" charset="0"/>
              </a:rPr>
              <a:t>.</a:t>
            </a:r>
            <a:endParaRPr lang="en-US" sz="2400" b="1"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Đoạn</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Tiếp</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theo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đến</a:t>
            </a:r>
            <a:r>
              <a:rPr lang="en-US" sz="2400" b="1" dirty="0">
                <a:solidFill>
                  <a:srgbClr val="0000CC"/>
                </a:solidFill>
                <a:latin typeface="Times New Roman" pitchFamily="18" charset="0"/>
                <a:cs typeface="Times New Roman" pitchFamily="18" charset="0"/>
              </a:rPr>
              <a:t> </a:t>
            </a:r>
            <a:r>
              <a:rPr lang="vi-VN" sz="2400" b="1" i="1" dirty="0">
                <a:solidFill>
                  <a:srgbClr val="0000CC"/>
                </a:solidFill>
                <a:latin typeface="Times New Roman" pitchFamily="18" charset="0"/>
                <a:cs typeface="Times New Roman" pitchFamily="18" charset="0"/>
              </a:rPr>
              <a:t>lập mưu giết chết</a:t>
            </a:r>
            <a:r>
              <a:rPr lang="en-US" sz="2400" b="1" i="1" dirty="0">
                <a:solidFill>
                  <a:srgbClr val="0000CC"/>
                </a:solidFill>
                <a:latin typeface="Times New Roman" pitchFamily="18" charset="0"/>
                <a:cs typeface="Times New Roman" pitchFamily="18" charset="0"/>
              </a:rPr>
              <a:t>.</a:t>
            </a:r>
            <a:endParaRPr lang="en-US" sz="2400" b="1"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Đoạn</a:t>
            </a:r>
            <a:r>
              <a:rPr lang="en-US" sz="2400" b="1" dirty="0">
                <a:solidFill>
                  <a:srgbClr val="0000CC"/>
                </a:solidFill>
                <a:latin typeface="Times New Roman" pitchFamily="18" charset="0"/>
                <a:cs typeface="Times New Roman" pitchFamily="18" charset="0"/>
              </a:rPr>
              <a:t> 3: </a:t>
            </a:r>
            <a:r>
              <a:rPr lang="en-US" sz="2400" b="1" dirty="0" err="1">
                <a:solidFill>
                  <a:srgbClr val="0000CC"/>
                </a:solidFill>
                <a:latin typeface="Times New Roman" pitchFamily="18" charset="0"/>
                <a:cs typeface="Times New Roman" pitchFamily="18" charset="0"/>
              </a:rPr>
              <a:t>Tiếp</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theo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đến</a:t>
            </a:r>
            <a:r>
              <a:rPr lang="vi-VN" sz="2400" b="1" dirty="0">
                <a:solidFill>
                  <a:srgbClr val="0000CC"/>
                </a:solidFill>
                <a:latin typeface="Times New Roman" pitchFamily="18" charset="0"/>
                <a:cs typeface="Times New Roman" pitchFamily="18" charset="0"/>
              </a:rPr>
              <a:t> </a:t>
            </a:r>
            <a:r>
              <a:rPr lang="vi-VN" sz="2400" b="1" i="1" dirty="0">
                <a:solidFill>
                  <a:srgbClr val="0000CC"/>
                </a:solidFill>
                <a:latin typeface="Times New Roman" pitchFamily="18" charset="0"/>
                <a:cs typeface="Times New Roman" pitchFamily="18" charset="0"/>
              </a:rPr>
              <a:t>của Hai Bà</a:t>
            </a:r>
            <a:r>
              <a:rPr lang="en-US" sz="2400" b="1" i="1" dirty="0">
                <a:solidFill>
                  <a:srgbClr val="0000CC"/>
                </a:solidFill>
                <a:latin typeface="Times New Roman" pitchFamily="18" charset="0"/>
                <a:cs typeface="Times New Roman" pitchFamily="18" charset="0"/>
              </a:rPr>
              <a:t>.</a:t>
            </a:r>
            <a:endParaRPr lang="en-US" sz="2400" b="1"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Đoạn</a:t>
            </a:r>
            <a:r>
              <a:rPr lang="en-US" sz="2400" b="1" dirty="0">
                <a:solidFill>
                  <a:srgbClr val="0000CC"/>
                </a:solidFill>
                <a:latin typeface="Times New Roman" pitchFamily="18" charset="0"/>
                <a:cs typeface="Times New Roman" pitchFamily="18" charset="0"/>
              </a:rPr>
              <a:t> 4:</a:t>
            </a:r>
            <a:r>
              <a:rPr lang="vi-VN" sz="2400" b="1" dirty="0">
                <a:solidFill>
                  <a:srgbClr val="0000CC"/>
                </a:solidFill>
                <a:latin typeface="Times New Roman" pitchFamily="18" charset="0"/>
                <a:cs typeface="Times New Roman" pitchFamily="18" charset="0"/>
              </a:rPr>
              <a:t> Còn lại</a:t>
            </a:r>
            <a:r>
              <a:rPr lang="en-US" sz="2400" b="1" dirty="0">
                <a:solidFill>
                  <a:srgbClr val="0000CC"/>
                </a:solidFill>
                <a:latin typeface="Times New Roman" pitchFamily="18" charset="0"/>
                <a:cs typeface="Times New Roman" pitchFamily="18" charset="0"/>
              </a:rPr>
              <a:t>.</a:t>
            </a:r>
          </a:p>
          <a:p>
            <a:pPr algn="just"/>
            <a:endParaRPr lang="vi-VN" sz="2400" b="0" i="0" dirty="0">
              <a:solidFill>
                <a:srgbClr val="000000"/>
              </a:solidFill>
              <a:effectLst/>
              <a:latin typeface="+mn-lt"/>
            </a:endParaRPr>
          </a:p>
        </p:txBody>
      </p:sp>
      <p:sp>
        <p:nvSpPr>
          <p:cNvPr id="2" name="TextBox 1">
            <a:extLst>
              <a:ext uri="{FF2B5EF4-FFF2-40B4-BE49-F238E27FC236}">
                <a16:creationId xmlns:a16="http://schemas.microsoft.com/office/drawing/2014/main" id="{BCC2BC32-228B-D6E5-49F0-EB34A2EE30DA}"/>
              </a:ext>
            </a:extLst>
          </p:cNvPr>
          <p:cNvSpPr txBox="1"/>
          <p:nvPr/>
        </p:nvSpPr>
        <p:spPr>
          <a:xfrm>
            <a:off x="333113" y="70443"/>
            <a:ext cx="8557846" cy="923330"/>
          </a:xfrm>
          <a:prstGeom prst="rect">
            <a:avLst/>
          </a:prstGeom>
          <a:noFill/>
        </p:spPr>
        <p:txBody>
          <a:bodyPr wrap="square" rtlCol="0">
            <a:spAutoFit/>
          </a:bodyPr>
          <a:lstStyle/>
          <a:p>
            <a:pPr algn="ctr" defTabSz="685800">
              <a:buClrTx/>
            </a:pPr>
            <a:r>
              <a:rPr lang="vi-VN" sz="5400" b="1" kern="120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mj-lt"/>
                <a:ea typeface="+mn-ea"/>
                <a:cs typeface="+mn-cs"/>
              </a:rPr>
              <a:t>Chia đoạn :</a:t>
            </a:r>
            <a:endParaRPr lang="en-US" sz="5400" b="1" kern="120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mj-lt"/>
              <a:ea typeface="+mn-ea"/>
              <a:cs typeface="+mn-cs"/>
            </a:endParaRPr>
          </a:p>
        </p:txBody>
      </p:sp>
    </p:spTree>
    <p:extLst>
      <p:ext uri="{BB962C8B-B14F-4D97-AF65-F5344CB8AC3E}">
        <p14:creationId xmlns:p14="http://schemas.microsoft.com/office/powerpoint/2010/main" val="266293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Effect transition="in" filter="fade">
                                      <p:cBhvr>
                                        <p:cTn id="13" dur="500"/>
                                        <p:tgtEl>
                                          <p:spTgt spid="39"/>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75" fill="hold">
                                          <p:stCondLst>
                                            <p:cond delay="0"/>
                                          </p:stCondLst>
                                        </p:cTn>
                                        <p:tgtEl>
                                          <p:spTgt spid="39"/>
                                        </p:tgtEl>
                                        <p:attrNameLst>
                                          <p:attrName>r</p:attrName>
                                        </p:attrNameLst>
                                      </p:cBhvr>
                                    </p:animRot>
                                    <p:animRot by="-240000">
                                      <p:cBhvr>
                                        <p:cTn id="17" dur="150" fill="hold">
                                          <p:stCondLst>
                                            <p:cond delay="150"/>
                                          </p:stCondLst>
                                        </p:cTn>
                                        <p:tgtEl>
                                          <p:spTgt spid="39"/>
                                        </p:tgtEl>
                                        <p:attrNameLst>
                                          <p:attrName>r</p:attrName>
                                        </p:attrNameLst>
                                      </p:cBhvr>
                                    </p:animRot>
                                    <p:animRot by="240000">
                                      <p:cBhvr>
                                        <p:cTn id="18" dur="150" fill="hold">
                                          <p:stCondLst>
                                            <p:cond delay="300"/>
                                          </p:stCondLst>
                                        </p:cTn>
                                        <p:tgtEl>
                                          <p:spTgt spid="39"/>
                                        </p:tgtEl>
                                        <p:attrNameLst>
                                          <p:attrName>r</p:attrName>
                                        </p:attrNameLst>
                                      </p:cBhvr>
                                    </p:animRot>
                                    <p:animRot by="-240000">
                                      <p:cBhvr>
                                        <p:cTn id="19" dur="150" fill="hold">
                                          <p:stCondLst>
                                            <p:cond delay="450"/>
                                          </p:stCondLst>
                                        </p:cTn>
                                        <p:tgtEl>
                                          <p:spTgt spid="39"/>
                                        </p:tgtEl>
                                        <p:attrNameLst>
                                          <p:attrName>r</p:attrName>
                                        </p:attrNameLst>
                                      </p:cBhvr>
                                    </p:animRot>
                                    <p:animRot by="120000">
                                      <p:cBhvr>
                                        <p:cTn id="20" dur="150" fill="hold">
                                          <p:stCondLst>
                                            <p:cond delay="600"/>
                                          </p:stCondLst>
                                        </p:cTn>
                                        <p:tgtEl>
                                          <p:spTgt spid="39"/>
                                        </p:tgtEl>
                                        <p:attrNameLst>
                                          <p:attrName>r</p:attrName>
                                        </p:attrNameLst>
                                      </p:cBhvr>
                                    </p:animRo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7596" y="1472641"/>
            <a:ext cx="1295841" cy="1295841"/>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307" y="76510"/>
            <a:ext cx="1207293" cy="9905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7922" y="197740"/>
            <a:ext cx="1106471" cy="1106471"/>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568880" y="1094190"/>
            <a:ext cx="8012904" cy="1053526"/>
          </a:xfrm>
          <a:custGeom>
            <a:avLst/>
            <a:gdLst>
              <a:gd name="connsiteX0" fmla="*/ 0 w 11371382"/>
              <a:gd name="connsiteY0" fmla="*/ 293573 h 2342777"/>
              <a:gd name="connsiteX1" fmla="*/ 293573 w 11371382"/>
              <a:gd name="connsiteY1" fmla="*/ 0 h 2342777"/>
              <a:gd name="connsiteX2" fmla="*/ 1075430 w 11371382"/>
              <a:gd name="connsiteY2" fmla="*/ 0 h 2342777"/>
              <a:gd name="connsiteX3" fmla="*/ 1641603 w 11371382"/>
              <a:gd name="connsiteY3" fmla="*/ 0 h 2342777"/>
              <a:gd name="connsiteX4" fmla="*/ 2099933 w 11371382"/>
              <a:gd name="connsiteY4" fmla="*/ 0 h 2342777"/>
              <a:gd name="connsiteX5" fmla="*/ 2450420 w 11371382"/>
              <a:gd name="connsiteY5" fmla="*/ 0 h 2342777"/>
              <a:gd name="connsiteX6" fmla="*/ 3340120 w 11371382"/>
              <a:gd name="connsiteY6" fmla="*/ 0 h 2342777"/>
              <a:gd name="connsiteX7" fmla="*/ 4014134 w 11371382"/>
              <a:gd name="connsiteY7" fmla="*/ 0 h 2342777"/>
              <a:gd name="connsiteX8" fmla="*/ 4580307 w 11371382"/>
              <a:gd name="connsiteY8" fmla="*/ 0 h 2342777"/>
              <a:gd name="connsiteX9" fmla="*/ 5362164 w 11371382"/>
              <a:gd name="connsiteY9" fmla="*/ 0 h 2342777"/>
              <a:gd name="connsiteX10" fmla="*/ 6036179 w 11371382"/>
              <a:gd name="connsiteY10" fmla="*/ 0 h 2342777"/>
              <a:gd name="connsiteX11" fmla="*/ 6602351 w 11371382"/>
              <a:gd name="connsiteY11" fmla="*/ 0 h 2342777"/>
              <a:gd name="connsiteX12" fmla="*/ 6952839 w 11371382"/>
              <a:gd name="connsiteY12" fmla="*/ 0 h 2342777"/>
              <a:gd name="connsiteX13" fmla="*/ 7519011 w 11371382"/>
              <a:gd name="connsiteY13" fmla="*/ 0 h 2342777"/>
              <a:gd name="connsiteX14" fmla="*/ 8085184 w 11371382"/>
              <a:gd name="connsiteY14" fmla="*/ 0 h 2342777"/>
              <a:gd name="connsiteX15" fmla="*/ 8435671 w 11371382"/>
              <a:gd name="connsiteY15" fmla="*/ 0 h 2342777"/>
              <a:gd name="connsiteX16" fmla="*/ 8894001 w 11371382"/>
              <a:gd name="connsiteY16" fmla="*/ 0 h 2342777"/>
              <a:gd name="connsiteX17" fmla="*/ 9244489 w 11371382"/>
              <a:gd name="connsiteY17" fmla="*/ 0 h 2342777"/>
              <a:gd name="connsiteX18" fmla="*/ 10134188 w 11371382"/>
              <a:gd name="connsiteY18" fmla="*/ 0 h 2342777"/>
              <a:gd name="connsiteX19" fmla="*/ 11077809 w 11371382"/>
              <a:gd name="connsiteY19" fmla="*/ 0 h 2342777"/>
              <a:gd name="connsiteX20" fmla="*/ 11371382 w 11371382"/>
              <a:gd name="connsiteY20" fmla="*/ 293573 h 2342777"/>
              <a:gd name="connsiteX21" fmla="*/ 11371382 w 11371382"/>
              <a:gd name="connsiteY21" fmla="*/ 896340 h 2342777"/>
              <a:gd name="connsiteX22" fmla="*/ 11371382 w 11371382"/>
              <a:gd name="connsiteY22" fmla="*/ 1499106 h 2342777"/>
              <a:gd name="connsiteX23" fmla="*/ 11371382 w 11371382"/>
              <a:gd name="connsiteY23" fmla="*/ 2049204 h 2342777"/>
              <a:gd name="connsiteX24" fmla="*/ 11077809 w 11371382"/>
              <a:gd name="connsiteY24" fmla="*/ 2342777 h 2342777"/>
              <a:gd name="connsiteX25" fmla="*/ 10295952 w 11371382"/>
              <a:gd name="connsiteY25" fmla="*/ 2342777 h 2342777"/>
              <a:gd name="connsiteX26" fmla="*/ 9945464 w 11371382"/>
              <a:gd name="connsiteY26" fmla="*/ 2342777 h 2342777"/>
              <a:gd name="connsiteX27" fmla="*/ 9055765 w 11371382"/>
              <a:gd name="connsiteY27" fmla="*/ 2342777 h 2342777"/>
              <a:gd name="connsiteX28" fmla="*/ 8489592 w 11371382"/>
              <a:gd name="connsiteY28" fmla="*/ 2342777 h 2342777"/>
              <a:gd name="connsiteX29" fmla="*/ 7923420 w 11371382"/>
              <a:gd name="connsiteY29" fmla="*/ 2342777 h 2342777"/>
              <a:gd name="connsiteX30" fmla="*/ 7249405 w 11371382"/>
              <a:gd name="connsiteY30" fmla="*/ 2342777 h 2342777"/>
              <a:gd name="connsiteX31" fmla="*/ 6359706 w 11371382"/>
              <a:gd name="connsiteY31" fmla="*/ 2342777 h 2342777"/>
              <a:gd name="connsiteX32" fmla="*/ 5793533 w 11371382"/>
              <a:gd name="connsiteY32" fmla="*/ 2342777 h 2342777"/>
              <a:gd name="connsiteX33" fmla="*/ 5119519 w 11371382"/>
              <a:gd name="connsiteY33" fmla="*/ 2342777 h 2342777"/>
              <a:gd name="connsiteX34" fmla="*/ 4553346 w 11371382"/>
              <a:gd name="connsiteY34" fmla="*/ 2342777 h 2342777"/>
              <a:gd name="connsiteX35" fmla="*/ 3879331 w 11371382"/>
              <a:gd name="connsiteY35" fmla="*/ 2342777 h 2342777"/>
              <a:gd name="connsiteX36" fmla="*/ 3097474 w 11371382"/>
              <a:gd name="connsiteY36" fmla="*/ 2342777 h 2342777"/>
              <a:gd name="connsiteX37" fmla="*/ 2531302 w 11371382"/>
              <a:gd name="connsiteY37" fmla="*/ 2342777 h 2342777"/>
              <a:gd name="connsiteX38" fmla="*/ 1641603 w 11371382"/>
              <a:gd name="connsiteY38" fmla="*/ 2342777 h 2342777"/>
              <a:gd name="connsiteX39" fmla="*/ 967588 w 11371382"/>
              <a:gd name="connsiteY39" fmla="*/ 2342777 h 2342777"/>
              <a:gd name="connsiteX40" fmla="*/ 293573 w 11371382"/>
              <a:gd name="connsiteY40" fmla="*/ 2342777 h 2342777"/>
              <a:gd name="connsiteX41" fmla="*/ 0 w 11371382"/>
              <a:gd name="connsiteY41" fmla="*/ 2049204 h 2342777"/>
              <a:gd name="connsiteX42" fmla="*/ 0 w 11371382"/>
              <a:gd name="connsiteY42" fmla="*/ 1428881 h 2342777"/>
              <a:gd name="connsiteX43" fmla="*/ 0 w 11371382"/>
              <a:gd name="connsiteY43" fmla="*/ 861227 h 2342777"/>
              <a:gd name="connsiteX44" fmla="*/ 0 w 11371382"/>
              <a:gd name="connsiteY44" fmla="*/ 293573 h 234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342777" fill="none" extrusionOk="0">
                <a:moveTo>
                  <a:pt x="0" y="293573"/>
                </a:moveTo>
                <a:cubicBezTo>
                  <a:pt x="-37974" y="137537"/>
                  <a:pt x="153791" y="-1432"/>
                  <a:pt x="293573" y="0"/>
                </a:cubicBezTo>
                <a:cubicBezTo>
                  <a:pt x="639730" y="-19146"/>
                  <a:pt x="685926" y="-2815"/>
                  <a:pt x="1075430" y="0"/>
                </a:cubicBezTo>
                <a:cubicBezTo>
                  <a:pt x="1464934" y="2815"/>
                  <a:pt x="1441005" y="22821"/>
                  <a:pt x="1641603" y="0"/>
                </a:cubicBezTo>
                <a:cubicBezTo>
                  <a:pt x="1842201" y="-22821"/>
                  <a:pt x="1918139" y="16011"/>
                  <a:pt x="2099933" y="0"/>
                </a:cubicBezTo>
                <a:cubicBezTo>
                  <a:pt x="2281727" y="-16011"/>
                  <a:pt x="2302100" y="5137"/>
                  <a:pt x="2450420" y="0"/>
                </a:cubicBezTo>
                <a:cubicBezTo>
                  <a:pt x="2598740" y="-5137"/>
                  <a:pt x="2958221" y="-20257"/>
                  <a:pt x="3340120" y="0"/>
                </a:cubicBezTo>
                <a:cubicBezTo>
                  <a:pt x="3722019" y="20257"/>
                  <a:pt x="3876333" y="3299"/>
                  <a:pt x="4014134" y="0"/>
                </a:cubicBezTo>
                <a:cubicBezTo>
                  <a:pt x="4151935" y="-3299"/>
                  <a:pt x="4353262" y="-22242"/>
                  <a:pt x="4580307" y="0"/>
                </a:cubicBezTo>
                <a:cubicBezTo>
                  <a:pt x="4807352" y="22242"/>
                  <a:pt x="5026024" y="-1829"/>
                  <a:pt x="5362164" y="0"/>
                </a:cubicBezTo>
                <a:cubicBezTo>
                  <a:pt x="5698304" y="1829"/>
                  <a:pt x="5866475" y="-9515"/>
                  <a:pt x="6036179" y="0"/>
                </a:cubicBezTo>
                <a:cubicBezTo>
                  <a:pt x="6205883" y="9515"/>
                  <a:pt x="6412761" y="-23274"/>
                  <a:pt x="6602351" y="0"/>
                </a:cubicBezTo>
                <a:cubicBezTo>
                  <a:pt x="6791941" y="23274"/>
                  <a:pt x="6784225" y="-2125"/>
                  <a:pt x="6952839" y="0"/>
                </a:cubicBezTo>
                <a:cubicBezTo>
                  <a:pt x="7121453" y="2125"/>
                  <a:pt x="7284779" y="-20007"/>
                  <a:pt x="7519011" y="0"/>
                </a:cubicBezTo>
                <a:cubicBezTo>
                  <a:pt x="7753243" y="20007"/>
                  <a:pt x="7922992" y="18330"/>
                  <a:pt x="8085184" y="0"/>
                </a:cubicBezTo>
                <a:cubicBezTo>
                  <a:pt x="8247376" y="-18330"/>
                  <a:pt x="8331307" y="-13085"/>
                  <a:pt x="8435671" y="0"/>
                </a:cubicBezTo>
                <a:cubicBezTo>
                  <a:pt x="8540035" y="13085"/>
                  <a:pt x="8734498" y="16778"/>
                  <a:pt x="8894001" y="0"/>
                </a:cubicBezTo>
                <a:cubicBezTo>
                  <a:pt x="9053504" y="-16778"/>
                  <a:pt x="9097459" y="-7199"/>
                  <a:pt x="9244489" y="0"/>
                </a:cubicBezTo>
                <a:cubicBezTo>
                  <a:pt x="9391519" y="7199"/>
                  <a:pt x="9838103" y="-10840"/>
                  <a:pt x="10134188" y="0"/>
                </a:cubicBezTo>
                <a:cubicBezTo>
                  <a:pt x="10430273" y="10840"/>
                  <a:pt x="10811034" y="19284"/>
                  <a:pt x="11077809" y="0"/>
                </a:cubicBezTo>
                <a:cubicBezTo>
                  <a:pt x="11239264" y="3829"/>
                  <a:pt x="11407744" y="147823"/>
                  <a:pt x="11371382" y="293573"/>
                </a:cubicBezTo>
                <a:cubicBezTo>
                  <a:pt x="11344062" y="556445"/>
                  <a:pt x="11365084" y="666323"/>
                  <a:pt x="11371382" y="896340"/>
                </a:cubicBezTo>
                <a:cubicBezTo>
                  <a:pt x="11377680" y="1126357"/>
                  <a:pt x="11363241" y="1360989"/>
                  <a:pt x="11371382" y="1499106"/>
                </a:cubicBezTo>
                <a:cubicBezTo>
                  <a:pt x="11379523" y="1637223"/>
                  <a:pt x="11357843" y="1775498"/>
                  <a:pt x="11371382" y="2049204"/>
                </a:cubicBezTo>
                <a:cubicBezTo>
                  <a:pt x="11388896" y="2203158"/>
                  <a:pt x="11239999" y="2371028"/>
                  <a:pt x="11077809" y="2342777"/>
                </a:cubicBezTo>
                <a:cubicBezTo>
                  <a:pt x="10826751" y="2342077"/>
                  <a:pt x="10621728" y="2378280"/>
                  <a:pt x="10295952" y="2342777"/>
                </a:cubicBezTo>
                <a:cubicBezTo>
                  <a:pt x="9970176" y="2307274"/>
                  <a:pt x="10095419" y="2330444"/>
                  <a:pt x="9945464" y="2342777"/>
                </a:cubicBezTo>
                <a:cubicBezTo>
                  <a:pt x="9795509" y="2355110"/>
                  <a:pt x="9351093" y="2307531"/>
                  <a:pt x="9055765" y="2342777"/>
                </a:cubicBezTo>
                <a:cubicBezTo>
                  <a:pt x="8760437" y="2378023"/>
                  <a:pt x="8683939" y="2322382"/>
                  <a:pt x="8489592" y="2342777"/>
                </a:cubicBezTo>
                <a:cubicBezTo>
                  <a:pt x="8295245" y="2363172"/>
                  <a:pt x="8191272" y="2330291"/>
                  <a:pt x="7923420" y="2342777"/>
                </a:cubicBezTo>
                <a:cubicBezTo>
                  <a:pt x="7655568" y="2355263"/>
                  <a:pt x="7555965" y="2325387"/>
                  <a:pt x="7249405" y="2342777"/>
                </a:cubicBezTo>
                <a:cubicBezTo>
                  <a:pt x="6942845" y="2360167"/>
                  <a:pt x="6768465" y="2313478"/>
                  <a:pt x="6359706" y="2342777"/>
                </a:cubicBezTo>
                <a:cubicBezTo>
                  <a:pt x="5950947" y="2372076"/>
                  <a:pt x="6019375" y="2331145"/>
                  <a:pt x="5793533" y="2342777"/>
                </a:cubicBezTo>
                <a:cubicBezTo>
                  <a:pt x="5567691" y="2354409"/>
                  <a:pt x="5255563" y="2324626"/>
                  <a:pt x="5119519" y="2342777"/>
                </a:cubicBezTo>
                <a:cubicBezTo>
                  <a:pt x="4983475" y="2360928"/>
                  <a:pt x="4755692" y="2361289"/>
                  <a:pt x="4553346" y="2342777"/>
                </a:cubicBezTo>
                <a:cubicBezTo>
                  <a:pt x="4351000" y="2324265"/>
                  <a:pt x="4033201" y="2370169"/>
                  <a:pt x="3879331" y="2342777"/>
                </a:cubicBezTo>
                <a:cubicBezTo>
                  <a:pt x="3725461" y="2315385"/>
                  <a:pt x="3346286" y="2341415"/>
                  <a:pt x="3097474" y="2342777"/>
                </a:cubicBezTo>
                <a:cubicBezTo>
                  <a:pt x="2848662" y="2344139"/>
                  <a:pt x="2811017" y="2360232"/>
                  <a:pt x="2531302" y="2342777"/>
                </a:cubicBezTo>
                <a:cubicBezTo>
                  <a:pt x="2251587" y="2325322"/>
                  <a:pt x="1844413" y="2320765"/>
                  <a:pt x="1641603" y="2342777"/>
                </a:cubicBezTo>
                <a:cubicBezTo>
                  <a:pt x="1438793" y="2364789"/>
                  <a:pt x="1278434" y="2335255"/>
                  <a:pt x="967588" y="2342777"/>
                </a:cubicBezTo>
                <a:cubicBezTo>
                  <a:pt x="656742" y="2350299"/>
                  <a:pt x="625987" y="2313822"/>
                  <a:pt x="293573" y="2342777"/>
                </a:cubicBezTo>
                <a:cubicBezTo>
                  <a:pt x="125948" y="2346475"/>
                  <a:pt x="10272" y="2246474"/>
                  <a:pt x="0" y="2049204"/>
                </a:cubicBezTo>
                <a:cubicBezTo>
                  <a:pt x="19105" y="1824367"/>
                  <a:pt x="-30374" y="1654727"/>
                  <a:pt x="0" y="1428881"/>
                </a:cubicBezTo>
                <a:cubicBezTo>
                  <a:pt x="30374" y="1203035"/>
                  <a:pt x="4625" y="1010787"/>
                  <a:pt x="0" y="861227"/>
                </a:cubicBezTo>
                <a:cubicBezTo>
                  <a:pt x="-4625" y="711667"/>
                  <a:pt x="-26189" y="487279"/>
                  <a:pt x="0" y="293573"/>
                </a:cubicBezTo>
                <a:close/>
              </a:path>
              <a:path w="11371382" h="2342777" stroke="0" extrusionOk="0">
                <a:moveTo>
                  <a:pt x="0" y="293573"/>
                </a:moveTo>
                <a:cubicBezTo>
                  <a:pt x="688" y="152484"/>
                  <a:pt x="146345" y="26639"/>
                  <a:pt x="293573" y="0"/>
                </a:cubicBezTo>
                <a:cubicBezTo>
                  <a:pt x="612101" y="6372"/>
                  <a:pt x="764192" y="14022"/>
                  <a:pt x="1075430" y="0"/>
                </a:cubicBezTo>
                <a:cubicBezTo>
                  <a:pt x="1386668" y="-14022"/>
                  <a:pt x="1326066" y="17638"/>
                  <a:pt x="1533760" y="0"/>
                </a:cubicBezTo>
                <a:cubicBezTo>
                  <a:pt x="1741454" y="-17638"/>
                  <a:pt x="1835512" y="19639"/>
                  <a:pt x="1992090" y="0"/>
                </a:cubicBezTo>
                <a:cubicBezTo>
                  <a:pt x="2148668" y="-19639"/>
                  <a:pt x="2562354" y="-10425"/>
                  <a:pt x="2773947" y="0"/>
                </a:cubicBezTo>
                <a:cubicBezTo>
                  <a:pt x="2985540" y="10425"/>
                  <a:pt x="3087660" y="-22484"/>
                  <a:pt x="3340120" y="0"/>
                </a:cubicBezTo>
                <a:cubicBezTo>
                  <a:pt x="3592580" y="22484"/>
                  <a:pt x="3972536" y="-34991"/>
                  <a:pt x="4229819" y="0"/>
                </a:cubicBezTo>
                <a:cubicBezTo>
                  <a:pt x="4487102" y="34991"/>
                  <a:pt x="4751684" y="-24408"/>
                  <a:pt x="5119519" y="0"/>
                </a:cubicBezTo>
                <a:cubicBezTo>
                  <a:pt x="5487354" y="24408"/>
                  <a:pt x="5587753" y="-28299"/>
                  <a:pt x="5901376" y="0"/>
                </a:cubicBezTo>
                <a:cubicBezTo>
                  <a:pt x="6214999" y="28299"/>
                  <a:pt x="6227888" y="-9384"/>
                  <a:pt x="6359706" y="0"/>
                </a:cubicBezTo>
                <a:cubicBezTo>
                  <a:pt x="6491524" y="9384"/>
                  <a:pt x="6567819" y="4549"/>
                  <a:pt x="6710193" y="0"/>
                </a:cubicBezTo>
                <a:cubicBezTo>
                  <a:pt x="6852567" y="-4549"/>
                  <a:pt x="7236515" y="6260"/>
                  <a:pt x="7599893" y="0"/>
                </a:cubicBezTo>
                <a:cubicBezTo>
                  <a:pt x="7963271" y="-6260"/>
                  <a:pt x="8005249" y="-585"/>
                  <a:pt x="8273908" y="0"/>
                </a:cubicBezTo>
                <a:cubicBezTo>
                  <a:pt x="8542568" y="585"/>
                  <a:pt x="8643799" y="-4900"/>
                  <a:pt x="8947922" y="0"/>
                </a:cubicBezTo>
                <a:cubicBezTo>
                  <a:pt x="9252045" y="4900"/>
                  <a:pt x="9199679" y="1858"/>
                  <a:pt x="9406252" y="0"/>
                </a:cubicBezTo>
                <a:cubicBezTo>
                  <a:pt x="9612825" y="-1858"/>
                  <a:pt x="9946459" y="-23208"/>
                  <a:pt x="10188110" y="0"/>
                </a:cubicBezTo>
                <a:cubicBezTo>
                  <a:pt x="10429761" y="23208"/>
                  <a:pt x="10823643" y="35280"/>
                  <a:pt x="11077809" y="0"/>
                </a:cubicBezTo>
                <a:cubicBezTo>
                  <a:pt x="11242793" y="-5907"/>
                  <a:pt x="11391273" y="157509"/>
                  <a:pt x="11371382" y="293573"/>
                </a:cubicBezTo>
                <a:cubicBezTo>
                  <a:pt x="11381892" y="470612"/>
                  <a:pt x="11388913" y="655954"/>
                  <a:pt x="11371382" y="826114"/>
                </a:cubicBezTo>
                <a:cubicBezTo>
                  <a:pt x="11353851" y="996274"/>
                  <a:pt x="11379763" y="1156303"/>
                  <a:pt x="11371382" y="1428881"/>
                </a:cubicBezTo>
                <a:cubicBezTo>
                  <a:pt x="11363001" y="1701459"/>
                  <a:pt x="11381521" y="1923727"/>
                  <a:pt x="11371382" y="2049204"/>
                </a:cubicBezTo>
                <a:cubicBezTo>
                  <a:pt x="11366997" y="2203071"/>
                  <a:pt x="11243442" y="2352516"/>
                  <a:pt x="11077809" y="2342777"/>
                </a:cubicBezTo>
                <a:cubicBezTo>
                  <a:pt x="10860959" y="2362863"/>
                  <a:pt x="10574133" y="2374177"/>
                  <a:pt x="10403794" y="2342777"/>
                </a:cubicBezTo>
                <a:cubicBezTo>
                  <a:pt x="10233455" y="2311377"/>
                  <a:pt x="9961753" y="2357781"/>
                  <a:pt x="9837622" y="2342777"/>
                </a:cubicBezTo>
                <a:cubicBezTo>
                  <a:pt x="9713491" y="2327773"/>
                  <a:pt x="9221106" y="2324640"/>
                  <a:pt x="8947922" y="2342777"/>
                </a:cubicBezTo>
                <a:cubicBezTo>
                  <a:pt x="8674738" y="2360914"/>
                  <a:pt x="8285965" y="2322412"/>
                  <a:pt x="8058223" y="2342777"/>
                </a:cubicBezTo>
                <a:cubicBezTo>
                  <a:pt x="7830481" y="2363142"/>
                  <a:pt x="7715481" y="2330753"/>
                  <a:pt x="7492051" y="2342777"/>
                </a:cubicBezTo>
                <a:cubicBezTo>
                  <a:pt x="7268621" y="2354801"/>
                  <a:pt x="7297811" y="2349020"/>
                  <a:pt x="7141563" y="2342777"/>
                </a:cubicBezTo>
                <a:cubicBezTo>
                  <a:pt x="6985315" y="2336534"/>
                  <a:pt x="6903400" y="2340307"/>
                  <a:pt x="6683233" y="2342777"/>
                </a:cubicBezTo>
                <a:cubicBezTo>
                  <a:pt x="6463066" y="2345248"/>
                  <a:pt x="6365076" y="2320486"/>
                  <a:pt x="6224903" y="2342777"/>
                </a:cubicBezTo>
                <a:cubicBezTo>
                  <a:pt x="6084730" y="2365069"/>
                  <a:pt x="5776177" y="2370750"/>
                  <a:pt x="5443046" y="2342777"/>
                </a:cubicBezTo>
                <a:cubicBezTo>
                  <a:pt x="5109915" y="2314804"/>
                  <a:pt x="5217618" y="2353606"/>
                  <a:pt x="5092558" y="2342777"/>
                </a:cubicBezTo>
                <a:cubicBezTo>
                  <a:pt x="4967498" y="2331948"/>
                  <a:pt x="4849335" y="2340120"/>
                  <a:pt x="4634228" y="2342777"/>
                </a:cubicBezTo>
                <a:cubicBezTo>
                  <a:pt x="4419121" y="2345435"/>
                  <a:pt x="4104948" y="2310182"/>
                  <a:pt x="3744529" y="2342777"/>
                </a:cubicBezTo>
                <a:cubicBezTo>
                  <a:pt x="3384110" y="2375372"/>
                  <a:pt x="3529671" y="2354254"/>
                  <a:pt x="3394041" y="2342777"/>
                </a:cubicBezTo>
                <a:cubicBezTo>
                  <a:pt x="3258411" y="2331300"/>
                  <a:pt x="3141553" y="2351779"/>
                  <a:pt x="3043553" y="2342777"/>
                </a:cubicBezTo>
                <a:cubicBezTo>
                  <a:pt x="2945553" y="2333775"/>
                  <a:pt x="2860102" y="2343936"/>
                  <a:pt x="2693066" y="2342777"/>
                </a:cubicBezTo>
                <a:cubicBezTo>
                  <a:pt x="2526030" y="2341618"/>
                  <a:pt x="2299092" y="2358223"/>
                  <a:pt x="2019051" y="2342777"/>
                </a:cubicBezTo>
                <a:cubicBezTo>
                  <a:pt x="1739010" y="2327331"/>
                  <a:pt x="1515305" y="2310941"/>
                  <a:pt x="1345036" y="2342777"/>
                </a:cubicBezTo>
                <a:cubicBezTo>
                  <a:pt x="1174767" y="2374613"/>
                  <a:pt x="787918" y="2373321"/>
                  <a:pt x="293573" y="2342777"/>
                </a:cubicBezTo>
                <a:cubicBezTo>
                  <a:pt x="137327" y="2330106"/>
                  <a:pt x="4327" y="2180350"/>
                  <a:pt x="0" y="2049204"/>
                </a:cubicBezTo>
                <a:cubicBezTo>
                  <a:pt x="4687" y="1872530"/>
                  <a:pt x="-2742" y="1672398"/>
                  <a:pt x="0" y="1499106"/>
                </a:cubicBezTo>
                <a:cubicBezTo>
                  <a:pt x="2742" y="1325814"/>
                  <a:pt x="18109" y="1067152"/>
                  <a:pt x="0" y="896340"/>
                </a:cubicBezTo>
                <a:cubicBezTo>
                  <a:pt x="-18109" y="725528"/>
                  <a:pt x="21369" y="473914"/>
                  <a:pt x="0" y="29357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FBA317ED-828B-4117-8C22-6FE75E164960}"/>
              </a:ext>
            </a:extLst>
          </p:cNvPr>
          <p:cNvSpPr txBox="1"/>
          <p:nvPr/>
        </p:nvSpPr>
        <p:spPr>
          <a:xfrm>
            <a:off x="857250" y="1262917"/>
            <a:ext cx="7282543" cy="646331"/>
          </a:xfrm>
          <a:prstGeom prst="rect">
            <a:avLst/>
          </a:prstGeom>
          <a:noFill/>
        </p:spPr>
        <p:txBody>
          <a:bodyPr wrap="square" rtlCol="0">
            <a:spAutoFit/>
          </a:bodyPr>
          <a:lstStyle/>
          <a:p>
            <a:pPr algn="ctr" defTabSz="685800">
              <a:buClrTx/>
              <a:defRPr/>
            </a:pPr>
            <a:r>
              <a:rPr lang="en-US" sz="3600" b="1" kern="1200" dirty="0">
                <a:ln w="9525">
                  <a:solidFill>
                    <a:prstClr val="white"/>
                  </a:solidFill>
                  <a:prstDash val="solid"/>
                </a:ln>
                <a:effectLst>
                  <a:outerShdw blurRad="12700" dist="38100" dir="2700000" algn="tl" rotWithShape="0">
                    <a:srgbClr val="5B9BD5">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pic>
        <p:nvPicPr>
          <p:cNvPr id="7" name="Picture 6" descr="Math Kangaroo – Bright Education Consultant and Travel Company">
            <a:extLst>
              <a:ext uri="{FF2B5EF4-FFF2-40B4-BE49-F238E27FC236}">
                <a16:creationId xmlns:a16="http://schemas.microsoft.com/office/drawing/2014/main" id="{FE91513A-B6E9-D7C4-C542-50E7C838D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159" y="2515772"/>
            <a:ext cx="2193980" cy="2506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th Kangaroo – Bright Education Consultant and Travel Company">
            <a:extLst>
              <a:ext uri="{FF2B5EF4-FFF2-40B4-BE49-F238E27FC236}">
                <a16:creationId xmlns:a16="http://schemas.microsoft.com/office/drawing/2014/main" id="{2F35756A-D7E4-E658-64E8-B7C7EAB26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521" y="2582447"/>
            <a:ext cx="2097262" cy="25067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2F35756A-D7E4-E658-64E8-B7C7EAB26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519" y="2582447"/>
            <a:ext cx="2097262" cy="25067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Math Kangaroo – Bright Education Consultant and Travel Company">
            <a:extLst>
              <a:ext uri="{FF2B5EF4-FFF2-40B4-BE49-F238E27FC236}">
                <a16:creationId xmlns:a16="http://schemas.microsoft.com/office/drawing/2014/main" id="{FE91513A-B6E9-D7C4-C542-50E7C838D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624" y="2425284"/>
            <a:ext cx="2193980" cy="250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09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3" name="Nhóm 2">
            <a:extLst>
              <a:ext uri="{FF2B5EF4-FFF2-40B4-BE49-F238E27FC236}">
                <a16:creationId xmlns:a16="http://schemas.microsoft.com/office/drawing/2014/main" id="{6741DFBC-AAE9-E6BF-618A-D05E6BCC8FB4}"/>
              </a:ext>
            </a:extLst>
          </p:cNvPr>
          <p:cNvGrpSpPr/>
          <p:nvPr/>
        </p:nvGrpSpPr>
        <p:grpSpPr>
          <a:xfrm>
            <a:off x="391099" y="1389297"/>
            <a:ext cx="8361802" cy="2486026"/>
            <a:chOff x="391099" y="1747899"/>
            <a:chExt cx="8361802" cy="2959099"/>
          </a:xfrm>
        </p:grpSpPr>
        <p:sp>
          <p:nvSpPr>
            <p:cNvPr id="38" name="Rectangle: Rounded Corners 11">
              <a:extLst>
                <a:ext uri="{FF2B5EF4-FFF2-40B4-BE49-F238E27FC236}">
                  <a16:creationId xmlns:a16="http://schemas.microsoft.com/office/drawing/2014/main" id="{9672C439-68CF-84C5-9A47-09DF22847BF6}"/>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41" name="Hộp Văn bản 40">
              <a:extLst>
                <a:ext uri="{FF2B5EF4-FFF2-40B4-BE49-F238E27FC236}">
                  <a16:creationId xmlns:a16="http://schemas.microsoft.com/office/drawing/2014/main" id="{E0DB29CF-599A-351A-C18C-35D5FD3ACE84}"/>
                </a:ext>
              </a:extLst>
            </p:cNvPr>
            <p:cNvSpPr txBox="1"/>
            <p:nvPr/>
          </p:nvSpPr>
          <p:spPr>
            <a:xfrm>
              <a:off x="738067" y="1869599"/>
              <a:ext cx="7667866" cy="549517"/>
            </a:xfrm>
            <a:prstGeom prst="rect">
              <a:avLst/>
            </a:prstGeom>
            <a:noFill/>
          </p:spPr>
          <p:txBody>
            <a:bodyPr wrap="square">
              <a:spAutoFit/>
            </a:bodyPr>
            <a:lstStyle/>
            <a:p>
              <a:pPr algn="just"/>
              <a:endParaRPr lang="vi-VN" sz="2400" b="0" i="0" dirty="0">
                <a:solidFill>
                  <a:srgbClr val="000000"/>
                </a:solidFill>
                <a:effectLst/>
                <a:latin typeface="+mn-lt"/>
              </a:endParaRPr>
            </a:p>
          </p:txBody>
        </p:sp>
      </p:grpSp>
      <p:pic>
        <p:nvPicPr>
          <p:cNvPr id="22" name="Picture 21">
            <a:extLst>
              <a:ext uri="{FF2B5EF4-FFF2-40B4-BE49-F238E27FC236}">
                <a16:creationId xmlns:a16="http://schemas.microsoft.com/office/drawing/2014/main" id="{4CAD8863-D212-4D1E-F59B-1DBFA5D5901B}"/>
              </a:ext>
            </a:extLst>
          </p:cNvPr>
          <p:cNvPicPr>
            <a:picLocks noChangeAspect="1"/>
          </p:cNvPicPr>
          <p:nvPr/>
        </p:nvPicPr>
        <p:blipFill>
          <a:blip r:embed="rId3"/>
          <a:stretch>
            <a:fillRect/>
          </a:stretch>
        </p:blipFill>
        <p:spPr>
          <a:xfrm>
            <a:off x="391099" y="1682473"/>
            <a:ext cx="8014834" cy="1641547"/>
          </a:xfrm>
          <a:prstGeom prst="rect">
            <a:avLst/>
          </a:prstGeom>
        </p:spPr>
      </p:pic>
    </p:spTree>
    <p:extLst>
      <p:ext uri="{BB962C8B-B14F-4D97-AF65-F5344CB8AC3E}">
        <p14:creationId xmlns:p14="http://schemas.microsoft.com/office/powerpoint/2010/main" val="190825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sp>
        <p:nvSpPr>
          <p:cNvPr id="12" name="Speech Bubble: Rectangle with Corners Rounded 13">
            <a:extLst>
              <a:ext uri="{FF2B5EF4-FFF2-40B4-BE49-F238E27FC236}">
                <a16:creationId xmlns:a16="http://schemas.microsoft.com/office/drawing/2014/main" id="{6DBE7BB7-8EF4-F28C-8AD1-95D8092713B8}"/>
              </a:ext>
            </a:extLst>
          </p:cNvPr>
          <p:cNvSpPr/>
          <p:nvPr/>
        </p:nvSpPr>
        <p:spPr>
          <a:xfrm>
            <a:off x="1041459" y="2323790"/>
            <a:ext cx="4653412" cy="1713533"/>
          </a:xfrm>
          <a:custGeom>
            <a:avLst/>
            <a:gdLst>
              <a:gd name="connsiteX0" fmla="*/ 0 w 4653412"/>
              <a:gd name="connsiteY0" fmla="*/ 285595 h 1713533"/>
              <a:gd name="connsiteX1" fmla="*/ 285595 w 4653412"/>
              <a:gd name="connsiteY1" fmla="*/ 0 h 1713533"/>
              <a:gd name="connsiteX2" fmla="*/ 2714490 w 4653412"/>
              <a:gd name="connsiteY2" fmla="*/ 0 h 1713533"/>
              <a:gd name="connsiteX3" fmla="*/ 2714490 w 4653412"/>
              <a:gd name="connsiteY3" fmla="*/ 0 h 1713533"/>
              <a:gd name="connsiteX4" fmla="*/ 3877843 w 4653412"/>
              <a:gd name="connsiteY4" fmla="*/ 0 h 1713533"/>
              <a:gd name="connsiteX5" fmla="*/ 4367817 w 4653412"/>
              <a:gd name="connsiteY5" fmla="*/ 0 h 1713533"/>
              <a:gd name="connsiteX6" fmla="*/ 4653412 w 4653412"/>
              <a:gd name="connsiteY6" fmla="*/ 285595 h 1713533"/>
              <a:gd name="connsiteX7" fmla="*/ 4653412 w 4653412"/>
              <a:gd name="connsiteY7" fmla="*/ 999561 h 1713533"/>
              <a:gd name="connsiteX8" fmla="*/ 5501496 w 4653412"/>
              <a:gd name="connsiteY8" fmla="*/ 1116452 h 1713533"/>
              <a:gd name="connsiteX9" fmla="*/ 4653412 w 4653412"/>
              <a:gd name="connsiteY9" fmla="*/ 1427944 h 1713533"/>
              <a:gd name="connsiteX10" fmla="*/ 4653412 w 4653412"/>
              <a:gd name="connsiteY10" fmla="*/ 1427938 h 1713533"/>
              <a:gd name="connsiteX11" fmla="*/ 4367817 w 4653412"/>
              <a:gd name="connsiteY11" fmla="*/ 1713533 h 1713533"/>
              <a:gd name="connsiteX12" fmla="*/ 3877843 w 4653412"/>
              <a:gd name="connsiteY12" fmla="*/ 1713533 h 1713533"/>
              <a:gd name="connsiteX13" fmla="*/ 2714490 w 4653412"/>
              <a:gd name="connsiteY13" fmla="*/ 1713533 h 1713533"/>
              <a:gd name="connsiteX14" fmla="*/ 2714490 w 4653412"/>
              <a:gd name="connsiteY14" fmla="*/ 1713533 h 1713533"/>
              <a:gd name="connsiteX15" fmla="*/ 285595 w 4653412"/>
              <a:gd name="connsiteY15" fmla="*/ 1713533 h 1713533"/>
              <a:gd name="connsiteX16" fmla="*/ 0 w 4653412"/>
              <a:gd name="connsiteY16" fmla="*/ 1427938 h 1713533"/>
              <a:gd name="connsiteX17" fmla="*/ 0 w 4653412"/>
              <a:gd name="connsiteY17" fmla="*/ 1427944 h 1713533"/>
              <a:gd name="connsiteX18" fmla="*/ 0 w 4653412"/>
              <a:gd name="connsiteY18" fmla="*/ 999561 h 1713533"/>
              <a:gd name="connsiteX19" fmla="*/ 0 w 4653412"/>
              <a:gd name="connsiteY19" fmla="*/ 999561 h 1713533"/>
              <a:gd name="connsiteX20" fmla="*/ 0 w 4653412"/>
              <a:gd name="connsiteY20" fmla="*/ 285595 h 171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53412" h="1713533" fill="none" extrusionOk="0">
                <a:moveTo>
                  <a:pt x="0" y="285595"/>
                </a:moveTo>
                <a:cubicBezTo>
                  <a:pt x="-17081" y="148400"/>
                  <a:pt x="134669" y="-18408"/>
                  <a:pt x="285595" y="0"/>
                </a:cubicBezTo>
                <a:cubicBezTo>
                  <a:pt x="1116912" y="129591"/>
                  <a:pt x="2272866" y="-79037"/>
                  <a:pt x="2714490" y="0"/>
                </a:cubicBezTo>
                <a:lnTo>
                  <a:pt x="2714490" y="0"/>
                </a:lnTo>
                <a:cubicBezTo>
                  <a:pt x="3212943" y="-2937"/>
                  <a:pt x="3619555" y="66369"/>
                  <a:pt x="3877843" y="0"/>
                </a:cubicBezTo>
                <a:cubicBezTo>
                  <a:pt x="4059742" y="-5689"/>
                  <a:pt x="4268040" y="38365"/>
                  <a:pt x="4367817" y="0"/>
                </a:cubicBezTo>
                <a:cubicBezTo>
                  <a:pt x="4545642" y="16168"/>
                  <a:pt x="4638738" y="123107"/>
                  <a:pt x="4653412" y="285595"/>
                </a:cubicBezTo>
                <a:cubicBezTo>
                  <a:pt x="4660914" y="636133"/>
                  <a:pt x="4703618" y="839981"/>
                  <a:pt x="4653412" y="999561"/>
                </a:cubicBezTo>
                <a:cubicBezTo>
                  <a:pt x="4970543" y="971506"/>
                  <a:pt x="5343659" y="1121500"/>
                  <a:pt x="5501496" y="1116452"/>
                </a:cubicBezTo>
                <a:cubicBezTo>
                  <a:pt x="5368317" y="1131939"/>
                  <a:pt x="4882802" y="1265241"/>
                  <a:pt x="4653412" y="1427944"/>
                </a:cubicBezTo>
                <a:lnTo>
                  <a:pt x="4653412" y="1427938"/>
                </a:lnTo>
                <a:cubicBezTo>
                  <a:pt x="4671687" y="1573352"/>
                  <a:pt x="4550502" y="1728946"/>
                  <a:pt x="4367817" y="1713533"/>
                </a:cubicBezTo>
                <a:cubicBezTo>
                  <a:pt x="4181501" y="1672242"/>
                  <a:pt x="4064484" y="1753079"/>
                  <a:pt x="3877843" y="1713533"/>
                </a:cubicBezTo>
                <a:cubicBezTo>
                  <a:pt x="3654077" y="1633783"/>
                  <a:pt x="2848085" y="1761582"/>
                  <a:pt x="2714490" y="1713533"/>
                </a:cubicBezTo>
                <a:lnTo>
                  <a:pt x="2714490" y="1713533"/>
                </a:lnTo>
                <a:cubicBezTo>
                  <a:pt x="2101310" y="1673867"/>
                  <a:pt x="750301" y="1841182"/>
                  <a:pt x="285595" y="1713533"/>
                </a:cubicBezTo>
                <a:cubicBezTo>
                  <a:pt x="108207" y="1690349"/>
                  <a:pt x="5285" y="1588861"/>
                  <a:pt x="0" y="1427938"/>
                </a:cubicBezTo>
                <a:lnTo>
                  <a:pt x="0" y="1427944"/>
                </a:lnTo>
                <a:cubicBezTo>
                  <a:pt x="-18278" y="1269438"/>
                  <a:pt x="26253" y="1064497"/>
                  <a:pt x="0" y="999561"/>
                </a:cubicBezTo>
                <a:lnTo>
                  <a:pt x="0" y="999561"/>
                </a:lnTo>
                <a:cubicBezTo>
                  <a:pt x="-310" y="770928"/>
                  <a:pt x="18973" y="377608"/>
                  <a:pt x="0" y="285595"/>
                </a:cubicBezTo>
                <a:close/>
              </a:path>
              <a:path w="4653412" h="1713533" stroke="0" extrusionOk="0">
                <a:moveTo>
                  <a:pt x="0" y="285595"/>
                </a:moveTo>
                <a:cubicBezTo>
                  <a:pt x="1406" y="123288"/>
                  <a:pt x="119994" y="8116"/>
                  <a:pt x="285595" y="0"/>
                </a:cubicBezTo>
                <a:cubicBezTo>
                  <a:pt x="1235569" y="-30226"/>
                  <a:pt x="2061817" y="19287"/>
                  <a:pt x="2714490" y="0"/>
                </a:cubicBezTo>
                <a:lnTo>
                  <a:pt x="2714490" y="0"/>
                </a:lnTo>
                <a:cubicBezTo>
                  <a:pt x="2881538" y="-57195"/>
                  <a:pt x="3718514" y="-77692"/>
                  <a:pt x="3877843" y="0"/>
                </a:cubicBezTo>
                <a:cubicBezTo>
                  <a:pt x="4111645" y="15346"/>
                  <a:pt x="4246673" y="3084"/>
                  <a:pt x="4367817" y="0"/>
                </a:cubicBezTo>
                <a:cubicBezTo>
                  <a:pt x="4551589" y="-3109"/>
                  <a:pt x="4643890" y="114244"/>
                  <a:pt x="4653412" y="285595"/>
                </a:cubicBezTo>
                <a:cubicBezTo>
                  <a:pt x="4699514" y="515895"/>
                  <a:pt x="4664839" y="832104"/>
                  <a:pt x="4653412" y="999561"/>
                </a:cubicBezTo>
                <a:cubicBezTo>
                  <a:pt x="4913774" y="1074580"/>
                  <a:pt x="5171284" y="1054101"/>
                  <a:pt x="5501496" y="1116452"/>
                </a:cubicBezTo>
                <a:cubicBezTo>
                  <a:pt x="5402167" y="1140255"/>
                  <a:pt x="4741162" y="1350007"/>
                  <a:pt x="4653412" y="1427944"/>
                </a:cubicBezTo>
                <a:lnTo>
                  <a:pt x="4653412" y="1427938"/>
                </a:lnTo>
                <a:cubicBezTo>
                  <a:pt x="4674459" y="1572738"/>
                  <a:pt x="4524241" y="1699545"/>
                  <a:pt x="4367817" y="1713533"/>
                </a:cubicBezTo>
                <a:cubicBezTo>
                  <a:pt x="4193671" y="1686985"/>
                  <a:pt x="4096160" y="1751248"/>
                  <a:pt x="3877843" y="1713533"/>
                </a:cubicBezTo>
                <a:cubicBezTo>
                  <a:pt x="3636290" y="1758177"/>
                  <a:pt x="2940259" y="1618527"/>
                  <a:pt x="2714490" y="1713533"/>
                </a:cubicBezTo>
                <a:lnTo>
                  <a:pt x="2714490" y="1713533"/>
                </a:lnTo>
                <a:cubicBezTo>
                  <a:pt x="1821441" y="1808565"/>
                  <a:pt x="998272" y="1663610"/>
                  <a:pt x="285595" y="1713533"/>
                </a:cubicBezTo>
                <a:cubicBezTo>
                  <a:pt x="126213" y="1708270"/>
                  <a:pt x="13760" y="1607592"/>
                  <a:pt x="0" y="1427938"/>
                </a:cubicBezTo>
                <a:lnTo>
                  <a:pt x="0" y="1427944"/>
                </a:lnTo>
                <a:cubicBezTo>
                  <a:pt x="-19648" y="1295557"/>
                  <a:pt x="-27076" y="1101232"/>
                  <a:pt x="0" y="999561"/>
                </a:cubicBezTo>
                <a:lnTo>
                  <a:pt x="0" y="999561"/>
                </a:lnTo>
                <a:cubicBezTo>
                  <a:pt x="45542" y="774854"/>
                  <a:pt x="33725" y="555490"/>
                  <a:pt x="0" y="285595"/>
                </a:cubicBezTo>
                <a:close/>
              </a:path>
            </a:pathLst>
          </a:custGeom>
          <a:solidFill>
            <a:schemeClr val="accent3"/>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000" b="1" kern="1200" dirty="0">
                <a:solidFill>
                  <a:srgbClr val="002060"/>
                </a:solidFill>
                <a:latin typeface="Calibri" panose="020F0502020204030204" pitchFamily="34" charset="0"/>
                <a:cs typeface="Calibri" panose="020F0502020204030204" pitchFamily="34" charset="0"/>
              </a:rPr>
              <a:t>Trong bài đọc Hai Bà Trưng, có từ nào em chưa hiểu nghĩa? </a:t>
            </a:r>
          </a:p>
        </p:txBody>
      </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Tree>
    <p:extLst>
      <p:ext uri="{BB962C8B-B14F-4D97-AF65-F5344CB8AC3E}">
        <p14:creationId xmlns:p14="http://schemas.microsoft.com/office/powerpoint/2010/main" val="2868663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14:presetBounceEnd="66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66000">
                                          <p:cBhvr additive="base">
                                            <p:cTn id="1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ppt_x"/>
                                              </p:val>
                                            </p:tav>
                                            <p:tav tm="100000">
                                              <p:val>
                                                <p:strVal val="#ppt_x"/>
                                              </p:val>
                                            </p:tav>
                                          </p:tavLst>
                                        </p:anim>
                                        <p:anim calcmode="lin" valueType="num">
                                          <p:cBhvr additive="base">
                                            <p:cTn id="1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
        <p:nvSpPr>
          <p:cNvPr id="2" name="Rectangle: Rounded Corners 8">
            <a:extLst>
              <a:ext uri="{FF2B5EF4-FFF2-40B4-BE49-F238E27FC236}">
                <a16:creationId xmlns:a16="http://schemas.microsoft.com/office/drawing/2014/main" id="{F84C0A35-3F67-F703-3957-52AA87D97514}"/>
              </a:ext>
            </a:extLst>
          </p:cNvPr>
          <p:cNvSpPr/>
          <p:nvPr/>
        </p:nvSpPr>
        <p:spPr>
          <a:xfrm>
            <a:off x="259920" y="2297723"/>
            <a:ext cx="5859526" cy="2485292"/>
          </a:xfrm>
          <a:custGeom>
            <a:avLst/>
            <a:gdLst>
              <a:gd name="connsiteX0" fmla="*/ 0 w 5215839"/>
              <a:gd name="connsiteY0" fmla="*/ 731370 h 2994839"/>
              <a:gd name="connsiteX1" fmla="*/ 731370 w 5215839"/>
              <a:gd name="connsiteY1" fmla="*/ 0 h 2994839"/>
              <a:gd name="connsiteX2" fmla="*/ 4484469 w 5215839"/>
              <a:gd name="connsiteY2" fmla="*/ 0 h 2994839"/>
              <a:gd name="connsiteX3" fmla="*/ 5215839 w 5215839"/>
              <a:gd name="connsiteY3" fmla="*/ 731370 h 2994839"/>
              <a:gd name="connsiteX4" fmla="*/ 5215839 w 5215839"/>
              <a:gd name="connsiteY4" fmla="*/ 2263469 h 2994839"/>
              <a:gd name="connsiteX5" fmla="*/ 4484469 w 5215839"/>
              <a:gd name="connsiteY5" fmla="*/ 2994839 h 2994839"/>
              <a:gd name="connsiteX6" fmla="*/ 731370 w 5215839"/>
              <a:gd name="connsiteY6" fmla="*/ 2994839 h 2994839"/>
              <a:gd name="connsiteX7" fmla="*/ 0 w 5215839"/>
              <a:gd name="connsiteY7" fmla="*/ 2263469 h 2994839"/>
              <a:gd name="connsiteX8" fmla="*/ 0 w 5215839"/>
              <a:gd name="connsiteY8" fmla="*/ 731370 h 29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5839" h="2994839" fill="none" extrusionOk="0">
                <a:moveTo>
                  <a:pt x="0" y="731370"/>
                </a:moveTo>
                <a:cubicBezTo>
                  <a:pt x="-13326" y="374145"/>
                  <a:pt x="284903" y="-28590"/>
                  <a:pt x="731370" y="0"/>
                </a:cubicBezTo>
                <a:cubicBezTo>
                  <a:pt x="2098654" y="-35273"/>
                  <a:pt x="2802201" y="-144294"/>
                  <a:pt x="4484469" y="0"/>
                </a:cubicBezTo>
                <a:cubicBezTo>
                  <a:pt x="4954190" y="20027"/>
                  <a:pt x="5207448" y="320371"/>
                  <a:pt x="5215839" y="731370"/>
                </a:cubicBezTo>
                <a:cubicBezTo>
                  <a:pt x="5172591" y="982416"/>
                  <a:pt x="5090770" y="1988748"/>
                  <a:pt x="5215839" y="2263469"/>
                </a:cubicBezTo>
                <a:cubicBezTo>
                  <a:pt x="5272430" y="2624599"/>
                  <a:pt x="4900849" y="2981336"/>
                  <a:pt x="4484469" y="2994839"/>
                </a:cubicBezTo>
                <a:cubicBezTo>
                  <a:pt x="3390938" y="3072364"/>
                  <a:pt x="1775322" y="2951136"/>
                  <a:pt x="731370" y="2994839"/>
                </a:cubicBezTo>
                <a:cubicBezTo>
                  <a:pt x="298958" y="2986946"/>
                  <a:pt x="-64746" y="2666508"/>
                  <a:pt x="0" y="2263469"/>
                </a:cubicBezTo>
                <a:cubicBezTo>
                  <a:pt x="11" y="1506595"/>
                  <a:pt x="122568" y="1387003"/>
                  <a:pt x="0" y="731370"/>
                </a:cubicBezTo>
                <a:close/>
              </a:path>
              <a:path w="5215839" h="2994839" stroke="0" extrusionOk="0">
                <a:moveTo>
                  <a:pt x="0" y="731370"/>
                </a:moveTo>
                <a:cubicBezTo>
                  <a:pt x="-4076" y="313363"/>
                  <a:pt x="323368" y="3303"/>
                  <a:pt x="731370" y="0"/>
                </a:cubicBezTo>
                <a:cubicBezTo>
                  <a:pt x="1208209" y="-95379"/>
                  <a:pt x="3431683" y="58096"/>
                  <a:pt x="4484469" y="0"/>
                </a:cubicBezTo>
                <a:cubicBezTo>
                  <a:pt x="4863178" y="-17750"/>
                  <a:pt x="5197418" y="314207"/>
                  <a:pt x="5215839" y="731370"/>
                </a:cubicBezTo>
                <a:cubicBezTo>
                  <a:pt x="5143792" y="926084"/>
                  <a:pt x="5325143" y="1542883"/>
                  <a:pt x="5215839" y="2263469"/>
                </a:cubicBezTo>
                <a:cubicBezTo>
                  <a:pt x="5259341" y="2615683"/>
                  <a:pt x="4838332" y="2944971"/>
                  <a:pt x="4484469" y="2994839"/>
                </a:cubicBezTo>
                <a:cubicBezTo>
                  <a:pt x="3470240" y="2934933"/>
                  <a:pt x="2535992" y="3077353"/>
                  <a:pt x="731370" y="2994839"/>
                </a:cubicBezTo>
                <a:cubicBezTo>
                  <a:pt x="322445" y="2996075"/>
                  <a:pt x="-28617" y="2696437"/>
                  <a:pt x="0" y="2263469"/>
                </a:cubicBezTo>
                <a:cubicBezTo>
                  <a:pt x="-41657" y="1531060"/>
                  <a:pt x="98753" y="904880"/>
                  <a:pt x="0" y="731370"/>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5859526"/>
                      <a:gd name="connsiteY0" fmla="*/ 606933 h 2485292"/>
                      <a:gd name="connsiteX1" fmla="*/ 821628 w 5859526"/>
                      <a:gd name="connsiteY1" fmla="*/ 0 h 2485292"/>
                      <a:gd name="connsiteX2" fmla="*/ 5037897 w 5859526"/>
                      <a:gd name="connsiteY2" fmla="*/ 0 h 2485292"/>
                      <a:gd name="connsiteX3" fmla="*/ 5859525 w 5859526"/>
                      <a:gd name="connsiteY3" fmla="*/ 606933 h 2485292"/>
                      <a:gd name="connsiteX4" fmla="*/ 5859525 w 5859526"/>
                      <a:gd name="connsiteY4" fmla="*/ 1878358 h 2485292"/>
                      <a:gd name="connsiteX5" fmla="*/ 5037897 w 5859526"/>
                      <a:gd name="connsiteY5" fmla="*/ 2485292 h 2485292"/>
                      <a:gd name="connsiteX6" fmla="*/ 821628 w 5859526"/>
                      <a:gd name="connsiteY6" fmla="*/ 2485292 h 2485292"/>
                      <a:gd name="connsiteX7" fmla="*/ 0 w 5859526"/>
                      <a:gd name="connsiteY7" fmla="*/ 1878358 h 2485292"/>
                      <a:gd name="connsiteX8" fmla="*/ 0 w 5859526"/>
                      <a:gd name="connsiteY8" fmla="*/ 606933 h 2485292"/>
                      <a:gd name="connsiteX0" fmla="*/ 0 w 5859526"/>
                      <a:gd name="connsiteY0" fmla="*/ 606933 h 2485292"/>
                      <a:gd name="connsiteX1" fmla="*/ 821628 w 5859526"/>
                      <a:gd name="connsiteY1" fmla="*/ 0 h 2485292"/>
                      <a:gd name="connsiteX2" fmla="*/ 5037897 w 5859526"/>
                      <a:gd name="connsiteY2" fmla="*/ 0 h 2485292"/>
                      <a:gd name="connsiteX3" fmla="*/ 5859525 w 5859526"/>
                      <a:gd name="connsiteY3" fmla="*/ 606933 h 2485292"/>
                      <a:gd name="connsiteX4" fmla="*/ 5859525 w 5859526"/>
                      <a:gd name="connsiteY4" fmla="*/ 1878358 h 2485292"/>
                      <a:gd name="connsiteX5" fmla="*/ 5037897 w 5859526"/>
                      <a:gd name="connsiteY5" fmla="*/ 2485292 h 2485292"/>
                      <a:gd name="connsiteX6" fmla="*/ 821628 w 5859526"/>
                      <a:gd name="connsiteY6" fmla="*/ 2485292 h 2485292"/>
                      <a:gd name="connsiteX7" fmla="*/ 0 w 5859526"/>
                      <a:gd name="connsiteY7" fmla="*/ 1878358 h 2485292"/>
                      <a:gd name="connsiteX8" fmla="*/ 0 w 5859526"/>
                      <a:gd name="connsiteY8" fmla="*/ 606933 h 248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9526" h="2485292" fill="none" extrusionOk="0">
                        <a:moveTo>
                          <a:pt x="0" y="606933"/>
                        </a:moveTo>
                        <a:cubicBezTo>
                          <a:pt x="-30136" y="363629"/>
                          <a:pt x="253436" y="-68500"/>
                          <a:pt x="821628" y="0"/>
                        </a:cubicBezTo>
                        <a:cubicBezTo>
                          <a:pt x="2268193" y="-2886"/>
                          <a:pt x="3145055" y="-213844"/>
                          <a:pt x="5037897" y="0"/>
                        </a:cubicBezTo>
                        <a:cubicBezTo>
                          <a:pt x="5615554" y="31828"/>
                          <a:pt x="5808277" y="230600"/>
                          <a:pt x="5859525" y="606933"/>
                        </a:cubicBezTo>
                        <a:cubicBezTo>
                          <a:pt x="5829716" y="813254"/>
                          <a:pt x="5724567" y="1670952"/>
                          <a:pt x="5859525" y="1878358"/>
                        </a:cubicBezTo>
                        <a:cubicBezTo>
                          <a:pt x="5975432" y="2138472"/>
                          <a:pt x="5535381" y="2441869"/>
                          <a:pt x="5037897" y="2485292"/>
                        </a:cubicBezTo>
                        <a:cubicBezTo>
                          <a:pt x="3640527" y="2541184"/>
                          <a:pt x="1886655" y="2402219"/>
                          <a:pt x="821628" y="2485292"/>
                        </a:cubicBezTo>
                        <a:cubicBezTo>
                          <a:pt x="275673" y="2462067"/>
                          <a:pt x="-96680" y="2212496"/>
                          <a:pt x="0" y="1878358"/>
                        </a:cubicBezTo>
                        <a:cubicBezTo>
                          <a:pt x="1476" y="1227892"/>
                          <a:pt x="139957" y="1132896"/>
                          <a:pt x="0" y="606933"/>
                        </a:cubicBezTo>
                        <a:close/>
                      </a:path>
                      <a:path w="5859526" h="2485292" stroke="0" extrusionOk="0">
                        <a:moveTo>
                          <a:pt x="0" y="606933"/>
                        </a:moveTo>
                        <a:cubicBezTo>
                          <a:pt x="-52742" y="245384"/>
                          <a:pt x="291710" y="-1687"/>
                          <a:pt x="821628" y="0"/>
                        </a:cubicBezTo>
                        <a:cubicBezTo>
                          <a:pt x="1411004" y="-126022"/>
                          <a:pt x="3815494" y="145083"/>
                          <a:pt x="5037897" y="0"/>
                        </a:cubicBezTo>
                        <a:cubicBezTo>
                          <a:pt x="5470092" y="-66747"/>
                          <a:pt x="5828042" y="265086"/>
                          <a:pt x="5859525" y="606933"/>
                        </a:cubicBezTo>
                        <a:cubicBezTo>
                          <a:pt x="5688703" y="737951"/>
                          <a:pt x="6047714" y="1225248"/>
                          <a:pt x="5859525" y="1878358"/>
                        </a:cubicBezTo>
                        <a:cubicBezTo>
                          <a:pt x="5919193" y="2115981"/>
                          <a:pt x="5451221" y="2439263"/>
                          <a:pt x="5037897" y="2485292"/>
                        </a:cubicBezTo>
                        <a:cubicBezTo>
                          <a:pt x="3695094" y="2448621"/>
                          <a:pt x="2689544" y="2520476"/>
                          <a:pt x="821628" y="2485292"/>
                        </a:cubicBezTo>
                        <a:cubicBezTo>
                          <a:pt x="405402" y="2511489"/>
                          <a:pt x="-41808" y="2258852"/>
                          <a:pt x="0" y="1878358"/>
                        </a:cubicBezTo>
                        <a:cubicBezTo>
                          <a:pt x="-75431" y="1290883"/>
                          <a:pt x="138197" y="773253"/>
                          <a:pt x="0" y="606933"/>
                        </a:cubicBezTo>
                        <a:close/>
                      </a:path>
                      <a:path w="5859526" h="2485292" fill="none" stroke="0" extrusionOk="0">
                        <a:moveTo>
                          <a:pt x="0" y="606933"/>
                        </a:moveTo>
                        <a:cubicBezTo>
                          <a:pt x="-34910" y="241591"/>
                          <a:pt x="289848" y="745"/>
                          <a:pt x="821628" y="0"/>
                        </a:cubicBezTo>
                        <a:cubicBezTo>
                          <a:pt x="2393097" y="-7679"/>
                          <a:pt x="3204310" y="-108282"/>
                          <a:pt x="5037897" y="0"/>
                        </a:cubicBezTo>
                        <a:cubicBezTo>
                          <a:pt x="5557167" y="10692"/>
                          <a:pt x="5837701" y="256951"/>
                          <a:pt x="5859525" y="606933"/>
                        </a:cubicBezTo>
                        <a:cubicBezTo>
                          <a:pt x="5831156" y="832078"/>
                          <a:pt x="5732520" y="1639017"/>
                          <a:pt x="5859525" y="1878358"/>
                        </a:cubicBezTo>
                        <a:cubicBezTo>
                          <a:pt x="5947713" y="2148789"/>
                          <a:pt x="5473245" y="2441793"/>
                          <a:pt x="5037897" y="2485292"/>
                        </a:cubicBezTo>
                        <a:cubicBezTo>
                          <a:pt x="3813474" y="2568526"/>
                          <a:pt x="1869304" y="2430504"/>
                          <a:pt x="821628" y="2485292"/>
                        </a:cubicBezTo>
                        <a:cubicBezTo>
                          <a:pt x="313441" y="2484281"/>
                          <a:pt x="-118169" y="2258933"/>
                          <a:pt x="0" y="1878358"/>
                        </a:cubicBezTo>
                        <a:cubicBezTo>
                          <a:pt x="-5836" y="1274997"/>
                          <a:pt x="113167" y="1144063"/>
                          <a:pt x="0" y="6069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300" b="1" kern="1200">
                <a:solidFill>
                  <a:srgbClr val="002060"/>
                </a:solidFill>
                <a:latin typeface="Calibri" panose="020F0502020204030204"/>
              </a:rPr>
              <a:t> Thuồng </a:t>
            </a:r>
            <a:r>
              <a:rPr lang="vi-VN" sz="3300" b="1" kern="1200" dirty="0">
                <a:solidFill>
                  <a:srgbClr val="002060"/>
                </a:solidFill>
                <a:latin typeface="Calibri" panose="020F0502020204030204"/>
              </a:rPr>
              <a:t>luồng</a:t>
            </a:r>
            <a:r>
              <a:rPr lang="en-US" sz="3300" b="1" kern="1200" dirty="0">
                <a:solidFill>
                  <a:srgbClr val="002060"/>
                </a:solidFill>
                <a:latin typeface="Calibri" panose="020F0502020204030204"/>
              </a:rPr>
              <a:t>: </a:t>
            </a:r>
            <a:r>
              <a:rPr lang="vi-VN" sz="3300" i="1" kern="1200" dirty="0">
                <a:solidFill>
                  <a:srgbClr val="002060"/>
                </a:solidFill>
                <a:latin typeface="Calibri" panose="020F0502020204030204"/>
              </a:rPr>
              <a:t>theo truyền thuyết, là loài vật hung dữ, to lớn, sống dưới nước, hình dạng như con rắn, </a:t>
            </a:r>
            <a:r>
              <a:rPr lang="vi-VN" sz="3300" i="1" kern="1200" dirty="0" err="1">
                <a:solidFill>
                  <a:srgbClr val="002060"/>
                </a:solidFill>
                <a:latin typeface="Calibri" panose="020F0502020204030204"/>
              </a:rPr>
              <a:t>thuờng</a:t>
            </a:r>
            <a:r>
              <a:rPr lang="vi-VN" sz="3300" i="1" kern="1200" dirty="0">
                <a:solidFill>
                  <a:srgbClr val="002060"/>
                </a:solidFill>
                <a:latin typeface="Calibri" panose="020F0502020204030204"/>
              </a:rPr>
              <a:t> hại người</a:t>
            </a:r>
            <a:r>
              <a:rPr lang="en-US" sz="3300" i="1" kern="1200" dirty="0">
                <a:solidFill>
                  <a:srgbClr val="002060"/>
                </a:solidFill>
                <a:latin typeface="Calibri" panose="020F0502020204030204"/>
              </a:rPr>
              <a:t>.</a:t>
            </a:r>
          </a:p>
        </p:txBody>
      </p:sp>
    </p:spTree>
    <p:extLst>
      <p:ext uri="{BB962C8B-B14F-4D97-AF65-F5344CB8AC3E}">
        <p14:creationId xmlns:p14="http://schemas.microsoft.com/office/powerpoint/2010/main" val="351603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
        <p:nvSpPr>
          <p:cNvPr id="2" name="Rectangle: Rounded Corners 8">
            <a:extLst>
              <a:ext uri="{FF2B5EF4-FFF2-40B4-BE49-F238E27FC236}">
                <a16:creationId xmlns:a16="http://schemas.microsoft.com/office/drawing/2014/main" id="{F84C0A35-3F67-F703-3957-52AA87D97514}"/>
              </a:ext>
            </a:extLst>
          </p:cNvPr>
          <p:cNvSpPr/>
          <p:nvPr/>
        </p:nvSpPr>
        <p:spPr>
          <a:xfrm>
            <a:off x="259919" y="2506944"/>
            <a:ext cx="5413769" cy="1776565"/>
          </a:xfrm>
          <a:custGeom>
            <a:avLst/>
            <a:gdLst>
              <a:gd name="connsiteX0" fmla="*/ 0 w 4803052"/>
              <a:gd name="connsiteY0" fmla="*/ 433855 h 1776565"/>
              <a:gd name="connsiteX1" fmla="*/ 433855 w 4803052"/>
              <a:gd name="connsiteY1" fmla="*/ 0 h 1776565"/>
              <a:gd name="connsiteX2" fmla="*/ 4369197 w 4803052"/>
              <a:gd name="connsiteY2" fmla="*/ 0 h 1776565"/>
              <a:gd name="connsiteX3" fmla="*/ 4803052 w 4803052"/>
              <a:gd name="connsiteY3" fmla="*/ 433855 h 1776565"/>
              <a:gd name="connsiteX4" fmla="*/ 4803052 w 4803052"/>
              <a:gd name="connsiteY4" fmla="*/ 1342710 h 1776565"/>
              <a:gd name="connsiteX5" fmla="*/ 4369197 w 4803052"/>
              <a:gd name="connsiteY5" fmla="*/ 1776565 h 1776565"/>
              <a:gd name="connsiteX6" fmla="*/ 433855 w 4803052"/>
              <a:gd name="connsiteY6" fmla="*/ 1776565 h 1776565"/>
              <a:gd name="connsiteX7" fmla="*/ 0 w 4803052"/>
              <a:gd name="connsiteY7" fmla="*/ 1342710 h 1776565"/>
              <a:gd name="connsiteX8" fmla="*/ 0 w 4803052"/>
              <a:gd name="connsiteY8" fmla="*/ 433855 h 177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3052" h="1776565" fill="none" extrusionOk="0">
                <a:moveTo>
                  <a:pt x="0" y="433855"/>
                </a:moveTo>
                <a:cubicBezTo>
                  <a:pt x="-9906" y="228955"/>
                  <a:pt x="164412" y="-20047"/>
                  <a:pt x="433855" y="0"/>
                </a:cubicBezTo>
                <a:cubicBezTo>
                  <a:pt x="999381" y="-35273"/>
                  <a:pt x="3696780" y="-144294"/>
                  <a:pt x="4369197" y="0"/>
                </a:cubicBezTo>
                <a:cubicBezTo>
                  <a:pt x="4623902" y="4594"/>
                  <a:pt x="4772687" y="168641"/>
                  <a:pt x="4803052" y="433855"/>
                </a:cubicBezTo>
                <a:cubicBezTo>
                  <a:pt x="4866756" y="797338"/>
                  <a:pt x="4760517" y="894628"/>
                  <a:pt x="4803052" y="1342710"/>
                </a:cubicBezTo>
                <a:cubicBezTo>
                  <a:pt x="4814485" y="1573676"/>
                  <a:pt x="4638968" y="1743870"/>
                  <a:pt x="4369197" y="1776565"/>
                </a:cubicBezTo>
                <a:cubicBezTo>
                  <a:pt x="3845036" y="1854090"/>
                  <a:pt x="922563" y="1732862"/>
                  <a:pt x="433855" y="1776565"/>
                </a:cubicBezTo>
                <a:cubicBezTo>
                  <a:pt x="188835" y="1775067"/>
                  <a:pt x="-14951" y="1582118"/>
                  <a:pt x="0" y="1342710"/>
                </a:cubicBezTo>
                <a:cubicBezTo>
                  <a:pt x="16442" y="1248699"/>
                  <a:pt x="78777" y="803964"/>
                  <a:pt x="0" y="433855"/>
                </a:cubicBezTo>
                <a:close/>
              </a:path>
              <a:path w="4803052" h="1776565" stroke="0" extrusionOk="0">
                <a:moveTo>
                  <a:pt x="0" y="433855"/>
                </a:moveTo>
                <a:cubicBezTo>
                  <a:pt x="-7930" y="166844"/>
                  <a:pt x="163412" y="24971"/>
                  <a:pt x="433855" y="0"/>
                </a:cubicBezTo>
                <a:cubicBezTo>
                  <a:pt x="2234886" y="-95379"/>
                  <a:pt x="3018530" y="58096"/>
                  <a:pt x="4369197" y="0"/>
                </a:cubicBezTo>
                <a:cubicBezTo>
                  <a:pt x="4584346" y="-17221"/>
                  <a:pt x="4798778" y="191171"/>
                  <a:pt x="4803052" y="433855"/>
                </a:cubicBezTo>
                <a:cubicBezTo>
                  <a:pt x="4797198" y="641337"/>
                  <a:pt x="4867099" y="1114793"/>
                  <a:pt x="4803052" y="1342710"/>
                </a:cubicBezTo>
                <a:cubicBezTo>
                  <a:pt x="4833491" y="1546140"/>
                  <a:pt x="4585824" y="1753669"/>
                  <a:pt x="4369197" y="1776565"/>
                </a:cubicBezTo>
                <a:cubicBezTo>
                  <a:pt x="3251471" y="1716659"/>
                  <a:pt x="875183" y="1859079"/>
                  <a:pt x="433855" y="1776565"/>
                </a:cubicBezTo>
                <a:cubicBezTo>
                  <a:pt x="185625" y="1778696"/>
                  <a:pt x="-8931" y="1591386"/>
                  <a:pt x="0" y="1342710"/>
                </a:cubicBezTo>
                <a:cubicBezTo>
                  <a:pt x="-79574" y="1087752"/>
                  <a:pt x="-59060" y="768525"/>
                  <a:pt x="0" y="433855"/>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5413769"/>
                      <a:gd name="connsiteY0" fmla="*/ 433855 h 1776565"/>
                      <a:gd name="connsiteX1" fmla="*/ 433855 w 5413769"/>
                      <a:gd name="connsiteY1" fmla="*/ 0 h 1776565"/>
                      <a:gd name="connsiteX2" fmla="*/ 4979914 w 5413769"/>
                      <a:gd name="connsiteY2" fmla="*/ 0 h 1776565"/>
                      <a:gd name="connsiteX3" fmla="*/ 5413769 w 5413769"/>
                      <a:gd name="connsiteY3" fmla="*/ 433855 h 1776565"/>
                      <a:gd name="connsiteX4" fmla="*/ 5413769 w 5413769"/>
                      <a:gd name="connsiteY4" fmla="*/ 1342710 h 1776565"/>
                      <a:gd name="connsiteX5" fmla="*/ 4979914 w 5413769"/>
                      <a:gd name="connsiteY5" fmla="*/ 1776565 h 1776565"/>
                      <a:gd name="connsiteX6" fmla="*/ 433855 w 5413769"/>
                      <a:gd name="connsiteY6" fmla="*/ 1776565 h 1776565"/>
                      <a:gd name="connsiteX7" fmla="*/ 0 w 5413769"/>
                      <a:gd name="connsiteY7" fmla="*/ 1342710 h 1776565"/>
                      <a:gd name="connsiteX8" fmla="*/ 0 w 5413769"/>
                      <a:gd name="connsiteY8" fmla="*/ 433855 h 177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769" h="1776565" fill="none" extrusionOk="0">
                        <a:moveTo>
                          <a:pt x="0" y="433855"/>
                        </a:moveTo>
                        <a:cubicBezTo>
                          <a:pt x="-9906" y="228955"/>
                          <a:pt x="164412" y="-20047"/>
                          <a:pt x="433855" y="0"/>
                        </a:cubicBezTo>
                        <a:cubicBezTo>
                          <a:pt x="1708167" y="-35273"/>
                          <a:pt x="3031531" y="-144294"/>
                          <a:pt x="4979914" y="0"/>
                        </a:cubicBezTo>
                        <a:cubicBezTo>
                          <a:pt x="5234619" y="4594"/>
                          <a:pt x="5383404" y="168641"/>
                          <a:pt x="5413769" y="433855"/>
                        </a:cubicBezTo>
                        <a:cubicBezTo>
                          <a:pt x="5477473" y="797338"/>
                          <a:pt x="5371234" y="894628"/>
                          <a:pt x="5413769" y="1342710"/>
                        </a:cubicBezTo>
                        <a:cubicBezTo>
                          <a:pt x="5425202" y="1573676"/>
                          <a:pt x="5249685" y="1743870"/>
                          <a:pt x="4979914" y="1776565"/>
                        </a:cubicBezTo>
                        <a:cubicBezTo>
                          <a:pt x="3937743" y="1854090"/>
                          <a:pt x="2256655" y="1732862"/>
                          <a:pt x="433855" y="1776565"/>
                        </a:cubicBezTo>
                        <a:cubicBezTo>
                          <a:pt x="188835" y="1775067"/>
                          <a:pt x="-14951" y="1582118"/>
                          <a:pt x="0" y="1342710"/>
                        </a:cubicBezTo>
                        <a:cubicBezTo>
                          <a:pt x="16442" y="1248699"/>
                          <a:pt x="78777" y="803964"/>
                          <a:pt x="0" y="433855"/>
                        </a:cubicBezTo>
                        <a:close/>
                      </a:path>
                      <a:path w="5413769" h="1776565" stroke="0" extrusionOk="0">
                        <a:moveTo>
                          <a:pt x="0" y="433855"/>
                        </a:moveTo>
                        <a:cubicBezTo>
                          <a:pt x="-7930" y="166844"/>
                          <a:pt x="163412" y="24971"/>
                          <a:pt x="433855" y="0"/>
                        </a:cubicBezTo>
                        <a:cubicBezTo>
                          <a:pt x="1163422" y="-95379"/>
                          <a:pt x="2818585" y="58096"/>
                          <a:pt x="4979914" y="0"/>
                        </a:cubicBezTo>
                        <a:cubicBezTo>
                          <a:pt x="5195063" y="-17221"/>
                          <a:pt x="5409495" y="191171"/>
                          <a:pt x="5413769" y="433855"/>
                        </a:cubicBezTo>
                        <a:cubicBezTo>
                          <a:pt x="5407915" y="641337"/>
                          <a:pt x="5477816" y="1114793"/>
                          <a:pt x="5413769" y="1342710"/>
                        </a:cubicBezTo>
                        <a:cubicBezTo>
                          <a:pt x="5444208" y="1546140"/>
                          <a:pt x="5196541" y="1753669"/>
                          <a:pt x="4979914" y="1776565"/>
                        </a:cubicBezTo>
                        <a:cubicBezTo>
                          <a:pt x="4292909" y="1716659"/>
                          <a:pt x="1266120" y="1859079"/>
                          <a:pt x="433855" y="1776565"/>
                        </a:cubicBezTo>
                        <a:cubicBezTo>
                          <a:pt x="185625" y="1778696"/>
                          <a:pt x="-8931" y="1591386"/>
                          <a:pt x="0" y="1342710"/>
                        </a:cubicBezTo>
                        <a:cubicBezTo>
                          <a:pt x="-79574" y="1087752"/>
                          <a:pt x="-59060" y="768525"/>
                          <a:pt x="0" y="4338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300" b="1" kern="1200" dirty="0">
                <a:solidFill>
                  <a:srgbClr val="002060"/>
                </a:solidFill>
                <a:latin typeface="Calibri" panose="020F0502020204030204"/>
              </a:rPr>
              <a:t>Võ nghệ</a:t>
            </a:r>
            <a:r>
              <a:rPr lang="en-US" sz="3300" b="1" kern="1200" dirty="0">
                <a:solidFill>
                  <a:srgbClr val="002060"/>
                </a:solidFill>
                <a:latin typeface="Calibri" panose="020F0502020204030204"/>
              </a:rPr>
              <a:t>: </a:t>
            </a:r>
            <a:r>
              <a:rPr lang="vi-VN" sz="3300" i="1" kern="1200" dirty="0">
                <a:solidFill>
                  <a:srgbClr val="002060"/>
                </a:solidFill>
                <a:latin typeface="Calibri" panose="020F0502020204030204"/>
              </a:rPr>
              <a:t>nghề võ, nghệ thuật đánh võ</a:t>
            </a:r>
            <a:r>
              <a:rPr lang="en-US" sz="3300" i="1" kern="1200" dirty="0">
                <a:solidFill>
                  <a:srgbClr val="002060"/>
                </a:solidFill>
                <a:latin typeface="Calibri" panose="020F0502020204030204"/>
              </a:rPr>
              <a:t>.</a:t>
            </a:r>
          </a:p>
        </p:txBody>
      </p:sp>
    </p:spTree>
    <p:extLst>
      <p:ext uri="{BB962C8B-B14F-4D97-AF65-F5344CB8AC3E}">
        <p14:creationId xmlns:p14="http://schemas.microsoft.com/office/powerpoint/2010/main" val="5048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
        <p:nvSpPr>
          <p:cNvPr id="2" name="Rectangle: Rounded Corners 8">
            <a:extLst>
              <a:ext uri="{FF2B5EF4-FFF2-40B4-BE49-F238E27FC236}">
                <a16:creationId xmlns:a16="http://schemas.microsoft.com/office/drawing/2014/main" id="{F84C0A35-3F67-F703-3957-52AA87D97514}"/>
              </a:ext>
            </a:extLst>
          </p:cNvPr>
          <p:cNvSpPr/>
          <p:nvPr/>
        </p:nvSpPr>
        <p:spPr>
          <a:xfrm>
            <a:off x="152399" y="2297723"/>
            <a:ext cx="5779477" cy="2368791"/>
          </a:xfrm>
          <a:custGeom>
            <a:avLst/>
            <a:gdLst>
              <a:gd name="connsiteX0" fmla="*/ 0 w 4803052"/>
              <a:gd name="connsiteY0" fmla="*/ 647630 h 2651939"/>
              <a:gd name="connsiteX1" fmla="*/ 647630 w 4803052"/>
              <a:gd name="connsiteY1" fmla="*/ 0 h 2651939"/>
              <a:gd name="connsiteX2" fmla="*/ 4155422 w 4803052"/>
              <a:gd name="connsiteY2" fmla="*/ 0 h 2651939"/>
              <a:gd name="connsiteX3" fmla="*/ 4803052 w 4803052"/>
              <a:gd name="connsiteY3" fmla="*/ 647630 h 2651939"/>
              <a:gd name="connsiteX4" fmla="*/ 4803052 w 4803052"/>
              <a:gd name="connsiteY4" fmla="*/ 2004309 h 2651939"/>
              <a:gd name="connsiteX5" fmla="*/ 4155422 w 4803052"/>
              <a:gd name="connsiteY5" fmla="*/ 2651939 h 2651939"/>
              <a:gd name="connsiteX6" fmla="*/ 647630 w 4803052"/>
              <a:gd name="connsiteY6" fmla="*/ 2651939 h 2651939"/>
              <a:gd name="connsiteX7" fmla="*/ 0 w 4803052"/>
              <a:gd name="connsiteY7" fmla="*/ 2004309 h 2651939"/>
              <a:gd name="connsiteX8" fmla="*/ 0 w 4803052"/>
              <a:gd name="connsiteY8" fmla="*/ 647630 h 265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3052" h="2651939" fill="none" extrusionOk="0">
                <a:moveTo>
                  <a:pt x="0" y="647630"/>
                </a:moveTo>
                <a:cubicBezTo>
                  <a:pt x="-2256" y="297861"/>
                  <a:pt x="254657" y="-23720"/>
                  <a:pt x="647630" y="0"/>
                </a:cubicBezTo>
                <a:cubicBezTo>
                  <a:pt x="1804448" y="-35273"/>
                  <a:pt x="2510288" y="-144294"/>
                  <a:pt x="4155422" y="0"/>
                </a:cubicBezTo>
                <a:cubicBezTo>
                  <a:pt x="4527463" y="4372"/>
                  <a:pt x="4766336" y="258997"/>
                  <a:pt x="4803052" y="647630"/>
                </a:cubicBezTo>
                <a:cubicBezTo>
                  <a:pt x="4787985" y="1231724"/>
                  <a:pt x="4823872" y="1617713"/>
                  <a:pt x="4803052" y="2004309"/>
                </a:cubicBezTo>
                <a:cubicBezTo>
                  <a:pt x="4836143" y="2336962"/>
                  <a:pt x="4533581" y="2629734"/>
                  <a:pt x="4155422" y="2651939"/>
                </a:cubicBezTo>
                <a:cubicBezTo>
                  <a:pt x="3556799" y="2729464"/>
                  <a:pt x="1424597" y="2608236"/>
                  <a:pt x="647630" y="2651939"/>
                </a:cubicBezTo>
                <a:cubicBezTo>
                  <a:pt x="284498" y="2650427"/>
                  <a:pt x="-8379" y="2361870"/>
                  <a:pt x="0" y="2004309"/>
                </a:cubicBezTo>
                <a:cubicBezTo>
                  <a:pt x="-74891" y="1847336"/>
                  <a:pt x="15296" y="942384"/>
                  <a:pt x="0" y="647630"/>
                </a:cubicBezTo>
                <a:close/>
              </a:path>
              <a:path w="4803052" h="2651939" stroke="0" extrusionOk="0">
                <a:moveTo>
                  <a:pt x="0" y="647630"/>
                </a:moveTo>
                <a:cubicBezTo>
                  <a:pt x="-19887" y="221240"/>
                  <a:pt x="238952" y="41307"/>
                  <a:pt x="647630" y="0"/>
                </a:cubicBezTo>
                <a:cubicBezTo>
                  <a:pt x="2113241" y="-95379"/>
                  <a:pt x="3355106" y="58096"/>
                  <a:pt x="4155422" y="0"/>
                </a:cubicBezTo>
                <a:cubicBezTo>
                  <a:pt x="4460981" y="-36688"/>
                  <a:pt x="4792514" y="282380"/>
                  <a:pt x="4803052" y="647630"/>
                </a:cubicBezTo>
                <a:cubicBezTo>
                  <a:pt x="4697012" y="1099464"/>
                  <a:pt x="4829947" y="1411200"/>
                  <a:pt x="4803052" y="2004309"/>
                </a:cubicBezTo>
                <a:cubicBezTo>
                  <a:pt x="4821518" y="2340036"/>
                  <a:pt x="4465172" y="2604198"/>
                  <a:pt x="4155422" y="2651939"/>
                </a:cubicBezTo>
                <a:cubicBezTo>
                  <a:pt x="2975199" y="2592033"/>
                  <a:pt x="1834778" y="2734453"/>
                  <a:pt x="647630" y="2651939"/>
                </a:cubicBezTo>
                <a:cubicBezTo>
                  <a:pt x="272723" y="2656199"/>
                  <a:pt x="-28035" y="2390439"/>
                  <a:pt x="0" y="2004309"/>
                </a:cubicBezTo>
                <a:cubicBezTo>
                  <a:pt x="-83551" y="1398115"/>
                  <a:pt x="16393" y="1167329"/>
                  <a:pt x="0" y="647630"/>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5779477"/>
                      <a:gd name="connsiteY0" fmla="*/ 578482 h 2368791"/>
                      <a:gd name="connsiteX1" fmla="*/ 779288 w 5779477"/>
                      <a:gd name="connsiteY1" fmla="*/ 0 h 2368791"/>
                      <a:gd name="connsiteX2" fmla="*/ 5000188 w 5779477"/>
                      <a:gd name="connsiteY2" fmla="*/ 0 h 2368791"/>
                      <a:gd name="connsiteX3" fmla="*/ 5779477 w 5779477"/>
                      <a:gd name="connsiteY3" fmla="*/ 578482 h 2368791"/>
                      <a:gd name="connsiteX4" fmla="*/ 5779477 w 5779477"/>
                      <a:gd name="connsiteY4" fmla="*/ 1790308 h 2368791"/>
                      <a:gd name="connsiteX5" fmla="*/ 5000188 w 5779477"/>
                      <a:gd name="connsiteY5" fmla="*/ 2368791 h 2368791"/>
                      <a:gd name="connsiteX6" fmla="*/ 779288 w 5779477"/>
                      <a:gd name="connsiteY6" fmla="*/ 2368791 h 2368791"/>
                      <a:gd name="connsiteX7" fmla="*/ 0 w 5779477"/>
                      <a:gd name="connsiteY7" fmla="*/ 1790308 h 2368791"/>
                      <a:gd name="connsiteX8" fmla="*/ 0 w 5779477"/>
                      <a:gd name="connsiteY8" fmla="*/ 578482 h 2368791"/>
                      <a:gd name="connsiteX0" fmla="*/ 0 w 5779477"/>
                      <a:gd name="connsiteY0" fmla="*/ 578482 h 2368791"/>
                      <a:gd name="connsiteX1" fmla="*/ 779288 w 5779477"/>
                      <a:gd name="connsiteY1" fmla="*/ 0 h 2368791"/>
                      <a:gd name="connsiteX2" fmla="*/ 5000188 w 5779477"/>
                      <a:gd name="connsiteY2" fmla="*/ 0 h 2368791"/>
                      <a:gd name="connsiteX3" fmla="*/ 5779477 w 5779477"/>
                      <a:gd name="connsiteY3" fmla="*/ 578482 h 2368791"/>
                      <a:gd name="connsiteX4" fmla="*/ 5779477 w 5779477"/>
                      <a:gd name="connsiteY4" fmla="*/ 1790308 h 2368791"/>
                      <a:gd name="connsiteX5" fmla="*/ 5000188 w 5779477"/>
                      <a:gd name="connsiteY5" fmla="*/ 2368791 h 2368791"/>
                      <a:gd name="connsiteX6" fmla="*/ 779288 w 5779477"/>
                      <a:gd name="connsiteY6" fmla="*/ 2368791 h 2368791"/>
                      <a:gd name="connsiteX7" fmla="*/ 0 w 5779477"/>
                      <a:gd name="connsiteY7" fmla="*/ 1790308 h 2368791"/>
                      <a:gd name="connsiteX8" fmla="*/ 0 w 5779477"/>
                      <a:gd name="connsiteY8" fmla="*/ 578482 h 23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9477" h="2368791" fill="none" extrusionOk="0">
                        <a:moveTo>
                          <a:pt x="0" y="578482"/>
                        </a:moveTo>
                        <a:cubicBezTo>
                          <a:pt x="-24413" y="342093"/>
                          <a:pt x="239152" y="-66397"/>
                          <a:pt x="779288" y="0"/>
                        </a:cubicBezTo>
                        <a:cubicBezTo>
                          <a:pt x="2030888" y="9902"/>
                          <a:pt x="3017858" y="-216240"/>
                          <a:pt x="5000188" y="0"/>
                        </a:cubicBezTo>
                        <a:cubicBezTo>
                          <a:pt x="5477478" y="12919"/>
                          <a:pt x="5686678" y="190351"/>
                          <a:pt x="5779477" y="578482"/>
                        </a:cubicBezTo>
                        <a:cubicBezTo>
                          <a:pt x="5797428" y="1096345"/>
                          <a:pt x="5811423" y="1470568"/>
                          <a:pt x="5779477" y="1790308"/>
                        </a:cubicBezTo>
                        <a:cubicBezTo>
                          <a:pt x="5887797" y="2035644"/>
                          <a:pt x="5493610" y="2307342"/>
                          <a:pt x="5000188" y="2368791"/>
                        </a:cubicBezTo>
                        <a:cubicBezTo>
                          <a:pt x="4157298" y="2431911"/>
                          <a:pt x="1620910" y="2289230"/>
                          <a:pt x="779288" y="2368791"/>
                        </a:cubicBezTo>
                        <a:cubicBezTo>
                          <a:pt x="302128" y="2356300"/>
                          <a:pt x="-31763" y="2109396"/>
                          <a:pt x="0" y="1790308"/>
                        </a:cubicBezTo>
                        <a:cubicBezTo>
                          <a:pt x="-88041" y="1618377"/>
                          <a:pt x="23054" y="804540"/>
                          <a:pt x="0" y="578482"/>
                        </a:cubicBezTo>
                        <a:close/>
                      </a:path>
                      <a:path w="5779477" h="2368791" stroke="0" extrusionOk="0">
                        <a:moveTo>
                          <a:pt x="0" y="578482"/>
                        </a:moveTo>
                        <a:cubicBezTo>
                          <a:pt x="-54712" y="188247"/>
                          <a:pt x="275272" y="36138"/>
                          <a:pt x="779288" y="0"/>
                        </a:cubicBezTo>
                        <a:cubicBezTo>
                          <a:pt x="2608578" y="-142576"/>
                          <a:pt x="3991448" y="163487"/>
                          <a:pt x="5000188" y="0"/>
                        </a:cubicBezTo>
                        <a:cubicBezTo>
                          <a:pt x="5376246" y="-97368"/>
                          <a:pt x="5739680" y="263136"/>
                          <a:pt x="5779477" y="578482"/>
                        </a:cubicBezTo>
                        <a:cubicBezTo>
                          <a:pt x="5642617" y="978924"/>
                          <a:pt x="5857876" y="1221718"/>
                          <a:pt x="5779477" y="1790308"/>
                        </a:cubicBezTo>
                        <a:cubicBezTo>
                          <a:pt x="5804148" y="2077778"/>
                          <a:pt x="5411057" y="2314926"/>
                          <a:pt x="5000188" y="2368791"/>
                        </a:cubicBezTo>
                        <a:cubicBezTo>
                          <a:pt x="3380856" y="2328053"/>
                          <a:pt x="1970642" y="2392975"/>
                          <a:pt x="779288" y="2368791"/>
                        </a:cubicBezTo>
                        <a:cubicBezTo>
                          <a:pt x="333353" y="2375621"/>
                          <a:pt x="-60966" y="2194953"/>
                          <a:pt x="0" y="1790308"/>
                        </a:cubicBezTo>
                        <a:cubicBezTo>
                          <a:pt x="-138168" y="1275545"/>
                          <a:pt x="45894" y="1064132"/>
                          <a:pt x="0" y="578482"/>
                        </a:cubicBezTo>
                        <a:close/>
                      </a:path>
                      <a:path w="5779477" h="2368791" fill="none" stroke="0" extrusionOk="0">
                        <a:moveTo>
                          <a:pt x="0" y="578482"/>
                        </a:moveTo>
                        <a:cubicBezTo>
                          <a:pt x="-15538" y="221750"/>
                          <a:pt x="279768" y="403"/>
                          <a:pt x="779288" y="0"/>
                        </a:cubicBezTo>
                        <a:cubicBezTo>
                          <a:pt x="2212175" y="-6595"/>
                          <a:pt x="3180741" y="-96281"/>
                          <a:pt x="5000188" y="0"/>
                        </a:cubicBezTo>
                        <a:cubicBezTo>
                          <a:pt x="5402150" y="-28274"/>
                          <a:pt x="5687493" y="196987"/>
                          <a:pt x="5779477" y="578482"/>
                        </a:cubicBezTo>
                        <a:cubicBezTo>
                          <a:pt x="5802905" y="1134774"/>
                          <a:pt x="5842002" y="1413447"/>
                          <a:pt x="5779477" y="1790308"/>
                        </a:cubicBezTo>
                        <a:cubicBezTo>
                          <a:pt x="5848753" y="2052429"/>
                          <a:pt x="5430682" y="2324508"/>
                          <a:pt x="5000188" y="2368791"/>
                        </a:cubicBezTo>
                        <a:cubicBezTo>
                          <a:pt x="4292430" y="2496490"/>
                          <a:pt x="1598048" y="2312559"/>
                          <a:pt x="779288" y="2368791"/>
                        </a:cubicBezTo>
                        <a:cubicBezTo>
                          <a:pt x="283528" y="2381978"/>
                          <a:pt x="-17016" y="2116728"/>
                          <a:pt x="0" y="1790308"/>
                        </a:cubicBezTo>
                        <a:cubicBezTo>
                          <a:pt x="-101324" y="1697507"/>
                          <a:pt x="-17031" y="831722"/>
                          <a:pt x="0" y="5784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300" b="1" kern="1200" dirty="0">
                <a:solidFill>
                  <a:srgbClr val="002060"/>
                </a:solidFill>
                <a:latin typeface="Calibri" panose="020F0502020204030204"/>
              </a:rPr>
              <a:t>Lập mưu</a:t>
            </a:r>
            <a:r>
              <a:rPr lang="en-US" sz="3300" b="1" kern="1200" dirty="0">
                <a:solidFill>
                  <a:srgbClr val="002060"/>
                </a:solidFill>
                <a:latin typeface="Calibri" panose="020F0502020204030204"/>
              </a:rPr>
              <a:t>: </a:t>
            </a:r>
            <a:r>
              <a:rPr lang="vi-VN" sz="3300" i="1" kern="1200" dirty="0">
                <a:solidFill>
                  <a:srgbClr val="002060"/>
                </a:solidFill>
                <a:latin typeface="Calibri" panose="020F0502020204030204"/>
              </a:rPr>
              <a:t>lập ra, bày ra cách khôn khéo được tính toán kĩ để đánh lừa đối phương, nhằm đạt mục đích của mình</a:t>
            </a:r>
            <a:r>
              <a:rPr lang="en-US" sz="3300" i="1" kern="1200" dirty="0">
                <a:solidFill>
                  <a:srgbClr val="002060"/>
                </a:solidFill>
                <a:latin typeface="Calibri" panose="020F0502020204030204"/>
              </a:rPr>
              <a:t>.</a:t>
            </a:r>
          </a:p>
        </p:txBody>
      </p:sp>
    </p:spTree>
    <p:extLst>
      <p:ext uri="{BB962C8B-B14F-4D97-AF65-F5344CB8AC3E}">
        <p14:creationId xmlns:p14="http://schemas.microsoft.com/office/powerpoint/2010/main" val="35600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
        <p:nvSpPr>
          <p:cNvPr id="2" name="Rectangle: Rounded Corners 8">
            <a:extLst>
              <a:ext uri="{FF2B5EF4-FFF2-40B4-BE49-F238E27FC236}">
                <a16:creationId xmlns:a16="http://schemas.microsoft.com/office/drawing/2014/main" id="{F84C0A35-3F67-F703-3957-52AA87D97514}"/>
              </a:ext>
            </a:extLst>
          </p:cNvPr>
          <p:cNvSpPr/>
          <p:nvPr/>
        </p:nvSpPr>
        <p:spPr>
          <a:xfrm>
            <a:off x="870636" y="2919046"/>
            <a:ext cx="4803052" cy="1387913"/>
          </a:xfrm>
          <a:custGeom>
            <a:avLst/>
            <a:gdLst>
              <a:gd name="connsiteX0" fmla="*/ 0 w 4803052"/>
              <a:gd name="connsiteY0" fmla="*/ 433855 h 1776565"/>
              <a:gd name="connsiteX1" fmla="*/ 433855 w 4803052"/>
              <a:gd name="connsiteY1" fmla="*/ 0 h 1776565"/>
              <a:gd name="connsiteX2" fmla="*/ 4369197 w 4803052"/>
              <a:gd name="connsiteY2" fmla="*/ 0 h 1776565"/>
              <a:gd name="connsiteX3" fmla="*/ 4803052 w 4803052"/>
              <a:gd name="connsiteY3" fmla="*/ 433855 h 1776565"/>
              <a:gd name="connsiteX4" fmla="*/ 4803052 w 4803052"/>
              <a:gd name="connsiteY4" fmla="*/ 1342710 h 1776565"/>
              <a:gd name="connsiteX5" fmla="*/ 4369197 w 4803052"/>
              <a:gd name="connsiteY5" fmla="*/ 1776565 h 1776565"/>
              <a:gd name="connsiteX6" fmla="*/ 433855 w 4803052"/>
              <a:gd name="connsiteY6" fmla="*/ 1776565 h 1776565"/>
              <a:gd name="connsiteX7" fmla="*/ 0 w 4803052"/>
              <a:gd name="connsiteY7" fmla="*/ 1342710 h 1776565"/>
              <a:gd name="connsiteX8" fmla="*/ 0 w 4803052"/>
              <a:gd name="connsiteY8" fmla="*/ 433855 h 177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3052" h="1776565" fill="none" extrusionOk="0">
                <a:moveTo>
                  <a:pt x="0" y="433855"/>
                </a:moveTo>
                <a:cubicBezTo>
                  <a:pt x="-9906" y="228955"/>
                  <a:pt x="164412" y="-20047"/>
                  <a:pt x="433855" y="0"/>
                </a:cubicBezTo>
                <a:cubicBezTo>
                  <a:pt x="999381" y="-35273"/>
                  <a:pt x="3696780" y="-144294"/>
                  <a:pt x="4369197" y="0"/>
                </a:cubicBezTo>
                <a:cubicBezTo>
                  <a:pt x="4623902" y="4594"/>
                  <a:pt x="4772687" y="168641"/>
                  <a:pt x="4803052" y="433855"/>
                </a:cubicBezTo>
                <a:cubicBezTo>
                  <a:pt x="4866756" y="797338"/>
                  <a:pt x="4760517" y="894628"/>
                  <a:pt x="4803052" y="1342710"/>
                </a:cubicBezTo>
                <a:cubicBezTo>
                  <a:pt x="4814485" y="1573676"/>
                  <a:pt x="4638968" y="1743870"/>
                  <a:pt x="4369197" y="1776565"/>
                </a:cubicBezTo>
                <a:cubicBezTo>
                  <a:pt x="3845036" y="1854090"/>
                  <a:pt x="922563" y="1732862"/>
                  <a:pt x="433855" y="1776565"/>
                </a:cubicBezTo>
                <a:cubicBezTo>
                  <a:pt x="188835" y="1775067"/>
                  <a:pt x="-14951" y="1582118"/>
                  <a:pt x="0" y="1342710"/>
                </a:cubicBezTo>
                <a:cubicBezTo>
                  <a:pt x="16442" y="1248699"/>
                  <a:pt x="78777" y="803964"/>
                  <a:pt x="0" y="433855"/>
                </a:cubicBezTo>
                <a:close/>
              </a:path>
              <a:path w="4803052" h="1776565" stroke="0" extrusionOk="0">
                <a:moveTo>
                  <a:pt x="0" y="433855"/>
                </a:moveTo>
                <a:cubicBezTo>
                  <a:pt x="-7930" y="166844"/>
                  <a:pt x="163412" y="24971"/>
                  <a:pt x="433855" y="0"/>
                </a:cubicBezTo>
                <a:cubicBezTo>
                  <a:pt x="2234886" y="-95379"/>
                  <a:pt x="3018530" y="58096"/>
                  <a:pt x="4369197" y="0"/>
                </a:cubicBezTo>
                <a:cubicBezTo>
                  <a:pt x="4584346" y="-17221"/>
                  <a:pt x="4798778" y="191171"/>
                  <a:pt x="4803052" y="433855"/>
                </a:cubicBezTo>
                <a:cubicBezTo>
                  <a:pt x="4797198" y="641337"/>
                  <a:pt x="4867099" y="1114793"/>
                  <a:pt x="4803052" y="1342710"/>
                </a:cubicBezTo>
                <a:cubicBezTo>
                  <a:pt x="4833491" y="1546140"/>
                  <a:pt x="4585824" y="1753669"/>
                  <a:pt x="4369197" y="1776565"/>
                </a:cubicBezTo>
                <a:cubicBezTo>
                  <a:pt x="3251471" y="1716659"/>
                  <a:pt x="875183" y="1859079"/>
                  <a:pt x="433855" y="1776565"/>
                </a:cubicBezTo>
                <a:cubicBezTo>
                  <a:pt x="185625" y="1778696"/>
                  <a:pt x="-8931" y="1591386"/>
                  <a:pt x="0" y="1342710"/>
                </a:cubicBezTo>
                <a:cubicBezTo>
                  <a:pt x="-79574" y="1087752"/>
                  <a:pt x="-59060" y="768525"/>
                  <a:pt x="0" y="433855"/>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4803052"/>
                      <a:gd name="connsiteY0" fmla="*/ 338942 h 1387913"/>
                      <a:gd name="connsiteX1" fmla="*/ 338942 w 4803052"/>
                      <a:gd name="connsiteY1" fmla="*/ 0 h 1387913"/>
                      <a:gd name="connsiteX2" fmla="*/ 4464110 w 4803052"/>
                      <a:gd name="connsiteY2" fmla="*/ 0 h 1387913"/>
                      <a:gd name="connsiteX3" fmla="*/ 4803052 w 4803052"/>
                      <a:gd name="connsiteY3" fmla="*/ 338942 h 1387913"/>
                      <a:gd name="connsiteX4" fmla="*/ 4803052 w 4803052"/>
                      <a:gd name="connsiteY4" fmla="*/ 1048971 h 1387913"/>
                      <a:gd name="connsiteX5" fmla="*/ 4464110 w 4803052"/>
                      <a:gd name="connsiteY5" fmla="*/ 1387913 h 1387913"/>
                      <a:gd name="connsiteX6" fmla="*/ 338942 w 4803052"/>
                      <a:gd name="connsiteY6" fmla="*/ 1387913 h 1387913"/>
                      <a:gd name="connsiteX7" fmla="*/ 0 w 4803052"/>
                      <a:gd name="connsiteY7" fmla="*/ 1048971 h 1387913"/>
                      <a:gd name="connsiteX8" fmla="*/ 0 w 4803052"/>
                      <a:gd name="connsiteY8" fmla="*/ 338942 h 138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3052" h="1387913" fill="none" extrusionOk="0">
                        <a:moveTo>
                          <a:pt x="0" y="338942"/>
                        </a:moveTo>
                        <a:cubicBezTo>
                          <a:pt x="-8818" y="182649"/>
                          <a:pt x="124641" y="-18218"/>
                          <a:pt x="338942" y="0"/>
                        </a:cubicBezTo>
                        <a:cubicBezTo>
                          <a:pt x="760246" y="-35273"/>
                          <a:pt x="2475031" y="-144294"/>
                          <a:pt x="4464110" y="0"/>
                        </a:cubicBezTo>
                        <a:cubicBezTo>
                          <a:pt x="4671316" y="6092"/>
                          <a:pt x="4785763" y="137173"/>
                          <a:pt x="4803052" y="338942"/>
                        </a:cubicBezTo>
                        <a:cubicBezTo>
                          <a:pt x="4793723" y="451444"/>
                          <a:pt x="4795981" y="837266"/>
                          <a:pt x="4803052" y="1048971"/>
                        </a:cubicBezTo>
                        <a:cubicBezTo>
                          <a:pt x="4826237" y="1218631"/>
                          <a:pt x="4660555" y="1377881"/>
                          <a:pt x="4464110" y="1387913"/>
                        </a:cubicBezTo>
                        <a:cubicBezTo>
                          <a:pt x="3669390" y="1465438"/>
                          <a:pt x="1349972" y="1344210"/>
                          <a:pt x="338942" y="1387913"/>
                        </a:cubicBezTo>
                        <a:cubicBezTo>
                          <a:pt x="143628" y="1385663"/>
                          <a:pt x="-22691" y="1235853"/>
                          <a:pt x="0" y="1048971"/>
                        </a:cubicBezTo>
                        <a:cubicBezTo>
                          <a:pt x="-53140" y="736608"/>
                          <a:pt x="-49645" y="411948"/>
                          <a:pt x="0" y="338942"/>
                        </a:cubicBezTo>
                        <a:close/>
                      </a:path>
                      <a:path w="4803052" h="1387913" stroke="0" extrusionOk="0">
                        <a:moveTo>
                          <a:pt x="0" y="338942"/>
                        </a:moveTo>
                        <a:cubicBezTo>
                          <a:pt x="-1753" y="145692"/>
                          <a:pt x="133863" y="14487"/>
                          <a:pt x="338942" y="0"/>
                        </a:cubicBezTo>
                        <a:cubicBezTo>
                          <a:pt x="978008" y="-95379"/>
                          <a:pt x="2871151" y="58096"/>
                          <a:pt x="4464110" y="0"/>
                        </a:cubicBezTo>
                        <a:cubicBezTo>
                          <a:pt x="4625198" y="-18376"/>
                          <a:pt x="4782961" y="137311"/>
                          <a:pt x="4803052" y="338942"/>
                        </a:cubicBezTo>
                        <a:cubicBezTo>
                          <a:pt x="4778586" y="642268"/>
                          <a:pt x="4745887" y="924788"/>
                          <a:pt x="4803052" y="1048971"/>
                        </a:cubicBezTo>
                        <a:cubicBezTo>
                          <a:pt x="4825618" y="1209339"/>
                          <a:pt x="4626813" y="1363518"/>
                          <a:pt x="4464110" y="1387913"/>
                        </a:cubicBezTo>
                        <a:cubicBezTo>
                          <a:pt x="3707146" y="1328007"/>
                          <a:pt x="1219799" y="1470427"/>
                          <a:pt x="338942" y="1387913"/>
                        </a:cubicBezTo>
                        <a:cubicBezTo>
                          <a:pt x="138353" y="1391225"/>
                          <a:pt x="-7838" y="1244118"/>
                          <a:pt x="0" y="1048971"/>
                        </a:cubicBezTo>
                        <a:cubicBezTo>
                          <a:pt x="31295" y="792367"/>
                          <a:pt x="27103" y="639020"/>
                          <a:pt x="0" y="3389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300" b="1" kern="1200" dirty="0">
                <a:solidFill>
                  <a:srgbClr val="002060"/>
                </a:solidFill>
                <a:latin typeface="Calibri" panose="020F0502020204030204"/>
              </a:rPr>
              <a:t>Kinh hồn</a:t>
            </a:r>
            <a:r>
              <a:rPr lang="en-US" sz="3300" b="1" kern="1200" dirty="0">
                <a:solidFill>
                  <a:srgbClr val="002060"/>
                </a:solidFill>
                <a:latin typeface="Calibri" panose="020F0502020204030204"/>
              </a:rPr>
              <a:t>: </a:t>
            </a:r>
            <a:r>
              <a:rPr lang="vi-VN" sz="3300" i="1" kern="1200" dirty="0">
                <a:solidFill>
                  <a:srgbClr val="002060"/>
                </a:solidFill>
                <a:latin typeface="Calibri" panose="020F0502020204030204"/>
              </a:rPr>
              <a:t>hoảng sợ đến mất tinh thần</a:t>
            </a:r>
            <a:r>
              <a:rPr lang="en-US" sz="3300" i="1" kern="1200" dirty="0">
                <a:solidFill>
                  <a:srgbClr val="002060"/>
                </a:solidFill>
                <a:latin typeface="Calibri" panose="020F0502020204030204"/>
              </a:rPr>
              <a:t>.</a:t>
            </a:r>
          </a:p>
        </p:txBody>
      </p:sp>
    </p:spTree>
    <p:extLst>
      <p:ext uri="{BB962C8B-B14F-4D97-AF65-F5344CB8AC3E}">
        <p14:creationId xmlns:p14="http://schemas.microsoft.com/office/powerpoint/2010/main" val="15653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
        <p:nvSpPr>
          <p:cNvPr id="2" name="Rectangle: Rounded Corners 8">
            <a:extLst>
              <a:ext uri="{FF2B5EF4-FFF2-40B4-BE49-F238E27FC236}">
                <a16:creationId xmlns:a16="http://schemas.microsoft.com/office/drawing/2014/main" id="{F84C0A35-3F67-F703-3957-52AA87D97514}"/>
              </a:ext>
            </a:extLst>
          </p:cNvPr>
          <p:cNvSpPr/>
          <p:nvPr/>
        </p:nvSpPr>
        <p:spPr>
          <a:xfrm>
            <a:off x="799177" y="2431074"/>
            <a:ext cx="5413769" cy="1418688"/>
          </a:xfrm>
          <a:custGeom>
            <a:avLst/>
            <a:gdLst>
              <a:gd name="connsiteX0" fmla="*/ 0 w 4803052"/>
              <a:gd name="connsiteY0" fmla="*/ 433855 h 1776565"/>
              <a:gd name="connsiteX1" fmla="*/ 433855 w 4803052"/>
              <a:gd name="connsiteY1" fmla="*/ 0 h 1776565"/>
              <a:gd name="connsiteX2" fmla="*/ 4369197 w 4803052"/>
              <a:gd name="connsiteY2" fmla="*/ 0 h 1776565"/>
              <a:gd name="connsiteX3" fmla="*/ 4803052 w 4803052"/>
              <a:gd name="connsiteY3" fmla="*/ 433855 h 1776565"/>
              <a:gd name="connsiteX4" fmla="*/ 4803052 w 4803052"/>
              <a:gd name="connsiteY4" fmla="*/ 1342710 h 1776565"/>
              <a:gd name="connsiteX5" fmla="*/ 4369197 w 4803052"/>
              <a:gd name="connsiteY5" fmla="*/ 1776565 h 1776565"/>
              <a:gd name="connsiteX6" fmla="*/ 433855 w 4803052"/>
              <a:gd name="connsiteY6" fmla="*/ 1776565 h 1776565"/>
              <a:gd name="connsiteX7" fmla="*/ 0 w 4803052"/>
              <a:gd name="connsiteY7" fmla="*/ 1342710 h 1776565"/>
              <a:gd name="connsiteX8" fmla="*/ 0 w 4803052"/>
              <a:gd name="connsiteY8" fmla="*/ 433855 h 177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3052" h="1776565" fill="none" extrusionOk="0">
                <a:moveTo>
                  <a:pt x="0" y="433855"/>
                </a:moveTo>
                <a:cubicBezTo>
                  <a:pt x="-9906" y="228955"/>
                  <a:pt x="164412" y="-20047"/>
                  <a:pt x="433855" y="0"/>
                </a:cubicBezTo>
                <a:cubicBezTo>
                  <a:pt x="999381" y="-35273"/>
                  <a:pt x="3696780" y="-144294"/>
                  <a:pt x="4369197" y="0"/>
                </a:cubicBezTo>
                <a:cubicBezTo>
                  <a:pt x="4623902" y="4594"/>
                  <a:pt x="4772687" y="168641"/>
                  <a:pt x="4803052" y="433855"/>
                </a:cubicBezTo>
                <a:cubicBezTo>
                  <a:pt x="4866756" y="797338"/>
                  <a:pt x="4760517" y="894628"/>
                  <a:pt x="4803052" y="1342710"/>
                </a:cubicBezTo>
                <a:cubicBezTo>
                  <a:pt x="4814485" y="1573676"/>
                  <a:pt x="4638968" y="1743870"/>
                  <a:pt x="4369197" y="1776565"/>
                </a:cubicBezTo>
                <a:cubicBezTo>
                  <a:pt x="3845036" y="1854090"/>
                  <a:pt x="922563" y="1732862"/>
                  <a:pt x="433855" y="1776565"/>
                </a:cubicBezTo>
                <a:cubicBezTo>
                  <a:pt x="188835" y="1775067"/>
                  <a:pt x="-14951" y="1582118"/>
                  <a:pt x="0" y="1342710"/>
                </a:cubicBezTo>
                <a:cubicBezTo>
                  <a:pt x="16442" y="1248699"/>
                  <a:pt x="78777" y="803964"/>
                  <a:pt x="0" y="433855"/>
                </a:cubicBezTo>
                <a:close/>
              </a:path>
              <a:path w="4803052" h="1776565" stroke="0" extrusionOk="0">
                <a:moveTo>
                  <a:pt x="0" y="433855"/>
                </a:moveTo>
                <a:cubicBezTo>
                  <a:pt x="-7930" y="166844"/>
                  <a:pt x="163412" y="24971"/>
                  <a:pt x="433855" y="0"/>
                </a:cubicBezTo>
                <a:cubicBezTo>
                  <a:pt x="2234886" y="-95379"/>
                  <a:pt x="3018530" y="58096"/>
                  <a:pt x="4369197" y="0"/>
                </a:cubicBezTo>
                <a:cubicBezTo>
                  <a:pt x="4584346" y="-17221"/>
                  <a:pt x="4798778" y="191171"/>
                  <a:pt x="4803052" y="433855"/>
                </a:cubicBezTo>
                <a:cubicBezTo>
                  <a:pt x="4797198" y="641337"/>
                  <a:pt x="4867099" y="1114793"/>
                  <a:pt x="4803052" y="1342710"/>
                </a:cubicBezTo>
                <a:cubicBezTo>
                  <a:pt x="4833491" y="1546140"/>
                  <a:pt x="4585824" y="1753669"/>
                  <a:pt x="4369197" y="1776565"/>
                </a:cubicBezTo>
                <a:cubicBezTo>
                  <a:pt x="3251471" y="1716659"/>
                  <a:pt x="875183" y="1859079"/>
                  <a:pt x="433855" y="1776565"/>
                </a:cubicBezTo>
                <a:cubicBezTo>
                  <a:pt x="185625" y="1778696"/>
                  <a:pt x="-8931" y="1591386"/>
                  <a:pt x="0" y="1342710"/>
                </a:cubicBezTo>
                <a:cubicBezTo>
                  <a:pt x="-79574" y="1087752"/>
                  <a:pt x="-59060" y="768525"/>
                  <a:pt x="0" y="433855"/>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5413769"/>
                      <a:gd name="connsiteY0" fmla="*/ 346457 h 1418688"/>
                      <a:gd name="connsiteX1" fmla="*/ 489020 w 5413769"/>
                      <a:gd name="connsiteY1" fmla="*/ 0 h 1418688"/>
                      <a:gd name="connsiteX2" fmla="*/ 4924748 w 5413769"/>
                      <a:gd name="connsiteY2" fmla="*/ 0 h 1418688"/>
                      <a:gd name="connsiteX3" fmla="*/ 5413769 w 5413769"/>
                      <a:gd name="connsiteY3" fmla="*/ 346457 h 1418688"/>
                      <a:gd name="connsiteX4" fmla="*/ 5413769 w 5413769"/>
                      <a:gd name="connsiteY4" fmla="*/ 1072230 h 1418688"/>
                      <a:gd name="connsiteX5" fmla="*/ 4924748 w 5413769"/>
                      <a:gd name="connsiteY5" fmla="*/ 1418688 h 1418688"/>
                      <a:gd name="connsiteX6" fmla="*/ 489020 w 5413769"/>
                      <a:gd name="connsiteY6" fmla="*/ 1418688 h 1418688"/>
                      <a:gd name="connsiteX7" fmla="*/ 0 w 5413769"/>
                      <a:gd name="connsiteY7" fmla="*/ 1072230 h 1418688"/>
                      <a:gd name="connsiteX8" fmla="*/ 0 w 5413769"/>
                      <a:gd name="connsiteY8" fmla="*/ 346457 h 1418688"/>
                      <a:gd name="connsiteX0" fmla="*/ 0 w 5413769"/>
                      <a:gd name="connsiteY0" fmla="*/ 346457 h 1418688"/>
                      <a:gd name="connsiteX1" fmla="*/ 489020 w 5413769"/>
                      <a:gd name="connsiteY1" fmla="*/ 0 h 1418688"/>
                      <a:gd name="connsiteX2" fmla="*/ 4924748 w 5413769"/>
                      <a:gd name="connsiteY2" fmla="*/ 0 h 1418688"/>
                      <a:gd name="connsiteX3" fmla="*/ 5413769 w 5413769"/>
                      <a:gd name="connsiteY3" fmla="*/ 346457 h 1418688"/>
                      <a:gd name="connsiteX4" fmla="*/ 5413769 w 5413769"/>
                      <a:gd name="connsiteY4" fmla="*/ 1072230 h 1418688"/>
                      <a:gd name="connsiteX5" fmla="*/ 4924748 w 5413769"/>
                      <a:gd name="connsiteY5" fmla="*/ 1418688 h 1418688"/>
                      <a:gd name="connsiteX6" fmla="*/ 489020 w 5413769"/>
                      <a:gd name="connsiteY6" fmla="*/ 1418688 h 1418688"/>
                      <a:gd name="connsiteX7" fmla="*/ 0 w 5413769"/>
                      <a:gd name="connsiteY7" fmla="*/ 1072230 h 1418688"/>
                      <a:gd name="connsiteX8" fmla="*/ 0 w 5413769"/>
                      <a:gd name="connsiteY8" fmla="*/ 346457 h 141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769" h="1418688" fill="none" extrusionOk="0">
                        <a:moveTo>
                          <a:pt x="0" y="346457"/>
                        </a:moveTo>
                        <a:cubicBezTo>
                          <a:pt x="-20805" y="216611"/>
                          <a:pt x="176374" y="-22019"/>
                          <a:pt x="489020" y="0"/>
                        </a:cubicBezTo>
                        <a:cubicBezTo>
                          <a:pt x="1055197" y="-7150"/>
                          <a:pt x="4164828" y="-178806"/>
                          <a:pt x="4924748" y="0"/>
                        </a:cubicBezTo>
                        <a:cubicBezTo>
                          <a:pt x="5221312" y="6551"/>
                          <a:pt x="5359493" y="117764"/>
                          <a:pt x="5413769" y="346457"/>
                        </a:cubicBezTo>
                        <a:cubicBezTo>
                          <a:pt x="5493440" y="635876"/>
                          <a:pt x="5367628" y="721100"/>
                          <a:pt x="5413769" y="1072230"/>
                        </a:cubicBezTo>
                        <a:cubicBezTo>
                          <a:pt x="5443324" y="1244064"/>
                          <a:pt x="5260713" y="1358005"/>
                          <a:pt x="4924748" y="1418688"/>
                        </a:cubicBezTo>
                        <a:cubicBezTo>
                          <a:pt x="4265994" y="1477200"/>
                          <a:pt x="956090" y="1347399"/>
                          <a:pt x="489020" y="1418688"/>
                        </a:cubicBezTo>
                        <a:cubicBezTo>
                          <a:pt x="204779" y="1415256"/>
                          <a:pt x="-29016" y="1263245"/>
                          <a:pt x="0" y="1072230"/>
                        </a:cubicBezTo>
                        <a:cubicBezTo>
                          <a:pt x="20815" y="962269"/>
                          <a:pt x="92842" y="609583"/>
                          <a:pt x="0" y="346457"/>
                        </a:cubicBezTo>
                        <a:close/>
                      </a:path>
                      <a:path w="5413769" h="1418688" stroke="0" extrusionOk="0">
                        <a:moveTo>
                          <a:pt x="0" y="346457"/>
                        </a:moveTo>
                        <a:cubicBezTo>
                          <a:pt x="-46476" y="121807"/>
                          <a:pt x="148400" y="17726"/>
                          <a:pt x="489020" y="0"/>
                        </a:cubicBezTo>
                        <a:cubicBezTo>
                          <a:pt x="2588114" y="-136452"/>
                          <a:pt x="3351928" y="169426"/>
                          <a:pt x="4924748" y="0"/>
                        </a:cubicBezTo>
                        <a:cubicBezTo>
                          <a:pt x="5169455" y="-30717"/>
                          <a:pt x="5381709" y="163617"/>
                          <a:pt x="5413769" y="346457"/>
                        </a:cubicBezTo>
                        <a:cubicBezTo>
                          <a:pt x="5402590" y="510586"/>
                          <a:pt x="5510248" y="869751"/>
                          <a:pt x="5413769" y="1072230"/>
                        </a:cubicBezTo>
                        <a:cubicBezTo>
                          <a:pt x="5454090" y="1204241"/>
                          <a:pt x="5203387" y="1390266"/>
                          <a:pt x="4924748" y="1418688"/>
                        </a:cubicBezTo>
                        <a:cubicBezTo>
                          <a:pt x="3619916" y="1373734"/>
                          <a:pt x="904092" y="1467379"/>
                          <a:pt x="489020" y="1418688"/>
                        </a:cubicBezTo>
                        <a:cubicBezTo>
                          <a:pt x="239922" y="1438289"/>
                          <a:pt x="-16151" y="1284161"/>
                          <a:pt x="0" y="1072230"/>
                        </a:cubicBezTo>
                        <a:cubicBezTo>
                          <a:pt x="-124037" y="893005"/>
                          <a:pt x="-43608" y="632522"/>
                          <a:pt x="0" y="346457"/>
                        </a:cubicBezTo>
                        <a:close/>
                      </a:path>
                      <a:path w="5413769" h="1418688" fill="none" stroke="0" extrusionOk="0">
                        <a:moveTo>
                          <a:pt x="0" y="346457"/>
                        </a:moveTo>
                        <a:cubicBezTo>
                          <a:pt x="-16695" y="163730"/>
                          <a:pt x="155424" y="8202"/>
                          <a:pt x="489020" y="0"/>
                        </a:cubicBezTo>
                        <a:cubicBezTo>
                          <a:pt x="1207146" y="20985"/>
                          <a:pt x="4225309" y="-103319"/>
                          <a:pt x="4924748" y="0"/>
                        </a:cubicBezTo>
                        <a:cubicBezTo>
                          <a:pt x="5193191" y="-9459"/>
                          <a:pt x="5373888" y="130605"/>
                          <a:pt x="5413769" y="346457"/>
                        </a:cubicBezTo>
                        <a:cubicBezTo>
                          <a:pt x="5498932" y="647829"/>
                          <a:pt x="5378638" y="703626"/>
                          <a:pt x="5413769" y="1072230"/>
                        </a:cubicBezTo>
                        <a:cubicBezTo>
                          <a:pt x="5446958" y="1232535"/>
                          <a:pt x="5210555" y="1374384"/>
                          <a:pt x="4924748" y="1418688"/>
                        </a:cubicBezTo>
                        <a:cubicBezTo>
                          <a:pt x="4335932" y="1489869"/>
                          <a:pt x="1027327" y="1381932"/>
                          <a:pt x="489020" y="1418688"/>
                        </a:cubicBezTo>
                        <a:cubicBezTo>
                          <a:pt x="209369" y="1418350"/>
                          <a:pt x="-22684" y="1269329"/>
                          <a:pt x="0" y="1072230"/>
                        </a:cubicBezTo>
                        <a:cubicBezTo>
                          <a:pt x="9080" y="1037139"/>
                          <a:pt x="76651" y="638569"/>
                          <a:pt x="0" y="3464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300" b="1" kern="1200" dirty="0">
                <a:solidFill>
                  <a:srgbClr val="002060"/>
                </a:solidFill>
                <a:latin typeface="Calibri" panose="020F0502020204030204"/>
              </a:rPr>
              <a:t>Phấn khích</a:t>
            </a:r>
            <a:r>
              <a:rPr lang="en-US" sz="3300" b="1" kern="1200" dirty="0">
                <a:solidFill>
                  <a:srgbClr val="002060"/>
                </a:solidFill>
                <a:latin typeface="Calibri" panose="020F0502020204030204"/>
              </a:rPr>
              <a:t>: </a:t>
            </a:r>
            <a:r>
              <a:rPr lang="vi-VN" sz="3300" i="1" kern="1200" dirty="0">
                <a:solidFill>
                  <a:srgbClr val="002060"/>
                </a:solidFill>
                <a:latin typeface="Calibri" panose="020F0502020204030204"/>
              </a:rPr>
              <a:t>phấn khởi do tinh thần được kích động, cổ vũ</a:t>
            </a:r>
            <a:r>
              <a:rPr lang="en-US" sz="3300" i="1" kern="1200" dirty="0">
                <a:solidFill>
                  <a:srgbClr val="002060"/>
                </a:solidFill>
                <a:latin typeface="Calibri" panose="020F0502020204030204"/>
              </a:rPr>
              <a:t>.</a:t>
            </a:r>
          </a:p>
        </p:txBody>
      </p:sp>
    </p:spTree>
    <p:extLst>
      <p:ext uri="{BB962C8B-B14F-4D97-AF65-F5344CB8AC3E}">
        <p14:creationId xmlns:p14="http://schemas.microsoft.com/office/powerpoint/2010/main" val="429184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5000C561-F573-A767-EA79-9E3B92710EEA}"/>
              </a:ext>
            </a:extLst>
          </p:cNvPr>
          <p:cNvGrpSpPr/>
          <p:nvPr/>
        </p:nvGrpSpPr>
        <p:grpSpPr>
          <a:xfrm>
            <a:off x="840034" y="621324"/>
            <a:ext cx="7827349" cy="2561505"/>
            <a:chOff x="948790" y="1080354"/>
            <a:chExt cx="7827349" cy="2268753"/>
          </a:xfrm>
        </p:grpSpPr>
        <p:sp>
          <p:nvSpPr>
            <p:cNvPr id="5" name="Rectangle 13">
              <a:extLst>
                <a:ext uri="{FF2B5EF4-FFF2-40B4-BE49-F238E27FC236}">
                  <a16:creationId xmlns:a16="http://schemas.microsoft.com/office/drawing/2014/main" id="{7F6CA0B0-D6A3-5660-F790-F71316D36530}"/>
                </a:ext>
              </a:extLst>
            </p:cNvPr>
            <p:cNvSpPr/>
            <p:nvPr/>
          </p:nvSpPr>
          <p:spPr>
            <a:xfrm>
              <a:off x="2383033" y="2831166"/>
              <a:ext cx="3450712" cy="5179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dirty="0" err="1">
                  <a:latin typeface="#9Slide05 SVNClementine" panose="020F0502020204030203" pitchFamily="34" charset="0"/>
                  <a:ea typeface="LNTH-LuoLuoNotangYuanTi 1" panose="020B0604020202020204" charset="-128"/>
                  <a:cs typeface="LNTH-LuoLuoNotangYuanTi 1" panose="020B0604020202020204" charset="-128"/>
                </a:rPr>
                <a:t>Bài</a:t>
              </a:r>
              <a:r>
                <a:rPr lang="en-US" sz="3200" b="1" dirty="0">
                  <a:latin typeface="#9Slide05 SVNClementine" panose="020F0502020204030203" pitchFamily="34" charset="0"/>
                  <a:ea typeface="LNTH-LuoLuoNotangYuanTi 1" panose="020B0604020202020204" charset="-128"/>
                  <a:cs typeface="LNTH-LuoLuoNotangYuanTi 1" panose="020B0604020202020204" charset="-128"/>
                </a:rPr>
                <a:t> </a:t>
              </a:r>
              <a:r>
                <a:rPr lang="vi-VN" sz="3200" b="1" dirty="0">
                  <a:latin typeface="#9Slide05 SVNClementine" panose="020F0502020204030203" pitchFamily="34" charset="0"/>
                  <a:ea typeface="LNTH-LuoLuoNotangYuanTi 1" panose="020B0604020202020204" charset="-128"/>
                  <a:cs typeface="LNTH-LuoLuoNotangYuanTi 1" panose="020B0604020202020204" charset="-128"/>
                </a:rPr>
                <a:t>23</a:t>
              </a:r>
              <a:r>
                <a:rPr lang="en-US" sz="3200" b="1" dirty="0">
                  <a:latin typeface="#9Slide05 SVNClementine" panose="020F0502020204030203" pitchFamily="34" charset="0"/>
                  <a:ea typeface="LNTH-LuoLuoNotangYuanTi 1" panose="020B0604020202020204" charset="-128"/>
                  <a:cs typeface="LNTH-LuoLuoNotangYuanTi 1" panose="020B0604020202020204" charset="-128"/>
                </a:rPr>
                <a:t> – </a:t>
              </a:r>
              <a:r>
                <a:rPr lang="en-US" sz="3200" b="1" dirty="0" err="1">
                  <a:latin typeface="#9Slide05 SVNClementine" panose="020F0502020204030203" pitchFamily="34" charset="0"/>
                  <a:ea typeface="LNTH-LuoLuoNotangYuanTi 1" panose="020B0604020202020204" charset="-128"/>
                  <a:cs typeface="LNTH-LuoLuoNotangYuanTi 1" panose="020B0604020202020204" charset="-128"/>
                </a:rPr>
                <a:t>Tiết</a:t>
              </a:r>
              <a:r>
                <a:rPr lang="en-US" sz="3200" b="1" dirty="0">
                  <a:latin typeface="#9Slide05 SVNClementine" panose="020F0502020204030203" pitchFamily="34" charset="0"/>
                  <a:ea typeface="LNTH-LuoLuoNotangYuanTi 1" panose="020B0604020202020204" charset="-128"/>
                  <a:cs typeface="LNTH-LuoLuoNotangYuanTi 1" panose="020B0604020202020204" charset="-128"/>
                </a:rPr>
                <a:t> 1, 2</a:t>
              </a:r>
            </a:p>
          </p:txBody>
        </p:sp>
        <p:pic>
          <p:nvPicPr>
            <p:cNvPr id="6" name="Hình ảnh 5" descr="Ảnh có chứa văn bản, màn hình&#10;&#10;Mô tả được tạo tự động">
              <a:extLst>
                <a:ext uri="{FF2B5EF4-FFF2-40B4-BE49-F238E27FC236}">
                  <a16:creationId xmlns:a16="http://schemas.microsoft.com/office/drawing/2014/main" id="{14FC76D1-815C-26DC-5FDF-F91A4467A544}"/>
                </a:ext>
              </a:extLst>
            </p:cNvPr>
            <p:cNvPicPr>
              <a:picLocks noChangeAspect="1"/>
            </p:cNvPicPr>
            <p:nvPr/>
          </p:nvPicPr>
          <p:blipFill>
            <a:blip r:embed="rId2"/>
            <a:stretch>
              <a:fillRect/>
            </a:stretch>
          </p:blipFill>
          <p:spPr>
            <a:xfrm>
              <a:off x="3310255" y="1080354"/>
              <a:ext cx="3023455" cy="661042"/>
            </a:xfrm>
            <a:prstGeom prst="rect">
              <a:avLst/>
            </a:prstGeom>
          </p:spPr>
        </p:pic>
        <p:grpSp>
          <p:nvGrpSpPr>
            <p:cNvPr id="7" name="Nhóm 6">
              <a:extLst>
                <a:ext uri="{FF2B5EF4-FFF2-40B4-BE49-F238E27FC236}">
                  <a16:creationId xmlns:a16="http://schemas.microsoft.com/office/drawing/2014/main" id="{866F360E-CAB5-9DB1-F257-1B2160A370C6}"/>
                </a:ext>
              </a:extLst>
            </p:cNvPr>
            <p:cNvGrpSpPr/>
            <p:nvPr/>
          </p:nvGrpSpPr>
          <p:grpSpPr>
            <a:xfrm>
              <a:off x="948790" y="1881547"/>
              <a:ext cx="7827349" cy="803425"/>
              <a:chOff x="957303" y="1992763"/>
              <a:chExt cx="7827349" cy="803425"/>
            </a:xfrm>
          </p:grpSpPr>
          <p:sp>
            <p:nvSpPr>
              <p:cNvPr id="8" name="TextBox 9">
                <a:extLst>
                  <a:ext uri="{FF2B5EF4-FFF2-40B4-BE49-F238E27FC236}">
                    <a16:creationId xmlns:a16="http://schemas.microsoft.com/office/drawing/2014/main" id="{F74EDBF8-821D-E238-8418-EB9872B27CED}"/>
                  </a:ext>
                </a:extLst>
              </p:cNvPr>
              <p:cNvSpPr txBox="1"/>
              <p:nvPr/>
            </p:nvSpPr>
            <p:spPr>
              <a:xfrm>
                <a:off x="957303" y="2158321"/>
                <a:ext cx="2244451" cy="62017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sz="2800" kern="0" dirty="0" err="1">
                    <a:solidFill>
                      <a:srgbClr val="000000"/>
                    </a:solidFill>
                    <a:latin typeface="UTM Isadora" panose="02040603050506020204" pitchFamily="18" charset="0"/>
                  </a:rPr>
                  <a:t>Chủ</a:t>
                </a:r>
                <a:r>
                  <a:rPr lang="en-US" sz="2800" kern="0" dirty="0">
                    <a:solidFill>
                      <a:srgbClr val="000000"/>
                    </a:solidFill>
                    <a:latin typeface="UTM Isadora" panose="02040603050506020204" pitchFamily="18" charset="0"/>
                  </a:rPr>
                  <a:t> </a:t>
                </a:r>
                <a:r>
                  <a:rPr lang="en-US" sz="2800" kern="0" dirty="0" err="1">
                    <a:solidFill>
                      <a:srgbClr val="000000"/>
                    </a:solidFill>
                    <a:latin typeface="UTM Isadora" panose="02040603050506020204" pitchFamily="18" charset="0"/>
                  </a:rPr>
                  <a:t>đề</a:t>
                </a:r>
                <a:r>
                  <a:rPr lang="en-US" sz="2800" kern="0" dirty="0">
                    <a:solidFill>
                      <a:srgbClr val="000000"/>
                    </a:solidFill>
                    <a:latin typeface="UTM Isadora" panose="02040603050506020204" pitchFamily="18" charset="0"/>
                  </a:rPr>
                  <a:t>:</a:t>
                </a:r>
                <a:endParaRPr kumimoji="0" lang="en-US" sz="2800" i="0" u="none" strike="noStrike" kern="0" normalizeH="0" baseline="0" noProof="0" dirty="0">
                  <a:solidFill>
                    <a:srgbClr val="000000"/>
                  </a:solidFill>
                  <a:uLnTx/>
                  <a:uFillTx/>
                  <a:latin typeface="UTM Isadora" panose="02040603050506020204" pitchFamily="18" charset="0"/>
                </a:endParaRPr>
              </a:p>
            </p:txBody>
          </p:sp>
          <p:sp>
            <p:nvSpPr>
              <p:cNvPr id="9" name="TextBox 9">
                <a:extLst>
                  <a:ext uri="{FF2B5EF4-FFF2-40B4-BE49-F238E27FC236}">
                    <a16:creationId xmlns:a16="http://schemas.microsoft.com/office/drawing/2014/main" id="{57A6CF4C-E886-6BBF-BCA3-0687B1A957E5}"/>
                  </a:ext>
                </a:extLst>
              </p:cNvPr>
              <p:cNvSpPr txBox="1"/>
              <p:nvPr/>
            </p:nvSpPr>
            <p:spPr>
              <a:xfrm>
                <a:off x="1559444" y="1992763"/>
                <a:ext cx="7225208" cy="80342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83" rtl="0" eaLnBrk="1" fontAlgn="auto" latinLnBrk="0" hangingPunct="1">
                  <a:lnSpc>
                    <a:spcPct val="130000"/>
                  </a:lnSpc>
                  <a:spcBef>
                    <a:spcPts val="0"/>
                  </a:spcBef>
                  <a:spcAft>
                    <a:spcPts val="0"/>
                  </a:spcAft>
                  <a:buClrTx/>
                  <a:buSzTx/>
                  <a:buFontTx/>
                  <a:buNone/>
                  <a:tabLst/>
                  <a:defRPr/>
                </a:pPr>
                <a:r>
                  <a:rPr lang="vi-VN" sz="4000" b="1" kern="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Đ</a:t>
                </a:r>
                <a:r>
                  <a:rPr lang="vi-VN" sz="4000" b="1" kern="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latin typeface="SVN-Poky's" panose="020B0606040200020203" pitchFamily="34" charset="0"/>
                  </a:rPr>
                  <a:t>Ấ</a:t>
                </a:r>
                <a:r>
                  <a:rPr lang="vi-VN" sz="4000"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T </a:t>
                </a:r>
                <a:r>
                  <a:rPr lang="vi-VN" sz="4000"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rPr>
                  <a:t>N</a:t>
                </a:r>
                <a:r>
                  <a:rPr lang="vi-VN" sz="4000" b="1" kern="0" dirty="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rPr>
                  <a:t>Ư</a:t>
                </a:r>
                <a:r>
                  <a:rPr lang="vi-VN" sz="4000"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Ớ</a:t>
                </a:r>
                <a:r>
                  <a:rPr lang="vi-VN" sz="4000" b="1" kern="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rPr>
                  <a:t>C</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rPr>
                  <a:t> </a:t>
                </a:r>
                <a:r>
                  <a:rPr lang="vi-VN" sz="4000" b="1" kern="0" noProof="0" dirty="0">
                    <a:ln w="28575">
                      <a:solidFill>
                        <a:srgbClr val="002060"/>
                      </a:solidFill>
                      <a:prstDash val="solid"/>
                    </a:ln>
                    <a:solidFill>
                      <a:srgbClr val="FFC000">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rPr>
                  <a:t>M</a:t>
                </a:r>
                <a:r>
                  <a:rPr lang="vi-VN" sz="4000" b="1" kern="0" noProof="0" dirty="0">
                    <a:ln w="28575">
                      <a:solidFill>
                        <a:srgbClr val="002060"/>
                      </a:solidFill>
                      <a:prstDash val="solid"/>
                    </a:ln>
                    <a:solidFill>
                      <a:srgbClr val="70AD47">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rPr>
                  <a:t>Ế</a:t>
                </a:r>
                <a:r>
                  <a:rPr lang="vi-VN" sz="4000" b="1" kern="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N </a:t>
                </a:r>
                <a:r>
                  <a:rPr lang="vi-VN" sz="4000" b="1" kern="0" noProof="0" dirty="0">
                    <a:ln w="28575">
                      <a:solidFill>
                        <a:srgbClr val="002060"/>
                      </a:solidFill>
                      <a:prstDash val="solid"/>
                    </a:ln>
                    <a:solidFill>
                      <a:srgbClr val="FF9966"/>
                    </a:solidFill>
                    <a:effectLst>
                      <a:outerShdw blurRad="12700" dist="38100" dir="2700000" algn="tl" rotWithShape="0">
                        <a:srgbClr val="5B9BD5">
                          <a:lumMod val="60000"/>
                          <a:lumOff val="40000"/>
                        </a:srgbClr>
                      </a:outerShdw>
                    </a:effectLst>
                    <a:latin typeface="SVN-Poky's" panose="020B0606040200020203" pitchFamily="34" charset="0"/>
                  </a:rPr>
                  <a:t>Y</a:t>
                </a:r>
                <a:r>
                  <a:rPr lang="vi-VN" sz="4000" b="1" kern="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Ê</a:t>
                </a:r>
                <a:r>
                  <a:rPr lang="vi-VN" sz="4000" b="1" kern="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latin typeface="SVN-Poky's" panose="020B0606040200020203" pitchFamily="34" charset="0"/>
                  </a:rPr>
                  <a:t>U</a:t>
                </a:r>
                <a:endParaRPr kumimoji="0" lang="en-US" sz="40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SVN-Poky's" panose="020B0606040200020203" pitchFamily="34" charset="0"/>
                </a:endParaRPr>
              </a:p>
            </p:txBody>
          </p:sp>
        </p:grpSp>
      </p:grpSp>
      <p:pic>
        <p:nvPicPr>
          <p:cNvPr id="14" name="Hình ảnh 13">
            <a:extLst>
              <a:ext uri="{FF2B5EF4-FFF2-40B4-BE49-F238E27FC236}">
                <a16:creationId xmlns:a16="http://schemas.microsoft.com/office/drawing/2014/main" id="{656EFB67-9F8C-8D20-484F-60127C3A4C6A}"/>
              </a:ext>
            </a:extLst>
          </p:cNvPr>
          <p:cNvPicPr>
            <a:picLocks noChangeAspect="1"/>
          </p:cNvPicPr>
          <p:nvPr/>
        </p:nvPicPr>
        <p:blipFill>
          <a:blip r:embed="rId3"/>
          <a:stretch>
            <a:fillRect/>
          </a:stretch>
        </p:blipFill>
        <p:spPr>
          <a:xfrm>
            <a:off x="1025462" y="3101520"/>
            <a:ext cx="7401170" cy="1923030"/>
          </a:xfrm>
          <a:prstGeom prst="rect">
            <a:avLst/>
          </a:prstGeom>
        </p:spPr>
      </p:pic>
    </p:spTree>
    <p:extLst>
      <p:ext uri="{BB962C8B-B14F-4D97-AF65-F5344CB8AC3E}">
        <p14:creationId xmlns:p14="http://schemas.microsoft.com/office/powerpoint/2010/main" val="28409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75" fill="hold">
                                          <p:stCondLst>
                                            <p:cond delay="0"/>
                                          </p:stCondLst>
                                        </p:cTn>
                                        <p:tgtEl>
                                          <p:spTgt spid="14"/>
                                        </p:tgtEl>
                                        <p:attrNameLst>
                                          <p:attrName>r</p:attrName>
                                        </p:attrNameLst>
                                      </p:cBhvr>
                                    </p:animRot>
                                    <p:animRot by="-240000">
                                      <p:cBhvr>
                                        <p:cTn id="19" dur="150" fill="hold">
                                          <p:stCondLst>
                                            <p:cond delay="150"/>
                                          </p:stCondLst>
                                        </p:cTn>
                                        <p:tgtEl>
                                          <p:spTgt spid="14"/>
                                        </p:tgtEl>
                                        <p:attrNameLst>
                                          <p:attrName>r</p:attrName>
                                        </p:attrNameLst>
                                      </p:cBhvr>
                                    </p:animRot>
                                    <p:animRot by="240000">
                                      <p:cBhvr>
                                        <p:cTn id="20" dur="150" fill="hold">
                                          <p:stCondLst>
                                            <p:cond delay="300"/>
                                          </p:stCondLst>
                                        </p:cTn>
                                        <p:tgtEl>
                                          <p:spTgt spid="14"/>
                                        </p:tgtEl>
                                        <p:attrNameLst>
                                          <p:attrName>r</p:attrName>
                                        </p:attrNameLst>
                                      </p:cBhvr>
                                    </p:animRot>
                                    <p:animRot by="-240000">
                                      <p:cBhvr>
                                        <p:cTn id="21" dur="150" fill="hold">
                                          <p:stCondLst>
                                            <p:cond delay="450"/>
                                          </p:stCondLst>
                                        </p:cTn>
                                        <p:tgtEl>
                                          <p:spTgt spid="14"/>
                                        </p:tgtEl>
                                        <p:attrNameLst>
                                          <p:attrName>r</p:attrName>
                                        </p:attrNameLst>
                                      </p:cBhvr>
                                    </p:animRot>
                                    <p:animRot by="120000">
                                      <p:cBhvr>
                                        <p:cTn id="22" dur="150" fill="hold">
                                          <p:stCondLst>
                                            <p:cond delay="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Group 1">
            <a:extLst>
              <a:ext uri="{FF2B5EF4-FFF2-40B4-BE49-F238E27FC236}">
                <a16:creationId xmlns:a16="http://schemas.microsoft.com/office/drawing/2014/main" id="{01664A7D-A98C-8DDE-46CB-EFF0C83C0DE9}"/>
              </a:ext>
            </a:extLst>
          </p:cNvPr>
          <p:cNvGrpSpPr/>
          <p:nvPr/>
        </p:nvGrpSpPr>
        <p:grpSpPr>
          <a:xfrm>
            <a:off x="1234263" y="247674"/>
            <a:ext cx="6400977" cy="1938992"/>
            <a:chOff x="2941084" y="292594"/>
            <a:chExt cx="6309828" cy="2585321"/>
          </a:xfrm>
        </p:grpSpPr>
        <p:sp>
          <p:nvSpPr>
            <p:cNvPr id="5" name="TextBox 7">
              <a:extLst>
                <a:ext uri="{FF2B5EF4-FFF2-40B4-BE49-F238E27FC236}">
                  <a16:creationId xmlns:a16="http://schemas.microsoft.com/office/drawing/2014/main" id="{2AD9D5EF-6082-5235-7683-62066E16145F}"/>
                </a:ext>
              </a:extLst>
            </p:cNvPr>
            <p:cNvSpPr txBox="1"/>
            <p:nvPr/>
          </p:nvSpPr>
          <p:spPr>
            <a:xfrm>
              <a:off x="2941085" y="292595"/>
              <a:ext cx="6309827" cy="1354217"/>
            </a:xfrm>
            <a:prstGeom prst="rect">
              <a:avLst/>
            </a:prstGeom>
            <a:noFill/>
          </p:spPr>
          <p:txBody>
            <a:bodyPr wrap="square" rtlCol="0">
              <a:spAutoFit/>
            </a:bodyPr>
            <a:lstStyle/>
            <a:p>
              <a:pPr algn="ctr" defTabSz="685800">
                <a:buClrTx/>
              </a:pP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6" name="TextBox 9">
              <a:extLst>
                <a:ext uri="{FF2B5EF4-FFF2-40B4-BE49-F238E27FC236}">
                  <a16:creationId xmlns:a16="http://schemas.microsoft.com/office/drawing/2014/main" id="{9C1DF00B-AC07-DDBA-BC60-8D533E5A5810}"/>
                </a:ext>
              </a:extLst>
            </p:cNvPr>
            <p:cNvSpPr txBox="1"/>
            <p:nvPr/>
          </p:nvSpPr>
          <p:spPr>
            <a:xfrm>
              <a:off x="2941084" y="292594"/>
              <a:ext cx="6309827" cy="2585321"/>
            </a:xfrm>
            <a:prstGeom prst="rect">
              <a:avLst/>
            </a:prstGeom>
            <a:noFill/>
          </p:spPr>
          <p:txBody>
            <a:bodyPr wrap="square" rtlCol="0">
              <a:spAutoFit/>
            </a:bodyPr>
            <a:lstStyle/>
            <a:p>
              <a:pPr algn="ctr" defTabSz="685800">
                <a:buClrTx/>
              </a:pP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Giải</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Thích</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Nghĩa</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Từ</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Khó</a:t>
              </a:r>
              <a:r>
                <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60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endParaRPr lang="en-US" sz="60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pic>
        <p:nvPicPr>
          <p:cNvPr id="14" name="Hình ảnh 13" descr="Ảnh có chứa đồ chơi, búp bê&#10;&#10;Mô tả được tạo tự động">
            <a:extLst>
              <a:ext uri="{FF2B5EF4-FFF2-40B4-BE49-F238E27FC236}">
                <a16:creationId xmlns:a16="http://schemas.microsoft.com/office/drawing/2014/main" id="{FDE416F9-1335-58D6-AF3A-35705C7B36CB}"/>
              </a:ext>
            </a:extLst>
          </p:cNvPr>
          <p:cNvPicPr>
            <a:picLocks noChangeAspect="1"/>
          </p:cNvPicPr>
          <p:nvPr/>
        </p:nvPicPr>
        <p:blipFill>
          <a:blip r:embed="rId3"/>
          <a:stretch>
            <a:fillRect/>
          </a:stretch>
        </p:blipFill>
        <p:spPr>
          <a:xfrm>
            <a:off x="5251053" y="1464186"/>
            <a:ext cx="3633028" cy="3645731"/>
          </a:xfrm>
          <a:prstGeom prst="rect">
            <a:avLst/>
          </a:prstGeom>
        </p:spPr>
      </p:pic>
      <p:sp>
        <p:nvSpPr>
          <p:cNvPr id="2" name="Rectangle: Rounded Corners 8">
            <a:extLst>
              <a:ext uri="{FF2B5EF4-FFF2-40B4-BE49-F238E27FC236}">
                <a16:creationId xmlns:a16="http://schemas.microsoft.com/office/drawing/2014/main" id="{F84C0A35-3F67-F703-3957-52AA87D97514}"/>
              </a:ext>
            </a:extLst>
          </p:cNvPr>
          <p:cNvSpPr/>
          <p:nvPr/>
        </p:nvSpPr>
        <p:spPr>
          <a:xfrm>
            <a:off x="175846" y="2284204"/>
            <a:ext cx="5814646" cy="1689919"/>
          </a:xfrm>
          <a:custGeom>
            <a:avLst/>
            <a:gdLst>
              <a:gd name="connsiteX0" fmla="*/ 0 w 4803052"/>
              <a:gd name="connsiteY0" fmla="*/ 575521 h 2356664"/>
              <a:gd name="connsiteX1" fmla="*/ 575521 w 4803052"/>
              <a:gd name="connsiteY1" fmla="*/ 0 h 2356664"/>
              <a:gd name="connsiteX2" fmla="*/ 4227531 w 4803052"/>
              <a:gd name="connsiteY2" fmla="*/ 0 h 2356664"/>
              <a:gd name="connsiteX3" fmla="*/ 4803052 w 4803052"/>
              <a:gd name="connsiteY3" fmla="*/ 575521 h 2356664"/>
              <a:gd name="connsiteX4" fmla="*/ 4803052 w 4803052"/>
              <a:gd name="connsiteY4" fmla="*/ 1781143 h 2356664"/>
              <a:gd name="connsiteX5" fmla="*/ 4227531 w 4803052"/>
              <a:gd name="connsiteY5" fmla="*/ 2356664 h 2356664"/>
              <a:gd name="connsiteX6" fmla="*/ 575521 w 4803052"/>
              <a:gd name="connsiteY6" fmla="*/ 2356664 h 2356664"/>
              <a:gd name="connsiteX7" fmla="*/ 0 w 4803052"/>
              <a:gd name="connsiteY7" fmla="*/ 1781143 h 2356664"/>
              <a:gd name="connsiteX8" fmla="*/ 0 w 4803052"/>
              <a:gd name="connsiteY8" fmla="*/ 575521 h 235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3052" h="2356664" fill="none" extrusionOk="0">
                <a:moveTo>
                  <a:pt x="0" y="575521"/>
                </a:moveTo>
                <a:cubicBezTo>
                  <a:pt x="-2262" y="265597"/>
                  <a:pt x="205504" y="-35057"/>
                  <a:pt x="575521" y="0"/>
                </a:cubicBezTo>
                <a:cubicBezTo>
                  <a:pt x="2068822" y="-35273"/>
                  <a:pt x="2406793" y="-144294"/>
                  <a:pt x="4227531" y="0"/>
                </a:cubicBezTo>
                <a:cubicBezTo>
                  <a:pt x="4597708" y="15927"/>
                  <a:pt x="4770729" y="230417"/>
                  <a:pt x="4803052" y="575521"/>
                </a:cubicBezTo>
                <a:cubicBezTo>
                  <a:pt x="4707371" y="789691"/>
                  <a:pt x="4758068" y="1491281"/>
                  <a:pt x="4803052" y="1781143"/>
                </a:cubicBezTo>
                <a:cubicBezTo>
                  <a:pt x="4825566" y="2081969"/>
                  <a:pt x="4554404" y="2346883"/>
                  <a:pt x="4227531" y="2356664"/>
                </a:cubicBezTo>
                <a:cubicBezTo>
                  <a:pt x="2851364" y="2434189"/>
                  <a:pt x="1452586" y="2312961"/>
                  <a:pt x="575521" y="2356664"/>
                </a:cubicBezTo>
                <a:cubicBezTo>
                  <a:pt x="226198" y="2347944"/>
                  <a:pt x="-50358" y="2098306"/>
                  <a:pt x="0" y="1781143"/>
                </a:cubicBezTo>
                <a:cubicBezTo>
                  <a:pt x="107893" y="1426557"/>
                  <a:pt x="518" y="719705"/>
                  <a:pt x="0" y="575521"/>
                </a:cubicBezTo>
                <a:close/>
              </a:path>
              <a:path w="4803052" h="2356664" stroke="0" extrusionOk="0">
                <a:moveTo>
                  <a:pt x="0" y="575521"/>
                </a:moveTo>
                <a:cubicBezTo>
                  <a:pt x="-6257" y="236051"/>
                  <a:pt x="222256" y="28683"/>
                  <a:pt x="575521" y="0"/>
                </a:cubicBezTo>
                <a:cubicBezTo>
                  <a:pt x="1914809" y="-95379"/>
                  <a:pt x="3794857" y="58096"/>
                  <a:pt x="4227531" y="0"/>
                </a:cubicBezTo>
                <a:cubicBezTo>
                  <a:pt x="4539776" y="-3946"/>
                  <a:pt x="4772110" y="235432"/>
                  <a:pt x="4803052" y="575521"/>
                </a:cubicBezTo>
                <a:cubicBezTo>
                  <a:pt x="4782001" y="836591"/>
                  <a:pt x="4910337" y="1540312"/>
                  <a:pt x="4803052" y="1781143"/>
                </a:cubicBezTo>
                <a:cubicBezTo>
                  <a:pt x="4841387" y="2053426"/>
                  <a:pt x="4504451" y="2315891"/>
                  <a:pt x="4227531" y="2356664"/>
                </a:cubicBezTo>
                <a:cubicBezTo>
                  <a:pt x="2629882" y="2296758"/>
                  <a:pt x="1336837" y="2439178"/>
                  <a:pt x="575521" y="2356664"/>
                </a:cubicBezTo>
                <a:cubicBezTo>
                  <a:pt x="218133" y="2366438"/>
                  <a:pt x="-39507" y="2139091"/>
                  <a:pt x="0" y="1781143"/>
                </a:cubicBezTo>
                <a:cubicBezTo>
                  <a:pt x="105913" y="1483660"/>
                  <a:pt x="40973" y="732169"/>
                  <a:pt x="0" y="575521"/>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5814646"/>
                      <a:gd name="connsiteY0" fmla="*/ 412695 h 1689919"/>
                      <a:gd name="connsiteX1" fmla="*/ 696734 w 5814646"/>
                      <a:gd name="connsiteY1" fmla="*/ 0 h 1689919"/>
                      <a:gd name="connsiteX2" fmla="*/ 5117911 w 5814646"/>
                      <a:gd name="connsiteY2" fmla="*/ 0 h 1689919"/>
                      <a:gd name="connsiteX3" fmla="*/ 5814646 w 5814646"/>
                      <a:gd name="connsiteY3" fmla="*/ 412695 h 1689919"/>
                      <a:gd name="connsiteX4" fmla="*/ 5814646 w 5814646"/>
                      <a:gd name="connsiteY4" fmla="*/ 1277223 h 1689919"/>
                      <a:gd name="connsiteX5" fmla="*/ 5117911 w 5814646"/>
                      <a:gd name="connsiteY5" fmla="*/ 1689919 h 1689919"/>
                      <a:gd name="connsiteX6" fmla="*/ 696734 w 5814646"/>
                      <a:gd name="connsiteY6" fmla="*/ 1689919 h 1689919"/>
                      <a:gd name="connsiteX7" fmla="*/ 0 w 5814646"/>
                      <a:gd name="connsiteY7" fmla="*/ 1277223 h 1689919"/>
                      <a:gd name="connsiteX8" fmla="*/ 0 w 5814646"/>
                      <a:gd name="connsiteY8" fmla="*/ 412695 h 1689919"/>
                      <a:gd name="connsiteX0" fmla="*/ 0 w 5814646"/>
                      <a:gd name="connsiteY0" fmla="*/ 412695 h 1689919"/>
                      <a:gd name="connsiteX1" fmla="*/ 696734 w 5814646"/>
                      <a:gd name="connsiteY1" fmla="*/ 0 h 1689919"/>
                      <a:gd name="connsiteX2" fmla="*/ 5117911 w 5814646"/>
                      <a:gd name="connsiteY2" fmla="*/ 0 h 1689919"/>
                      <a:gd name="connsiteX3" fmla="*/ 5814646 w 5814646"/>
                      <a:gd name="connsiteY3" fmla="*/ 412695 h 1689919"/>
                      <a:gd name="connsiteX4" fmla="*/ 5814646 w 5814646"/>
                      <a:gd name="connsiteY4" fmla="*/ 1277223 h 1689919"/>
                      <a:gd name="connsiteX5" fmla="*/ 5117911 w 5814646"/>
                      <a:gd name="connsiteY5" fmla="*/ 1689919 h 1689919"/>
                      <a:gd name="connsiteX6" fmla="*/ 696734 w 5814646"/>
                      <a:gd name="connsiteY6" fmla="*/ 1689919 h 1689919"/>
                      <a:gd name="connsiteX7" fmla="*/ 0 w 5814646"/>
                      <a:gd name="connsiteY7" fmla="*/ 1277223 h 1689919"/>
                      <a:gd name="connsiteX8" fmla="*/ 0 w 5814646"/>
                      <a:gd name="connsiteY8" fmla="*/ 412695 h 16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4646" h="1689919" fill="none" extrusionOk="0">
                        <a:moveTo>
                          <a:pt x="0" y="412695"/>
                        </a:moveTo>
                        <a:cubicBezTo>
                          <a:pt x="-16770" y="239623"/>
                          <a:pt x="238812" y="-31842"/>
                          <a:pt x="696734" y="0"/>
                        </a:cubicBezTo>
                        <a:cubicBezTo>
                          <a:pt x="2432856" y="-4149"/>
                          <a:pt x="2912376" y="-145445"/>
                          <a:pt x="5117911" y="0"/>
                        </a:cubicBezTo>
                        <a:cubicBezTo>
                          <a:pt x="5578741" y="15282"/>
                          <a:pt x="5755263" y="148151"/>
                          <a:pt x="5814646" y="412695"/>
                        </a:cubicBezTo>
                        <a:cubicBezTo>
                          <a:pt x="5738497" y="562018"/>
                          <a:pt x="5769786" y="1104982"/>
                          <a:pt x="5814646" y="1277223"/>
                        </a:cubicBezTo>
                        <a:cubicBezTo>
                          <a:pt x="5852222" y="1485135"/>
                          <a:pt x="5544319" y="1649634"/>
                          <a:pt x="5117911" y="1689919"/>
                        </a:cubicBezTo>
                        <a:cubicBezTo>
                          <a:pt x="3343845" y="1740109"/>
                          <a:pt x="1693407" y="1630297"/>
                          <a:pt x="696734" y="1689919"/>
                        </a:cubicBezTo>
                        <a:cubicBezTo>
                          <a:pt x="239990" y="1674288"/>
                          <a:pt x="-69992" y="1504532"/>
                          <a:pt x="0" y="1277223"/>
                        </a:cubicBezTo>
                        <a:cubicBezTo>
                          <a:pt x="130849" y="1019401"/>
                          <a:pt x="3101" y="496272"/>
                          <a:pt x="0" y="412695"/>
                        </a:cubicBezTo>
                        <a:close/>
                      </a:path>
                      <a:path w="5814646" h="1689919" stroke="0" extrusionOk="0">
                        <a:moveTo>
                          <a:pt x="0" y="412695"/>
                        </a:moveTo>
                        <a:cubicBezTo>
                          <a:pt x="-47471" y="157122"/>
                          <a:pt x="251401" y="19475"/>
                          <a:pt x="696734" y="0"/>
                        </a:cubicBezTo>
                        <a:cubicBezTo>
                          <a:pt x="2352016" y="-98006"/>
                          <a:pt x="4557605" y="130750"/>
                          <a:pt x="5117911" y="0"/>
                        </a:cubicBezTo>
                        <a:cubicBezTo>
                          <a:pt x="5501558" y="-46281"/>
                          <a:pt x="5765081" y="173692"/>
                          <a:pt x="5814646" y="412695"/>
                        </a:cubicBezTo>
                        <a:cubicBezTo>
                          <a:pt x="5772478" y="594230"/>
                          <a:pt x="5950782" y="1099255"/>
                          <a:pt x="5814646" y="1277223"/>
                        </a:cubicBezTo>
                        <a:cubicBezTo>
                          <a:pt x="5868510" y="1434724"/>
                          <a:pt x="5461978" y="1658086"/>
                          <a:pt x="5117911" y="1689919"/>
                        </a:cubicBezTo>
                        <a:cubicBezTo>
                          <a:pt x="3073848" y="1654010"/>
                          <a:pt x="1490414" y="1722363"/>
                          <a:pt x="696734" y="1689919"/>
                        </a:cubicBezTo>
                        <a:cubicBezTo>
                          <a:pt x="309140" y="1723207"/>
                          <a:pt x="-67798" y="1577714"/>
                          <a:pt x="0" y="1277223"/>
                        </a:cubicBezTo>
                        <a:cubicBezTo>
                          <a:pt x="112241" y="1075243"/>
                          <a:pt x="52162" y="527121"/>
                          <a:pt x="0" y="412695"/>
                        </a:cubicBezTo>
                        <a:close/>
                      </a:path>
                      <a:path w="5814646" h="1689919" fill="none" stroke="0" extrusionOk="0">
                        <a:moveTo>
                          <a:pt x="0" y="412695"/>
                        </a:moveTo>
                        <a:cubicBezTo>
                          <a:pt x="-13213" y="154265"/>
                          <a:pt x="231044" y="-10770"/>
                          <a:pt x="696734" y="0"/>
                        </a:cubicBezTo>
                        <a:cubicBezTo>
                          <a:pt x="2541057" y="-3053"/>
                          <a:pt x="2988496" y="-88240"/>
                          <a:pt x="5117911" y="0"/>
                        </a:cubicBezTo>
                        <a:cubicBezTo>
                          <a:pt x="5530527" y="-13588"/>
                          <a:pt x="5767379" y="159379"/>
                          <a:pt x="5814646" y="412695"/>
                        </a:cubicBezTo>
                        <a:cubicBezTo>
                          <a:pt x="5721206" y="584895"/>
                          <a:pt x="5767647" y="1063090"/>
                          <a:pt x="5814646" y="1277223"/>
                        </a:cubicBezTo>
                        <a:cubicBezTo>
                          <a:pt x="5885660" y="1440925"/>
                          <a:pt x="5484376" y="1653765"/>
                          <a:pt x="5117911" y="1689919"/>
                        </a:cubicBezTo>
                        <a:cubicBezTo>
                          <a:pt x="3485883" y="1903637"/>
                          <a:pt x="1606839" y="1636127"/>
                          <a:pt x="696734" y="1689919"/>
                        </a:cubicBezTo>
                        <a:cubicBezTo>
                          <a:pt x="269519" y="1684734"/>
                          <a:pt x="-76162" y="1520079"/>
                          <a:pt x="0" y="1277223"/>
                        </a:cubicBezTo>
                        <a:cubicBezTo>
                          <a:pt x="129844" y="1026220"/>
                          <a:pt x="-7522" y="513776"/>
                          <a:pt x="0" y="41269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3300" b="1" kern="1200" dirty="0">
                <a:solidFill>
                  <a:srgbClr val="002060"/>
                </a:solidFill>
                <a:latin typeface="Calibri" panose="020F0502020204030204"/>
              </a:rPr>
              <a:t>Thành trì</a:t>
            </a:r>
            <a:r>
              <a:rPr lang="en-US" sz="3300" b="1" kern="1200" dirty="0">
                <a:solidFill>
                  <a:srgbClr val="002060"/>
                </a:solidFill>
                <a:latin typeface="Calibri" panose="020F0502020204030204"/>
              </a:rPr>
              <a:t>: </a:t>
            </a:r>
            <a:r>
              <a:rPr lang="vi-VN" sz="3300" i="1" kern="1200" dirty="0">
                <a:solidFill>
                  <a:srgbClr val="002060"/>
                </a:solidFill>
                <a:latin typeface="Calibri" panose="020F0502020204030204"/>
              </a:rPr>
              <a:t>bức tường lớn, dài, xung quang một khu vực để bảo vệ khu vực nào đó</a:t>
            </a:r>
            <a:r>
              <a:rPr lang="en-US" sz="3300" i="1" kern="1200" dirty="0">
                <a:solidFill>
                  <a:srgbClr val="002060"/>
                </a:solidFill>
                <a:latin typeface="Calibri" panose="020F0502020204030204"/>
              </a:rPr>
              <a:t>.</a:t>
            </a:r>
          </a:p>
        </p:txBody>
      </p:sp>
    </p:spTree>
    <p:extLst>
      <p:ext uri="{BB962C8B-B14F-4D97-AF65-F5344CB8AC3E}">
        <p14:creationId xmlns:p14="http://schemas.microsoft.com/office/powerpoint/2010/main" val="15317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pic>
        <p:nvPicPr>
          <p:cNvPr id="4" name="Hình ảnh 3" descr="Ảnh có chứa đồ chơi, búp bê, đồ họa véc-tơ&#10;&#10;Mô tả được tạo tự động">
            <a:extLst>
              <a:ext uri="{FF2B5EF4-FFF2-40B4-BE49-F238E27FC236}">
                <a16:creationId xmlns:a16="http://schemas.microsoft.com/office/drawing/2014/main" id="{16FF89C4-201D-C573-BF45-7287A5F2AFCF}"/>
              </a:ext>
            </a:extLst>
          </p:cNvPr>
          <p:cNvPicPr>
            <a:picLocks noChangeAspect="1"/>
          </p:cNvPicPr>
          <p:nvPr/>
        </p:nvPicPr>
        <p:blipFill>
          <a:blip r:embed="rId3"/>
          <a:stretch>
            <a:fillRect/>
          </a:stretch>
        </p:blipFill>
        <p:spPr>
          <a:xfrm>
            <a:off x="-41986" y="2696671"/>
            <a:ext cx="4248711" cy="2433351"/>
          </a:xfrm>
          <a:prstGeom prst="rect">
            <a:avLst/>
          </a:prstGeom>
          <a:effectLst/>
        </p:spPr>
      </p:pic>
      <p:pic>
        <p:nvPicPr>
          <p:cNvPr id="5" name="Hình ảnh 4" descr="Ảnh có chứa văn bản&#10;&#10;Mô tả được tạo tự động">
            <a:extLst>
              <a:ext uri="{FF2B5EF4-FFF2-40B4-BE49-F238E27FC236}">
                <a16:creationId xmlns:a16="http://schemas.microsoft.com/office/drawing/2014/main" id="{CF9B908F-B061-2D28-1188-8CB8ACAC085B}"/>
              </a:ext>
            </a:extLst>
          </p:cNvPr>
          <p:cNvPicPr>
            <a:picLocks noChangeAspect="1"/>
          </p:cNvPicPr>
          <p:nvPr/>
        </p:nvPicPr>
        <p:blipFill>
          <a:blip r:embed="rId4"/>
          <a:stretch>
            <a:fillRect/>
          </a:stretch>
        </p:blipFill>
        <p:spPr>
          <a:xfrm>
            <a:off x="523467" y="1117989"/>
            <a:ext cx="4843912" cy="2001073"/>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AE374877-0FD3-AF05-38DF-4E1A6D49C5A1}"/>
              </a:ext>
            </a:extLst>
          </p:cNvPr>
          <p:cNvPicPr>
            <a:picLocks noChangeAspect="1"/>
          </p:cNvPicPr>
          <p:nvPr/>
        </p:nvPicPr>
        <p:blipFill>
          <a:blip r:embed="rId5"/>
          <a:stretch>
            <a:fillRect/>
          </a:stretch>
        </p:blipFill>
        <p:spPr>
          <a:xfrm>
            <a:off x="4206725" y="2970185"/>
            <a:ext cx="4701967" cy="2076347"/>
          </a:xfrm>
          <a:prstGeom prst="rect">
            <a:avLst/>
          </a:prstGeom>
        </p:spPr>
      </p:pic>
      <p:grpSp>
        <p:nvGrpSpPr>
          <p:cNvPr id="7" name="Group 11">
            <a:extLst>
              <a:ext uri="{FF2B5EF4-FFF2-40B4-BE49-F238E27FC236}">
                <a16:creationId xmlns:a16="http://schemas.microsoft.com/office/drawing/2014/main" id="{E71C1344-D29A-04E9-BE97-82D6355978B9}"/>
              </a:ext>
            </a:extLst>
          </p:cNvPr>
          <p:cNvGrpSpPr/>
          <p:nvPr/>
        </p:nvGrpSpPr>
        <p:grpSpPr>
          <a:xfrm>
            <a:off x="1000990" y="96968"/>
            <a:ext cx="7507215" cy="861245"/>
            <a:chOff x="2114282" y="68318"/>
            <a:chExt cx="13901178" cy="1148327"/>
          </a:xfrm>
        </p:grpSpPr>
        <p:sp>
          <p:nvSpPr>
            <p:cNvPr id="8" name="TextBox 13">
              <a:extLst>
                <a:ext uri="{FF2B5EF4-FFF2-40B4-BE49-F238E27FC236}">
                  <a16:creationId xmlns:a16="http://schemas.microsoft.com/office/drawing/2014/main" id="{A4E2FCFC-1F7F-2B9E-F4D4-74CAC97AA16F}"/>
                </a:ext>
              </a:extLst>
            </p:cNvPr>
            <p:cNvSpPr txBox="1"/>
            <p:nvPr/>
          </p:nvSpPr>
          <p:spPr>
            <a:xfrm>
              <a:off x="2114282" y="108649"/>
              <a:ext cx="13901178" cy="1107996"/>
            </a:xfrm>
            <a:prstGeom prst="rect">
              <a:avLst/>
            </a:prstGeom>
            <a:noFill/>
          </p:spPr>
          <p:txBody>
            <a:bodyPr wrap="square">
              <a:spAutoFit/>
            </a:bodyPr>
            <a:lstStyle/>
            <a:p>
              <a:pPr algn="ctr" defTabSz="685800">
                <a:buClrTx/>
              </a:pPr>
              <a:r>
                <a:rPr lang="vi-VN"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rPr>
                <a:t>Luyện Đọc Trong Nhóm</a:t>
              </a:r>
              <a:endParaRPr lang="en-US"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endParaRPr>
            </a:p>
          </p:txBody>
        </p:sp>
        <p:sp>
          <p:nvSpPr>
            <p:cNvPr id="9" name="TextBox 14">
              <a:extLst>
                <a:ext uri="{FF2B5EF4-FFF2-40B4-BE49-F238E27FC236}">
                  <a16:creationId xmlns:a16="http://schemas.microsoft.com/office/drawing/2014/main" id="{7661F5D9-30A7-C172-49A2-E04B9C50108F}"/>
                </a:ext>
              </a:extLst>
            </p:cNvPr>
            <p:cNvSpPr txBox="1"/>
            <p:nvPr/>
          </p:nvSpPr>
          <p:spPr>
            <a:xfrm>
              <a:off x="2386191" y="68318"/>
              <a:ext cx="13357358" cy="1107996"/>
            </a:xfrm>
            <a:prstGeom prst="rect">
              <a:avLst/>
            </a:prstGeom>
            <a:noFill/>
          </p:spPr>
          <p:txBody>
            <a:bodyPr wrap="square">
              <a:spAutoFit/>
            </a:bodyPr>
            <a:lstStyle/>
            <a:p>
              <a:pPr algn="ctr" defTabSz="685800">
                <a:buClrTx/>
              </a:pP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L</a:t>
              </a:r>
              <a:r>
                <a:rPr lang="vi-VN"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uyện</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 </a:t>
              </a:r>
              <a:r>
                <a:rPr lang="en-US"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Đọc</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 </a:t>
              </a:r>
              <a:r>
                <a:rPr lang="vi-VN"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Trong Nhóm</a:t>
              </a:r>
              <a:endPar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spTree>
    <p:extLst>
      <p:ext uri="{BB962C8B-B14F-4D97-AF65-F5344CB8AC3E}">
        <p14:creationId xmlns:p14="http://schemas.microsoft.com/office/powerpoint/2010/main" val="41624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2" name="Group 11">
            <a:extLst>
              <a:ext uri="{FF2B5EF4-FFF2-40B4-BE49-F238E27FC236}">
                <a16:creationId xmlns:a16="http://schemas.microsoft.com/office/drawing/2014/main" id="{8E24FA91-D46B-3F93-0008-1F302218D49A}"/>
              </a:ext>
            </a:extLst>
          </p:cNvPr>
          <p:cNvGrpSpPr/>
          <p:nvPr/>
        </p:nvGrpSpPr>
        <p:grpSpPr>
          <a:xfrm>
            <a:off x="1156296" y="39281"/>
            <a:ext cx="7142018" cy="873789"/>
            <a:chOff x="2114282" y="108649"/>
            <a:chExt cx="13901178" cy="1165052"/>
          </a:xfrm>
        </p:grpSpPr>
        <p:sp>
          <p:nvSpPr>
            <p:cNvPr id="3" name="TextBox 13">
              <a:extLst>
                <a:ext uri="{FF2B5EF4-FFF2-40B4-BE49-F238E27FC236}">
                  <a16:creationId xmlns:a16="http://schemas.microsoft.com/office/drawing/2014/main" id="{B75E77E1-2624-5F18-946C-3B53E153628B}"/>
                </a:ext>
              </a:extLst>
            </p:cNvPr>
            <p:cNvSpPr txBox="1"/>
            <p:nvPr/>
          </p:nvSpPr>
          <p:spPr>
            <a:xfrm>
              <a:off x="2114282" y="108649"/>
              <a:ext cx="13901178" cy="1107996"/>
            </a:xfrm>
            <a:prstGeom prst="rect">
              <a:avLst/>
            </a:prstGeom>
            <a:noFill/>
          </p:spPr>
          <p:txBody>
            <a:bodyPr wrap="square">
              <a:spAutoFit/>
            </a:bodyPr>
            <a:lstStyle/>
            <a:p>
              <a:pPr algn="ctr" defTabSz="685800">
                <a:buClrTx/>
              </a:pPr>
              <a:r>
                <a:rPr lang="vi-VN"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rPr>
                <a:t>Luyện Đọc Trước Lớp</a:t>
              </a:r>
              <a:endParaRPr lang="en-US"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endParaRPr>
            </a:p>
          </p:txBody>
        </p:sp>
        <p:sp>
          <p:nvSpPr>
            <p:cNvPr id="10" name="TextBox 14">
              <a:extLst>
                <a:ext uri="{FF2B5EF4-FFF2-40B4-BE49-F238E27FC236}">
                  <a16:creationId xmlns:a16="http://schemas.microsoft.com/office/drawing/2014/main" id="{C56E0C5E-00AF-4E93-456B-9C59B0186DA3}"/>
                </a:ext>
              </a:extLst>
            </p:cNvPr>
            <p:cNvSpPr txBox="1"/>
            <p:nvPr/>
          </p:nvSpPr>
          <p:spPr>
            <a:xfrm>
              <a:off x="2386189" y="165705"/>
              <a:ext cx="13357358" cy="1107996"/>
            </a:xfrm>
            <a:prstGeom prst="rect">
              <a:avLst/>
            </a:prstGeom>
            <a:noFill/>
          </p:spPr>
          <p:txBody>
            <a:bodyPr wrap="square">
              <a:spAutoFit/>
            </a:bodyPr>
            <a:lstStyle/>
            <a:p>
              <a:pPr algn="ctr" defTabSz="685800">
                <a:buClrTx/>
              </a:pP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L</a:t>
              </a:r>
              <a:r>
                <a:rPr lang="vi-VN"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uyện</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 </a:t>
              </a:r>
              <a:r>
                <a:rPr lang="en-US"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Đọc</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 </a:t>
              </a:r>
              <a:r>
                <a:rPr lang="vi-VN"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Trước Lớp</a:t>
              </a:r>
              <a:endPar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endParaRPr>
            </a:p>
          </p:txBody>
        </p:sp>
      </p:grpSp>
      <p:grpSp>
        <p:nvGrpSpPr>
          <p:cNvPr id="11" name="Group 2">
            <a:extLst>
              <a:ext uri="{FF2B5EF4-FFF2-40B4-BE49-F238E27FC236}">
                <a16:creationId xmlns:a16="http://schemas.microsoft.com/office/drawing/2014/main" id="{C9137FD4-0DA5-6D35-63C9-EDAC98CC6E72}"/>
              </a:ext>
            </a:extLst>
          </p:cNvPr>
          <p:cNvGrpSpPr/>
          <p:nvPr/>
        </p:nvGrpSpPr>
        <p:grpSpPr>
          <a:xfrm>
            <a:off x="586690" y="1149135"/>
            <a:ext cx="8005857" cy="3588200"/>
            <a:chOff x="4841104" y="3857601"/>
            <a:chExt cx="6393673" cy="2802691"/>
          </a:xfrm>
        </p:grpSpPr>
        <p:grpSp>
          <p:nvGrpSpPr>
            <p:cNvPr id="12" name="Group 11">
              <a:extLst>
                <a:ext uri="{FF2B5EF4-FFF2-40B4-BE49-F238E27FC236}">
                  <a16:creationId xmlns:a16="http://schemas.microsoft.com/office/drawing/2014/main" id="{8D22E550-131B-B5FD-9E45-EF6A32C8E928}"/>
                </a:ext>
              </a:extLst>
            </p:cNvPr>
            <p:cNvGrpSpPr/>
            <p:nvPr/>
          </p:nvGrpSpPr>
          <p:grpSpPr>
            <a:xfrm>
              <a:off x="4841104" y="3857601"/>
              <a:ext cx="6305510" cy="2802691"/>
              <a:chOff x="2975204" y="1295652"/>
              <a:chExt cx="6305510" cy="2802691"/>
            </a:xfrm>
          </p:grpSpPr>
          <p:sp>
            <p:nvSpPr>
              <p:cNvPr id="22" name="Rectangle: Rounded Corners 12">
                <a:extLst>
                  <a:ext uri="{FF2B5EF4-FFF2-40B4-BE49-F238E27FC236}">
                    <a16:creationId xmlns:a16="http://schemas.microsoft.com/office/drawing/2014/main" id="{DE9ECBF4-A515-E863-64BE-5029254E1672}"/>
                  </a:ext>
                </a:extLst>
              </p:cNvPr>
              <p:cNvSpPr/>
              <p:nvPr/>
            </p:nvSpPr>
            <p:spPr>
              <a:xfrm>
                <a:off x="2975204" y="1724298"/>
                <a:ext cx="6305510" cy="2374045"/>
              </a:xfrm>
              <a:custGeom>
                <a:avLst/>
                <a:gdLst>
                  <a:gd name="connsiteX0" fmla="*/ 0 w 6305510"/>
                  <a:gd name="connsiteY0" fmla="*/ 478892 h 2374045"/>
                  <a:gd name="connsiteX1" fmla="*/ 478892 w 6305510"/>
                  <a:gd name="connsiteY1" fmla="*/ 0 h 2374045"/>
                  <a:gd name="connsiteX2" fmla="*/ 1200835 w 6305510"/>
                  <a:gd name="connsiteY2" fmla="*/ 0 h 2374045"/>
                  <a:gd name="connsiteX3" fmla="*/ 1922778 w 6305510"/>
                  <a:gd name="connsiteY3" fmla="*/ 0 h 2374045"/>
                  <a:gd name="connsiteX4" fmla="*/ 2430812 w 6305510"/>
                  <a:gd name="connsiteY4" fmla="*/ 0 h 2374045"/>
                  <a:gd name="connsiteX5" fmla="*/ 2992323 w 6305510"/>
                  <a:gd name="connsiteY5" fmla="*/ 0 h 2374045"/>
                  <a:gd name="connsiteX6" fmla="*/ 3767743 w 6305510"/>
                  <a:gd name="connsiteY6" fmla="*/ 0 h 2374045"/>
                  <a:gd name="connsiteX7" fmla="*/ 4275777 w 6305510"/>
                  <a:gd name="connsiteY7" fmla="*/ 0 h 2374045"/>
                  <a:gd name="connsiteX8" fmla="*/ 4783811 w 6305510"/>
                  <a:gd name="connsiteY8" fmla="*/ 0 h 2374045"/>
                  <a:gd name="connsiteX9" fmla="*/ 5826618 w 6305510"/>
                  <a:gd name="connsiteY9" fmla="*/ 0 h 2374045"/>
                  <a:gd name="connsiteX10" fmla="*/ 6305510 w 6305510"/>
                  <a:gd name="connsiteY10" fmla="*/ 478892 h 2374045"/>
                  <a:gd name="connsiteX11" fmla="*/ 6305510 w 6305510"/>
                  <a:gd name="connsiteY11" fmla="*/ 908491 h 2374045"/>
                  <a:gd name="connsiteX12" fmla="*/ 6305510 w 6305510"/>
                  <a:gd name="connsiteY12" fmla="*/ 1408903 h 2374045"/>
                  <a:gd name="connsiteX13" fmla="*/ 6305510 w 6305510"/>
                  <a:gd name="connsiteY13" fmla="*/ 1895153 h 2374045"/>
                  <a:gd name="connsiteX14" fmla="*/ 5826618 w 6305510"/>
                  <a:gd name="connsiteY14" fmla="*/ 2374045 h 2374045"/>
                  <a:gd name="connsiteX15" fmla="*/ 5265107 w 6305510"/>
                  <a:gd name="connsiteY15" fmla="*/ 2374045 h 2374045"/>
                  <a:gd name="connsiteX16" fmla="*/ 4650118 w 6305510"/>
                  <a:gd name="connsiteY16" fmla="*/ 2374045 h 2374045"/>
                  <a:gd name="connsiteX17" fmla="*/ 4035130 w 6305510"/>
                  <a:gd name="connsiteY17" fmla="*/ 2374045 h 2374045"/>
                  <a:gd name="connsiteX18" fmla="*/ 3527096 w 6305510"/>
                  <a:gd name="connsiteY18" fmla="*/ 2374045 h 2374045"/>
                  <a:gd name="connsiteX19" fmla="*/ 2912107 w 6305510"/>
                  <a:gd name="connsiteY19" fmla="*/ 2374045 h 2374045"/>
                  <a:gd name="connsiteX20" fmla="*/ 2350596 w 6305510"/>
                  <a:gd name="connsiteY20" fmla="*/ 2374045 h 2374045"/>
                  <a:gd name="connsiteX21" fmla="*/ 1842562 w 6305510"/>
                  <a:gd name="connsiteY21" fmla="*/ 2374045 h 2374045"/>
                  <a:gd name="connsiteX22" fmla="*/ 1067142 w 6305510"/>
                  <a:gd name="connsiteY22" fmla="*/ 2374045 h 2374045"/>
                  <a:gd name="connsiteX23" fmla="*/ 478892 w 6305510"/>
                  <a:gd name="connsiteY23" fmla="*/ 2374045 h 2374045"/>
                  <a:gd name="connsiteX24" fmla="*/ 0 w 6305510"/>
                  <a:gd name="connsiteY24" fmla="*/ 1895153 h 2374045"/>
                  <a:gd name="connsiteX25" fmla="*/ 0 w 6305510"/>
                  <a:gd name="connsiteY25" fmla="*/ 1423066 h 2374045"/>
                  <a:gd name="connsiteX26" fmla="*/ 0 w 6305510"/>
                  <a:gd name="connsiteY26" fmla="*/ 965142 h 2374045"/>
                  <a:gd name="connsiteX27" fmla="*/ 0 w 6305510"/>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05510" h="2374045" fill="none" extrusionOk="0">
                    <a:moveTo>
                      <a:pt x="0" y="478892"/>
                    </a:moveTo>
                    <a:cubicBezTo>
                      <a:pt x="-40200" y="211066"/>
                      <a:pt x="232005" y="49236"/>
                      <a:pt x="478892" y="0"/>
                    </a:cubicBezTo>
                    <a:cubicBezTo>
                      <a:pt x="798875" y="-12246"/>
                      <a:pt x="916729" y="-25107"/>
                      <a:pt x="1200835" y="0"/>
                    </a:cubicBezTo>
                    <a:cubicBezTo>
                      <a:pt x="1484941" y="25107"/>
                      <a:pt x="1638203" y="-29983"/>
                      <a:pt x="1922778" y="0"/>
                    </a:cubicBezTo>
                    <a:cubicBezTo>
                      <a:pt x="2207353" y="29983"/>
                      <a:pt x="2269042" y="-10351"/>
                      <a:pt x="2430812" y="0"/>
                    </a:cubicBezTo>
                    <a:cubicBezTo>
                      <a:pt x="2592582" y="10351"/>
                      <a:pt x="2777205" y="-7207"/>
                      <a:pt x="2992323" y="0"/>
                    </a:cubicBezTo>
                    <a:cubicBezTo>
                      <a:pt x="3207441" y="7207"/>
                      <a:pt x="3579725" y="-23483"/>
                      <a:pt x="3767743" y="0"/>
                    </a:cubicBezTo>
                    <a:cubicBezTo>
                      <a:pt x="3955761" y="23483"/>
                      <a:pt x="4058867" y="-16909"/>
                      <a:pt x="4275777" y="0"/>
                    </a:cubicBezTo>
                    <a:cubicBezTo>
                      <a:pt x="4492687" y="16909"/>
                      <a:pt x="4633940" y="6001"/>
                      <a:pt x="4783811" y="0"/>
                    </a:cubicBezTo>
                    <a:cubicBezTo>
                      <a:pt x="4933682" y="-6001"/>
                      <a:pt x="5414721" y="9658"/>
                      <a:pt x="5826618" y="0"/>
                    </a:cubicBezTo>
                    <a:cubicBezTo>
                      <a:pt x="6083419" y="3474"/>
                      <a:pt x="6314104" y="172856"/>
                      <a:pt x="6305510" y="478892"/>
                    </a:cubicBezTo>
                    <a:cubicBezTo>
                      <a:pt x="6321885" y="582641"/>
                      <a:pt x="6291456" y="700797"/>
                      <a:pt x="6305510" y="908491"/>
                    </a:cubicBezTo>
                    <a:cubicBezTo>
                      <a:pt x="6319564" y="1116185"/>
                      <a:pt x="6290464" y="1266240"/>
                      <a:pt x="6305510" y="1408903"/>
                    </a:cubicBezTo>
                    <a:cubicBezTo>
                      <a:pt x="6320556" y="1551566"/>
                      <a:pt x="6315707" y="1740149"/>
                      <a:pt x="6305510" y="1895153"/>
                    </a:cubicBezTo>
                    <a:cubicBezTo>
                      <a:pt x="6339521" y="2161136"/>
                      <a:pt x="6070829" y="2409020"/>
                      <a:pt x="5826618" y="2374045"/>
                    </a:cubicBezTo>
                    <a:cubicBezTo>
                      <a:pt x="5620039" y="2367948"/>
                      <a:pt x="5440507" y="2380982"/>
                      <a:pt x="5265107" y="2374045"/>
                    </a:cubicBezTo>
                    <a:cubicBezTo>
                      <a:pt x="5089707" y="2367108"/>
                      <a:pt x="4821785" y="2365287"/>
                      <a:pt x="4650118" y="2374045"/>
                    </a:cubicBezTo>
                    <a:cubicBezTo>
                      <a:pt x="4478451" y="2382803"/>
                      <a:pt x="4331487" y="2372038"/>
                      <a:pt x="4035130" y="2374045"/>
                    </a:cubicBezTo>
                    <a:cubicBezTo>
                      <a:pt x="3738773" y="2376052"/>
                      <a:pt x="3657376" y="2370500"/>
                      <a:pt x="3527096" y="2374045"/>
                    </a:cubicBezTo>
                    <a:cubicBezTo>
                      <a:pt x="3396816" y="2377590"/>
                      <a:pt x="3182173" y="2368276"/>
                      <a:pt x="2912107" y="2374045"/>
                    </a:cubicBezTo>
                    <a:cubicBezTo>
                      <a:pt x="2642041" y="2379814"/>
                      <a:pt x="2604062" y="2382592"/>
                      <a:pt x="2350596" y="2374045"/>
                    </a:cubicBezTo>
                    <a:cubicBezTo>
                      <a:pt x="2097130" y="2365498"/>
                      <a:pt x="2031669" y="2357372"/>
                      <a:pt x="1842562" y="2374045"/>
                    </a:cubicBezTo>
                    <a:cubicBezTo>
                      <a:pt x="1653455" y="2390718"/>
                      <a:pt x="1387417" y="2374092"/>
                      <a:pt x="1067142" y="2374045"/>
                    </a:cubicBezTo>
                    <a:cubicBezTo>
                      <a:pt x="746867" y="2373998"/>
                      <a:pt x="609999" y="2353242"/>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05510" h="2374045" stroke="0" extrusionOk="0">
                    <a:moveTo>
                      <a:pt x="0" y="478892"/>
                    </a:moveTo>
                    <a:cubicBezTo>
                      <a:pt x="1648" y="264812"/>
                      <a:pt x="242370" y="49968"/>
                      <a:pt x="478892" y="0"/>
                    </a:cubicBezTo>
                    <a:cubicBezTo>
                      <a:pt x="789830" y="-12186"/>
                      <a:pt x="906433" y="34749"/>
                      <a:pt x="1200835" y="0"/>
                    </a:cubicBezTo>
                    <a:cubicBezTo>
                      <a:pt x="1495237" y="-34749"/>
                      <a:pt x="1552086" y="-6138"/>
                      <a:pt x="1762346" y="0"/>
                    </a:cubicBezTo>
                    <a:cubicBezTo>
                      <a:pt x="1972606" y="6138"/>
                      <a:pt x="2182801" y="27438"/>
                      <a:pt x="2323857" y="0"/>
                    </a:cubicBezTo>
                    <a:cubicBezTo>
                      <a:pt x="2464913" y="-27438"/>
                      <a:pt x="2831519" y="10616"/>
                      <a:pt x="3045800" y="0"/>
                    </a:cubicBezTo>
                    <a:cubicBezTo>
                      <a:pt x="3260081" y="-10616"/>
                      <a:pt x="3452206" y="-30592"/>
                      <a:pt x="3660789" y="0"/>
                    </a:cubicBezTo>
                    <a:cubicBezTo>
                      <a:pt x="3869372" y="30592"/>
                      <a:pt x="4131774" y="24617"/>
                      <a:pt x="4436209" y="0"/>
                    </a:cubicBezTo>
                    <a:cubicBezTo>
                      <a:pt x="4740644" y="-24617"/>
                      <a:pt x="4946622" y="15891"/>
                      <a:pt x="5211630" y="0"/>
                    </a:cubicBezTo>
                    <a:cubicBezTo>
                      <a:pt x="5476638" y="-15891"/>
                      <a:pt x="5575798" y="15511"/>
                      <a:pt x="5826618" y="0"/>
                    </a:cubicBezTo>
                    <a:cubicBezTo>
                      <a:pt x="6083468" y="-3430"/>
                      <a:pt x="6255010" y="213963"/>
                      <a:pt x="6305510" y="478892"/>
                    </a:cubicBezTo>
                    <a:cubicBezTo>
                      <a:pt x="6290764" y="687907"/>
                      <a:pt x="6305057" y="759322"/>
                      <a:pt x="6305510" y="950979"/>
                    </a:cubicBezTo>
                    <a:cubicBezTo>
                      <a:pt x="6305963" y="1142636"/>
                      <a:pt x="6312661" y="1295443"/>
                      <a:pt x="6305510" y="1423066"/>
                    </a:cubicBezTo>
                    <a:cubicBezTo>
                      <a:pt x="6298359" y="1550689"/>
                      <a:pt x="6307178" y="1672103"/>
                      <a:pt x="6305510" y="1895153"/>
                    </a:cubicBezTo>
                    <a:cubicBezTo>
                      <a:pt x="6335075" y="2163292"/>
                      <a:pt x="6094037" y="2388985"/>
                      <a:pt x="5826618" y="2374045"/>
                    </a:cubicBezTo>
                    <a:cubicBezTo>
                      <a:pt x="5670065" y="2377346"/>
                      <a:pt x="5387398" y="2352288"/>
                      <a:pt x="5104675" y="2374045"/>
                    </a:cubicBezTo>
                    <a:cubicBezTo>
                      <a:pt x="4821952" y="2395802"/>
                      <a:pt x="4656260" y="2400278"/>
                      <a:pt x="4489687" y="2374045"/>
                    </a:cubicBezTo>
                    <a:cubicBezTo>
                      <a:pt x="4323114" y="2347812"/>
                      <a:pt x="4059639" y="2372042"/>
                      <a:pt x="3874698" y="2374045"/>
                    </a:cubicBezTo>
                    <a:cubicBezTo>
                      <a:pt x="3689757" y="2376048"/>
                      <a:pt x="3315845" y="2342828"/>
                      <a:pt x="3099278" y="2374045"/>
                    </a:cubicBezTo>
                    <a:cubicBezTo>
                      <a:pt x="2882711" y="2405262"/>
                      <a:pt x="2571065" y="2353471"/>
                      <a:pt x="2377335" y="2374045"/>
                    </a:cubicBezTo>
                    <a:cubicBezTo>
                      <a:pt x="2183605" y="2394619"/>
                      <a:pt x="1970778" y="2358847"/>
                      <a:pt x="1762346" y="2374045"/>
                    </a:cubicBezTo>
                    <a:cubicBezTo>
                      <a:pt x="1553914" y="2389243"/>
                      <a:pt x="1321196" y="2346291"/>
                      <a:pt x="1200835" y="2374045"/>
                    </a:cubicBezTo>
                    <a:cubicBezTo>
                      <a:pt x="1080474" y="2401799"/>
                      <a:pt x="809711" y="2371647"/>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23" name="Rectangle: Rounded Corners 13">
                <a:extLst>
                  <a:ext uri="{FF2B5EF4-FFF2-40B4-BE49-F238E27FC236}">
                    <a16:creationId xmlns:a16="http://schemas.microsoft.com/office/drawing/2014/main" id="{87629DC2-90B5-0D81-EEC6-B26393A46153}"/>
                  </a:ext>
                </a:extLst>
              </p:cNvPr>
              <p:cNvSpPr/>
              <p:nvPr/>
            </p:nvSpPr>
            <p:spPr>
              <a:xfrm>
                <a:off x="3863666" y="1295652"/>
                <a:ext cx="5066067" cy="657543"/>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3" name="Picture 18">
              <a:extLst>
                <a:ext uri="{FF2B5EF4-FFF2-40B4-BE49-F238E27FC236}">
                  <a16:creationId xmlns:a16="http://schemas.microsoft.com/office/drawing/2014/main" id="{900569B9-C9F9-1D0E-F1FD-6CE8F9830F10}"/>
                </a:ext>
              </a:extLst>
            </p:cNvPr>
            <p:cNvPicPr>
              <a:picLocks noChangeAspect="1"/>
            </p:cNvPicPr>
            <p:nvPr/>
          </p:nvPicPr>
          <p:blipFill>
            <a:blip r:embed="rId3"/>
            <a:stretch>
              <a:fillRect/>
            </a:stretch>
          </p:blipFill>
          <p:spPr>
            <a:xfrm>
              <a:off x="7792636" y="4893195"/>
              <a:ext cx="469963" cy="469963"/>
            </a:xfrm>
            <a:prstGeom prst="rect">
              <a:avLst/>
            </a:prstGeom>
          </p:spPr>
        </p:pic>
        <p:pic>
          <p:nvPicPr>
            <p:cNvPr id="14" name="Picture 20">
              <a:extLst>
                <a:ext uri="{FF2B5EF4-FFF2-40B4-BE49-F238E27FC236}">
                  <a16:creationId xmlns:a16="http://schemas.microsoft.com/office/drawing/2014/main" id="{75E6A22B-3A37-DDCC-FE0E-E292BD46CF0F}"/>
                </a:ext>
              </a:extLst>
            </p:cNvPr>
            <p:cNvPicPr>
              <a:picLocks noChangeAspect="1"/>
            </p:cNvPicPr>
            <p:nvPr/>
          </p:nvPicPr>
          <p:blipFill>
            <a:blip r:embed="rId4"/>
            <a:stretch>
              <a:fillRect/>
            </a:stretch>
          </p:blipFill>
          <p:spPr>
            <a:xfrm>
              <a:off x="7258538" y="4909020"/>
              <a:ext cx="469963" cy="469963"/>
            </a:xfrm>
            <a:prstGeom prst="rect">
              <a:avLst/>
            </a:prstGeom>
          </p:spPr>
        </p:pic>
        <p:pic>
          <p:nvPicPr>
            <p:cNvPr id="15" name="Picture 24">
              <a:extLst>
                <a:ext uri="{FF2B5EF4-FFF2-40B4-BE49-F238E27FC236}">
                  <a16:creationId xmlns:a16="http://schemas.microsoft.com/office/drawing/2014/main" id="{CE4966F4-52C0-53AC-035F-178740FCF2C2}"/>
                </a:ext>
              </a:extLst>
            </p:cNvPr>
            <p:cNvPicPr>
              <a:picLocks noChangeAspect="1"/>
            </p:cNvPicPr>
            <p:nvPr/>
          </p:nvPicPr>
          <p:blipFill>
            <a:blip r:embed="rId5"/>
            <a:stretch>
              <a:fillRect/>
            </a:stretch>
          </p:blipFill>
          <p:spPr>
            <a:xfrm>
              <a:off x="8326735" y="4905309"/>
              <a:ext cx="469963" cy="469963"/>
            </a:xfrm>
            <a:prstGeom prst="rect">
              <a:avLst/>
            </a:prstGeom>
          </p:spPr>
        </p:pic>
        <p:pic>
          <p:nvPicPr>
            <p:cNvPr id="16" name="Picture 25">
              <a:extLst>
                <a:ext uri="{FF2B5EF4-FFF2-40B4-BE49-F238E27FC236}">
                  <a16:creationId xmlns:a16="http://schemas.microsoft.com/office/drawing/2014/main" id="{416C8669-8406-884C-9EEB-C06ADCB0F4D1}"/>
                </a:ext>
              </a:extLst>
            </p:cNvPr>
            <p:cNvPicPr>
              <a:picLocks noChangeAspect="1"/>
            </p:cNvPicPr>
            <p:nvPr/>
          </p:nvPicPr>
          <p:blipFill>
            <a:blip r:embed="rId3"/>
            <a:stretch>
              <a:fillRect/>
            </a:stretch>
          </p:blipFill>
          <p:spPr>
            <a:xfrm>
              <a:off x="7777816" y="5488480"/>
              <a:ext cx="469963" cy="469963"/>
            </a:xfrm>
            <a:prstGeom prst="rect">
              <a:avLst/>
            </a:prstGeom>
          </p:spPr>
        </p:pic>
        <p:pic>
          <p:nvPicPr>
            <p:cNvPr id="17" name="Picture 26">
              <a:extLst>
                <a:ext uri="{FF2B5EF4-FFF2-40B4-BE49-F238E27FC236}">
                  <a16:creationId xmlns:a16="http://schemas.microsoft.com/office/drawing/2014/main" id="{C8FE10E0-11AE-6B6E-FFF2-8035DF512F07}"/>
                </a:ext>
              </a:extLst>
            </p:cNvPr>
            <p:cNvPicPr>
              <a:picLocks noChangeAspect="1"/>
            </p:cNvPicPr>
            <p:nvPr/>
          </p:nvPicPr>
          <p:blipFill>
            <a:blip r:embed="rId4"/>
            <a:stretch>
              <a:fillRect/>
            </a:stretch>
          </p:blipFill>
          <p:spPr>
            <a:xfrm>
              <a:off x="7258538" y="5473269"/>
              <a:ext cx="469963" cy="469963"/>
            </a:xfrm>
            <a:prstGeom prst="rect">
              <a:avLst/>
            </a:prstGeom>
          </p:spPr>
        </p:pic>
        <p:pic>
          <p:nvPicPr>
            <p:cNvPr id="18" name="Picture 27">
              <a:extLst>
                <a:ext uri="{FF2B5EF4-FFF2-40B4-BE49-F238E27FC236}">
                  <a16:creationId xmlns:a16="http://schemas.microsoft.com/office/drawing/2014/main" id="{5DD419F2-E1C1-625B-893E-558E57EBF8F3}"/>
                </a:ext>
              </a:extLst>
            </p:cNvPr>
            <p:cNvPicPr>
              <a:picLocks noChangeAspect="1"/>
            </p:cNvPicPr>
            <p:nvPr/>
          </p:nvPicPr>
          <p:blipFill>
            <a:blip r:embed="rId5"/>
            <a:stretch>
              <a:fillRect/>
            </a:stretch>
          </p:blipFill>
          <p:spPr>
            <a:xfrm>
              <a:off x="8297095" y="5488480"/>
              <a:ext cx="469963" cy="469963"/>
            </a:xfrm>
            <a:prstGeom prst="rect">
              <a:avLst/>
            </a:prstGeom>
          </p:spPr>
        </p:pic>
        <p:pic>
          <p:nvPicPr>
            <p:cNvPr id="19" name="Picture 28">
              <a:extLst>
                <a:ext uri="{FF2B5EF4-FFF2-40B4-BE49-F238E27FC236}">
                  <a16:creationId xmlns:a16="http://schemas.microsoft.com/office/drawing/2014/main" id="{B13D826A-1802-9EDC-491C-2913D112A406}"/>
                </a:ext>
              </a:extLst>
            </p:cNvPr>
            <p:cNvPicPr>
              <a:picLocks noChangeAspect="1"/>
            </p:cNvPicPr>
            <p:nvPr/>
          </p:nvPicPr>
          <p:blipFill>
            <a:blip r:embed="rId3"/>
            <a:stretch>
              <a:fillRect/>
            </a:stretch>
          </p:blipFill>
          <p:spPr>
            <a:xfrm>
              <a:off x="10336508" y="6059017"/>
              <a:ext cx="469963" cy="469963"/>
            </a:xfrm>
            <a:prstGeom prst="rect">
              <a:avLst/>
            </a:prstGeom>
          </p:spPr>
        </p:pic>
        <p:pic>
          <p:nvPicPr>
            <p:cNvPr id="20" name="Picture 29">
              <a:extLst>
                <a:ext uri="{FF2B5EF4-FFF2-40B4-BE49-F238E27FC236}">
                  <a16:creationId xmlns:a16="http://schemas.microsoft.com/office/drawing/2014/main" id="{9094272E-2888-7E72-A24E-520C0FC76FD0}"/>
                </a:ext>
              </a:extLst>
            </p:cNvPr>
            <p:cNvPicPr>
              <a:picLocks noChangeAspect="1"/>
            </p:cNvPicPr>
            <p:nvPr/>
          </p:nvPicPr>
          <p:blipFill>
            <a:blip r:embed="rId4"/>
            <a:stretch>
              <a:fillRect/>
            </a:stretch>
          </p:blipFill>
          <p:spPr>
            <a:xfrm>
              <a:off x="9931944" y="6049257"/>
              <a:ext cx="469963" cy="469963"/>
            </a:xfrm>
            <a:prstGeom prst="rect">
              <a:avLst/>
            </a:prstGeom>
          </p:spPr>
        </p:pic>
        <p:pic>
          <p:nvPicPr>
            <p:cNvPr id="21" name="Picture 30">
              <a:extLst>
                <a:ext uri="{FF2B5EF4-FFF2-40B4-BE49-F238E27FC236}">
                  <a16:creationId xmlns:a16="http://schemas.microsoft.com/office/drawing/2014/main" id="{42C57BF1-46C8-717D-33F9-6418B8B51E6F}"/>
                </a:ext>
              </a:extLst>
            </p:cNvPr>
            <p:cNvPicPr>
              <a:picLocks noChangeAspect="1"/>
            </p:cNvPicPr>
            <p:nvPr/>
          </p:nvPicPr>
          <p:blipFill>
            <a:blip r:embed="rId5"/>
            <a:stretch>
              <a:fillRect/>
            </a:stretch>
          </p:blipFill>
          <p:spPr>
            <a:xfrm>
              <a:off x="10764814" y="6059017"/>
              <a:ext cx="469963" cy="469963"/>
            </a:xfrm>
            <a:prstGeom prst="rect">
              <a:avLst/>
            </a:prstGeom>
          </p:spPr>
        </p:pic>
      </p:grpSp>
    </p:spTree>
    <p:extLst>
      <p:ext uri="{BB962C8B-B14F-4D97-AF65-F5344CB8AC3E}">
        <p14:creationId xmlns:p14="http://schemas.microsoft.com/office/powerpoint/2010/main" val="30286675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68"/>
        <p:cNvGrpSpPr/>
        <p:nvPr/>
      </p:nvGrpSpPr>
      <p:grpSpPr>
        <a:xfrm>
          <a:off x="0" y="0"/>
          <a:ext cx="0" cy="0"/>
          <a:chOff x="0" y="0"/>
          <a:chExt cx="0" cy="0"/>
        </a:xfrm>
      </p:grpSpPr>
      <p:pic>
        <p:nvPicPr>
          <p:cNvPr id="8" name="Hình ảnh 7" descr="Ảnh có chứa trong nhà, tối, đèn, sáng&#10;&#10;Mô tả được tạo tự động">
            <a:extLst>
              <a:ext uri="{FF2B5EF4-FFF2-40B4-BE49-F238E27FC236}">
                <a16:creationId xmlns:a16="http://schemas.microsoft.com/office/drawing/2014/main" id="{93BEF52D-D230-7BE9-F8E6-29C31261EA0A}"/>
              </a:ext>
            </a:extLst>
          </p:cNvPr>
          <p:cNvPicPr>
            <a:picLocks noChangeAspect="1"/>
          </p:cNvPicPr>
          <p:nvPr/>
        </p:nvPicPr>
        <p:blipFill rotWithShape="1">
          <a:blip r:embed="rId3"/>
          <a:srcRect l="39179" b="42671"/>
          <a:stretch/>
        </p:blipFill>
        <p:spPr>
          <a:xfrm>
            <a:off x="111442" y="504825"/>
            <a:ext cx="9432174" cy="3980497"/>
          </a:xfrm>
          <a:prstGeom prst="rect">
            <a:avLst/>
          </a:prstGeom>
        </p:spPr>
      </p:pic>
      <p:sp>
        <p:nvSpPr>
          <p:cNvPr id="6" name="TextBox 1">
            <a:extLst>
              <a:ext uri="{FF2B5EF4-FFF2-40B4-BE49-F238E27FC236}">
                <a16:creationId xmlns:a16="http://schemas.microsoft.com/office/drawing/2014/main" id="{3D9C2573-E5F6-83FD-6E57-9DC9EE6D2E1D}"/>
              </a:ext>
            </a:extLst>
          </p:cNvPr>
          <p:cNvSpPr txBox="1"/>
          <p:nvPr/>
        </p:nvSpPr>
        <p:spPr>
          <a:xfrm>
            <a:off x="1898650" y="1713637"/>
            <a:ext cx="5047498" cy="1754326"/>
          </a:xfrm>
          <a:prstGeom prst="rect">
            <a:avLst/>
          </a:prstGeom>
          <a:noFill/>
        </p:spPr>
        <p:txBody>
          <a:bodyPr wrap="square" rtlCol="0">
            <a:spAutoFit/>
          </a:bodyPr>
          <a:lstStyle/>
          <a:p>
            <a:pPr algn="ctr" defTabSz="685800">
              <a:buClrTx/>
            </a:pPr>
            <a:r>
              <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LUYỆN </a:t>
            </a:r>
            <a:endParaRPr lang="vi-VN"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endParaRPr>
          </a:p>
          <a:p>
            <a:pPr algn="ctr" defTabSz="685800">
              <a:buClrTx/>
            </a:pPr>
            <a:r>
              <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ĐỌC </a:t>
            </a:r>
            <a:r>
              <a:rPr lang="vi-VN"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HIỂU</a:t>
            </a:r>
            <a:endPar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endParaRPr>
          </a:p>
        </p:txBody>
      </p:sp>
    </p:spTree>
    <p:extLst>
      <p:ext uri="{BB962C8B-B14F-4D97-AF65-F5344CB8AC3E}">
        <p14:creationId xmlns:p14="http://schemas.microsoft.com/office/powerpoint/2010/main" val="3258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30" name="Group 1">
            <a:extLst>
              <a:ext uri="{FF2B5EF4-FFF2-40B4-BE49-F238E27FC236}">
                <a16:creationId xmlns:a16="http://schemas.microsoft.com/office/drawing/2014/main" id="{960D5E80-ACC2-7B2A-4D00-51E28F09555A}"/>
              </a:ext>
            </a:extLst>
          </p:cNvPr>
          <p:cNvGrpSpPr/>
          <p:nvPr/>
        </p:nvGrpSpPr>
        <p:grpSpPr>
          <a:xfrm>
            <a:off x="1234263" y="96253"/>
            <a:ext cx="6400977" cy="845259"/>
            <a:chOff x="2941084" y="273579"/>
            <a:chExt cx="6309828" cy="1127012"/>
          </a:xfrm>
        </p:grpSpPr>
        <p:sp>
          <p:nvSpPr>
            <p:cNvPr id="31" name="TextBox 7">
              <a:extLst>
                <a:ext uri="{FF2B5EF4-FFF2-40B4-BE49-F238E27FC236}">
                  <a16:creationId xmlns:a16="http://schemas.microsoft.com/office/drawing/2014/main" id="{11734C6C-8125-BDEC-C4B2-2B632BC98025}"/>
                </a:ext>
              </a:extLst>
            </p:cNvPr>
            <p:cNvSpPr txBox="1"/>
            <p:nvPr/>
          </p:nvSpPr>
          <p:spPr>
            <a:xfrm>
              <a:off x="2941085" y="292595"/>
              <a:ext cx="6309827" cy="1107996"/>
            </a:xfrm>
            <a:prstGeom prst="rect">
              <a:avLst/>
            </a:prstGeom>
            <a:noFill/>
          </p:spPr>
          <p:txBody>
            <a:bodyPr wrap="square" rtlCol="0">
              <a:spAutoFit/>
            </a:bodyPr>
            <a:lstStyle/>
            <a:p>
              <a:pPr algn="ctr" defTabSz="685800">
                <a:buClrTx/>
              </a:pPr>
              <a:r>
                <a:rPr lang="en-US" sz="48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Cùng</a:t>
              </a:r>
              <a:r>
                <a:rPr lang="en-US" sz="48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48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Tìm</a:t>
              </a:r>
              <a:r>
                <a:rPr lang="en-US" sz="48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48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r>
                <a:rPr lang="en-US" sz="48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4800" b="1" kern="120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Bài</a:t>
              </a:r>
              <a:endParaRPr lang="en-US" sz="48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32" name="TextBox 9">
              <a:extLst>
                <a:ext uri="{FF2B5EF4-FFF2-40B4-BE49-F238E27FC236}">
                  <a16:creationId xmlns:a16="http://schemas.microsoft.com/office/drawing/2014/main" id="{1FB2986B-2FCE-7D1E-748E-76692CED9464}"/>
                </a:ext>
              </a:extLst>
            </p:cNvPr>
            <p:cNvSpPr txBox="1"/>
            <p:nvPr/>
          </p:nvSpPr>
          <p:spPr>
            <a:xfrm>
              <a:off x="2941084" y="273579"/>
              <a:ext cx="6309827" cy="1107996"/>
            </a:xfrm>
            <a:prstGeom prst="rect">
              <a:avLst/>
            </a:prstGeom>
            <a:noFill/>
          </p:spPr>
          <p:txBody>
            <a:bodyPr wrap="square" rtlCol="0">
              <a:spAutoFit/>
            </a:bodyPr>
            <a:lstStyle/>
            <a:p>
              <a:pPr algn="ctr" defTabSz="685800">
                <a:buClrTx/>
              </a:pPr>
              <a:r>
                <a:rPr lang="en-US"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Cùng</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Tìm</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Hiểu</a:t>
              </a:r>
              <a:r>
                <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4800" b="1" kern="1200" dirty="0" err="1">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Bài</a:t>
              </a:r>
              <a:endPar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grpSp>
        <p:nvGrpSpPr>
          <p:cNvPr id="49" name="Nhóm 48">
            <a:extLst>
              <a:ext uri="{FF2B5EF4-FFF2-40B4-BE49-F238E27FC236}">
                <a16:creationId xmlns:a16="http://schemas.microsoft.com/office/drawing/2014/main" id="{76C91ECE-1AE7-1FD5-24CA-2B6343A6857E}"/>
              </a:ext>
            </a:extLst>
          </p:cNvPr>
          <p:cNvGrpSpPr/>
          <p:nvPr/>
        </p:nvGrpSpPr>
        <p:grpSpPr>
          <a:xfrm>
            <a:off x="157235" y="915487"/>
            <a:ext cx="8895539" cy="4131760"/>
            <a:chOff x="157235" y="915487"/>
            <a:chExt cx="8895539" cy="4131760"/>
          </a:xfrm>
        </p:grpSpPr>
        <p:grpSp>
          <p:nvGrpSpPr>
            <p:cNvPr id="45" name="Nhóm 44">
              <a:extLst>
                <a:ext uri="{FF2B5EF4-FFF2-40B4-BE49-F238E27FC236}">
                  <a16:creationId xmlns:a16="http://schemas.microsoft.com/office/drawing/2014/main" id="{F4C54D7F-64A8-7A86-1396-E50587DA7275}"/>
                </a:ext>
              </a:extLst>
            </p:cNvPr>
            <p:cNvGrpSpPr/>
            <p:nvPr/>
          </p:nvGrpSpPr>
          <p:grpSpPr>
            <a:xfrm>
              <a:off x="339191" y="915487"/>
              <a:ext cx="8359112" cy="878810"/>
              <a:chOff x="339191" y="915487"/>
              <a:chExt cx="8359112" cy="878810"/>
            </a:xfrm>
          </p:grpSpPr>
          <p:grpSp>
            <p:nvGrpSpPr>
              <p:cNvPr id="33" name="Nhóm 32">
                <a:extLst>
                  <a:ext uri="{FF2B5EF4-FFF2-40B4-BE49-F238E27FC236}">
                    <a16:creationId xmlns:a16="http://schemas.microsoft.com/office/drawing/2014/main" id="{0CA0292F-3C49-0EF4-8596-51132C3FF49F}"/>
                  </a:ext>
                </a:extLst>
              </p:cNvPr>
              <p:cNvGrpSpPr/>
              <p:nvPr/>
            </p:nvGrpSpPr>
            <p:grpSpPr>
              <a:xfrm>
                <a:off x="820461" y="1044556"/>
                <a:ext cx="7877842" cy="603038"/>
                <a:chOff x="861955" y="1107353"/>
                <a:chExt cx="7877842" cy="603038"/>
              </a:xfrm>
            </p:grpSpPr>
            <p:sp>
              <p:nvSpPr>
                <p:cNvPr id="27" name="Hình chữ nhật: Góc Tròn 26">
                  <a:extLst>
                    <a:ext uri="{FF2B5EF4-FFF2-40B4-BE49-F238E27FC236}">
                      <a16:creationId xmlns:a16="http://schemas.microsoft.com/office/drawing/2014/main" id="{001C86E4-8D13-98B2-8EC9-B055275700B6}"/>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28" name="Hộp Văn bản 27">
                  <a:extLst>
                    <a:ext uri="{FF2B5EF4-FFF2-40B4-BE49-F238E27FC236}">
                      <a16:creationId xmlns:a16="http://schemas.microsoft.com/office/drawing/2014/main" id="{13C8BCFA-E83D-4E63-55A1-3DBE7C47143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chemeClr val="tx1"/>
                      </a:solidFill>
                      <a:latin typeface="Calibri" panose="020F0502020204030204" pitchFamily="34" charset="0"/>
                      <a:cs typeface="Calibri" panose="020F0502020204030204" pitchFamily="34" charset="0"/>
                    </a:rPr>
                    <a:t>Giặc ngoại xâm gây ra những tội ác gì với nhân dân ta?</a:t>
                  </a:r>
                  <a:endParaRPr lang="en-US" sz="2600" dirty="0">
                    <a:solidFill>
                      <a:schemeClr val="tx1"/>
                    </a:solidFill>
                    <a:latin typeface="Calibri" panose="020F0502020204030204" pitchFamily="34" charset="0"/>
                    <a:cs typeface="Calibri" panose="020F0502020204030204" pitchFamily="34" charset="0"/>
                  </a:endParaRPr>
                </a:p>
              </p:txBody>
            </p:sp>
          </p:grpSp>
          <p:pic>
            <p:nvPicPr>
              <p:cNvPr id="29" name="Hình ảnh 28">
                <a:extLst>
                  <a:ext uri="{FF2B5EF4-FFF2-40B4-BE49-F238E27FC236}">
                    <a16:creationId xmlns:a16="http://schemas.microsoft.com/office/drawing/2014/main" id="{B232A558-3BEC-44D1-9CAB-18C64F0863DE}"/>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46" name="Nhóm 45">
              <a:extLst>
                <a:ext uri="{FF2B5EF4-FFF2-40B4-BE49-F238E27FC236}">
                  <a16:creationId xmlns:a16="http://schemas.microsoft.com/office/drawing/2014/main" id="{E6CB6EFA-A877-F7B5-BAC6-59C8ED14002D}"/>
                </a:ext>
              </a:extLst>
            </p:cNvPr>
            <p:cNvGrpSpPr/>
            <p:nvPr/>
          </p:nvGrpSpPr>
          <p:grpSpPr>
            <a:xfrm>
              <a:off x="282740" y="1772216"/>
              <a:ext cx="8770034" cy="853061"/>
              <a:chOff x="282740" y="1772216"/>
              <a:chExt cx="8770034" cy="853061"/>
            </a:xfrm>
          </p:grpSpPr>
          <p:grpSp>
            <p:nvGrpSpPr>
              <p:cNvPr id="23" name="Nhóm 22">
                <a:extLst>
                  <a:ext uri="{FF2B5EF4-FFF2-40B4-BE49-F238E27FC236}">
                    <a16:creationId xmlns:a16="http://schemas.microsoft.com/office/drawing/2014/main" id="{65DF5636-D871-DB45-A837-410DE18F9929}"/>
                  </a:ext>
                </a:extLst>
              </p:cNvPr>
              <p:cNvGrpSpPr/>
              <p:nvPr/>
            </p:nvGrpSpPr>
            <p:grpSpPr>
              <a:xfrm>
                <a:off x="898990" y="1862950"/>
                <a:ext cx="8153784" cy="610567"/>
                <a:chOff x="4589524" y="999162"/>
                <a:chExt cx="8153784" cy="610567"/>
              </a:xfrm>
            </p:grpSpPr>
            <p:sp>
              <p:nvSpPr>
                <p:cNvPr id="25" name="Hình chữ nhật: Góc Tròn 24">
                  <a:extLst>
                    <a:ext uri="{FF2B5EF4-FFF2-40B4-BE49-F238E27FC236}">
                      <a16:creationId xmlns:a16="http://schemas.microsoft.com/office/drawing/2014/main" id="{853A6007-59C3-3533-F57D-7D684A169532}"/>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ộp Văn bản 25">
                  <a:extLst>
                    <a:ext uri="{FF2B5EF4-FFF2-40B4-BE49-F238E27FC236}">
                      <a16:creationId xmlns:a16="http://schemas.microsoft.com/office/drawing/2014/main" id="{0646DA9C-C2D7-AC19-6DFB-420973832CF9}"/>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chemeClr val="tx1"/>
                      </a:solidFill>
                      <a:latin typeface="Calibri" panose="020F0502020204030204" pitchFamily="34" charset="0"/>
                      <a:cs typeface="Calibri" panose="020F0502020204030204" pitchFamily="34" charset="0"/>
                    </a:rPr>
                    <a:t>Tìm chi tiết cho thấy tài năng và chí lớn của Hai Bà Trưng?</a:t>
                  </a:r>
                  <a:endParaRPr lang="en-US" sz="2600" dirty="0">
                    <a:solidFill>
                      <a:schemeClr val="tx1"/>
                    </a:solidFill>
                    <a:latin typeface="Calibri" panose="020F0502020204030204" pitchFamily="34" charset="0"/>
                    <a:cs typeface="Calibri" panose="020F0502020204030204" pitchFamily="34" charset="0"/>
                  </a:endParaRPr>
                </a:p>
              </p:txBody>
            </p:sp>
          </p:grpSp>
          <p:pic>
            <p:nvPicPr>
              <p:cNvPr id="24" name="Hình ảnh 23">
                <a:extLst>
                  <a:ext uri="{FF2B5EF4-FFF2-40B4-BE49-F238E27FC236}">
                    <a16:creationId xmlns:a16="http://schemas.microsoft.com/office/drawing/2014/main" id="{55602D9F-F6DA-9C32-AB51-35FE569B3C3E}"/>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47" name="Nhóm 46">
              <a:extLst>
                <a:ext uri="{FF2B5EF4-FFF2-40B4-BE49-F238E27FC236}">
                  <a16:creationId xmlns:a16="http://schemas.microsoft.com/office/drawing/2014/main" id="{2A25AE63-BBAC-A962-F8F7-A218705B07EF}"/>
                </a:ext>
              </a:extLst>
            </p:cNvPr>
            <p:cNvGrpSpPr/>
            <p:nvPr/>
          </p:nvGrpSpPr>
          <p:grpSpPr>
            <a:xfrm>
              <a:off x="268093" y="2551432"/>
              <a:ext cx="7931108" cy="935125"/>
              <a:chOff x="268093" y="2551432"/>
              <a:chExt cx="7931108" cy="935125"/>
            </a:xfrm>
          </p:grpSpPr>
          <p:pic>
            <p:nvPicPr>
              <p:cNvPr id="21" name="Hình ảnh 20">
                <a:extLst>
                  <a:ext uri="{FF2B5EF4-FFF2-40B4-BE49-F238E27FC236}">
                    <a16:creationId xmlns:a16="http://schemas.microsoft.com/office/drawing/2014/main" id="{8E335B8A-8F06-69A0-C197-E041F91F7D4A}"/>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37" name="Nhóm 36">
                <a:extLst>
                  <a:ext uri="{FF2B5EF4-FFF2-40B4-BE49-F238E27FC236}">
                    <a16:creationId xmlns:a16="http://schemas.microsoft.com/office/drawing/2014/main" id="{645274AC-9FA5-CA66-9DB2-C22B5CDC9EC6}"/>
                  </a:ext>
                </a:extLst>
              </p:cNvPr>
              <p:cNvGrpSpPr/>
              <p:nvPr/>
            </p:nvGrpSpPr>
            <p:grpSpPr>
              <a:xfrm>
                <a:off x="853181" y="2594005"/>
                <a:ext cx="7346020" cy="892552"/>
                <a:chOff x="853181" y="2594005"/>
                <a:chExt cx="7346020" cy="892552"/>
              </a:xfrm>
            </p:grpSpPr>
            <p:sp>
              <p:nvSpPr>
                <p:cNvPr id="20" name="Hình chữ nhật: Góc Tròn 19">
                  <a:extLst>
                    <a:ext uri="{FF2B5EF4-FFF2-40B4-BE49-F238E27FC236}">
                      <a16:creationId xmlns:a16="http://schemas.microsoft.com/office/drawing/2014/main" id="{85DE86D7-064D-03E3-86F9-B51C9A7BD7F8}"/>
                    </a:ext>
                  </a:extLst>
                </p:cNvPr>
                <p:cNvSpPr/>
                <p:nvPr/>
              </p:nvSpPr>
              <p:spPr>
                <a:xfrm>
                  <a:off x="898990" y="2607911"/>
                  <a:ext cx="7229010" cy="858582"/>
                </a:xfrm>
                <a:custGeom>
                  <a:avLst/>
                  <a:gdLst>
                    <a:gd name="connsiteX0" fmla="*/ 0 w 7229010"/>
                    <a:gd name="connsiteY0" fmla="*/ 143100 h 858582"/>
                    <a:gd name="connsiteX1" fmla="*/ 143100 w 7229010"/>
                    <a:gd name="connsiteY1" fmla="*/ 0 h 858582"/>
                    <a:gd name="connsiteX2" fmla="*/ 629097 w 7229010"/>
                    <a:gd name="connsiteY2" fmla="*/ 0 h 858582"/>
                    <a:gd name="connsiteX3" fmla="*/ 1462234 w 7229010"/>
                    <a:gd name="connsiteY3" fmla="*/ 0 h 858582"/>
                    <a:gd name="connsiteX4" fmla="*/ 2017659 w 7229010"/>
                    <a:gd name="connsiteY4" fmla="*/ 0 h 858582"/>
                    <a:gd name="connsiteX5" fmla="*/ 2503655 w 7229010"/>
                    <a:gd name="connsiteY5" fmla="*/ 0 h 858582"/>
                    <a:gd name="connsiteX6" fmla="*/ 3197936 w 7229010"/>
                    <a:gd name="connsiteY6" fmla="*/ 0 h 858582"/>
                    <a:gd name="connsiteX7" fmla="*/ 3753361 w 7229010"/>
                    <a:gd name="connsiteY7" fmla="*/ 0 h 858582"/>
                    <a:gd name="connsiteX8" fmla="*/ 4517070 w 7229010"/>
                    <a:gd name="connsiteY8" fmla="*/ 0 h 858582"/>
                    <a:gd name="connsiteX9" fmla="*/ 5003067 w 7229010"/>
                    <a:gd name="connsiteY9" fmla="*/ 0 h 858582"/>
                    <a:gd name="connsiteX10" fmla="*/ 5697348 w 7229010"/>
                    <a:gd name="connsiteY10" fmla="*/ 0 h 858582"/>
                    <a:gd name="connsiteX11" fmla="*/ 6461057 w 7229010"/>
                    <a:gd name="connsiteY11" fmla="*/ 0 h 858582"/>
                    <a:gd name="connsiteX12" fmla="*/ 7085910 w 7229010"/>
                    <a:gd name="connsiteY12" fmla="*/ 0 h 858582"/>
                    <a:gd name="connsiteX13" fmla="*/ 7229010 w 7229010"/>
                    <a:gd name="connsiteY13" fmla="*/ 143100 h 858582"/>
                    <a:gd name="connsiteX14" fmla="*/ 7229010 w 7229010"/>
                    <a:gd name="connsiteY14" fmla="*/ 715482 h 858582"/>
                    <a:gd name="connsiteX15" fmla="*/ 7085910 w 7229010"/>
                    <a:gd name="connsiteY15" fmla="*/ 858582 h 858582"/>
                    <a:gd name="connsiteX16" fmla="*/ 6322201 w 7229010"/>
                    <a:gd name="connsiteY16" fmla="*/ 858582 h 858582"/>
                    <a:gd name="connsiteX17" fmla="*/ 5697348 w 7229010"/>
                    <a:gd name="connsiteY17" fmla="*/ 858582 h 858582"/>
                    <a:gd name="connsiteX18" fmla="*/ 5141923 w 7229010"/>
                    <a:gd name="connsiteY18" fmla="*/ 858582 h 858582"/>
                    <a:gd name="connsiteX19" fmla="*/ 4447642 w 7229010"/>
                    <a:gd name="connsiteY19" fmla="*/ 858582 h 858582"/>
                    <a:gd name="connsiteX20" fmla="*/ 3822789 w 7229010"/>
                    <a:gd name="connsiteY20" fmla="*/ 858582 h 858582"/>
                    <a:gd name="connsiteX21" fmla="*/ 3128508 w 7229010"/>
                    <a:gd name="connsiteY21" fmla="*/ 858582 h 858582"/>
                    <a:gd name="connsiteX22" fmla="*/ 2295371 w 7229010"/>
                    <a:gd name="connsiteY22" fmla="*/ 858582 h 858582"/>
                    <a:gd name="connsiteX23" fmla="*/ 1531662 w 7229010"/>
                    <a:gd name="connsiteY23" fmla="*/ 858582 h 858582"/>
                    <a:gd name="connsiteX24" fmla="*/ 976237 w 7229010"/>
                    <a:gd name="connsiteY24" fmla="*/ 858582 h 858582"/>
                    <a:gd name="connsiteX25" fmla="*/ 143100 w 7229010"/>
                    <a:gd name="connsiteY25" fmla="*/ 858582 h 858582"/>
                    <a:gd name="connsiteX26" fmla="*/ 0 w 7229010"/>
                    <a:gd name="connsiteY26" fmla="*/ 715482 h 858582"/>
                    <a:gd name="connsiteX27" fmla="*/ 0 w 7229010"/>
                    <a:gd name="connsiteY27" fmla="*/ 143100 h 8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29010" h="858582" fill="none" extrusionOk="0">
                      <a:moveTo>
                        <a:pt x="0" y="143100"/>
                      </a:moveTo>
                      <a:cubicBezTo>
                        <a:pt x="-7798" y="78462"/>
                        <a:pt x="59794" y="-3090"/>
                        <a:pt x="143100" y="0"/>
                      </a:cubicBezTo>
                      <a:cubicBezTo>
                        <a:pt x="300443" y="-3910"/>
                        <a:pt x="521254" y="3669"/>
                        <a:pt x="629097" y="0"/>
                      </a:cubicBezTo>
                      <a:cubicBezTo>
                        <a:pt x="736940" y="-3669"/>
                        <a:pt x="1177765" y="-27393"/>
                        <a:pt x="1462234" y="0"/>
                      </a:cubicBezTo>
                      <a:cubicBezTo>
                        <a:pt x="1746703" y="27393"/>
                        <a:pt x="1831390" y="-12549"/>
                        <a:pt x="2017659" y="0"/>
                      </a:cubicBezTo>
                      <a:cubicBezTo>
                        <a:pt x="2203929" y="12549"/>
                        <a:pt x="2351381" y="11494"/>
                        <a:pt x="2503655" y="0"/>
                      </a:cubicBezTo>
                      <a:cubicBezTo>
                        <a:pt x="2655929" y="-11494"/>
                        <a:pt x="2942995" y="-31774"/>
                        <a:pt x="3197936" y="0"/>
                      </a:cubicBezTo>
                      <a:cubicBezTo>
                        <a:pt x="3452877" y="31774"/>
                        <a:pt x="3606595" y="12655"/>
                        <a:pt x="3753361" y="0"/>
                      </a:cubicBezTo>
                      <a:cubicBezTo>
                        <a:pt x="3900127" y="-12655"/>
                        <a:pt x="4143870" y="8230"/>
                        <a:pt x="4517070" y="0"/>
                      </a:cubicBezTo>
                      <a:cubicBezTo>
                        <a:pt x="4890270" y="-8230"/>
                        <a:pt x="4816349" y="-18491"/>
                        <a:pt x="5003067" y="0"/>
                      </a:cubicBezTo>
                      <a:cubicBezTo>
                        <a:pt x="5189785" y="18491"/>
                        <a:pt x="5423697" y="2060"/>
                        <a:pt x="5697348" y="0"/>
                      </a:cubicBezTo>
                      <a:cubicBezTo>
                        <a:pt x="5970999" y="-2060"/>
                        <a:pt x="6243623" y="17858"/>
                        <a:pt x="6461057" y="0"/>
                      </a:cubicBezTo>
                      <a:cubicBezTo>
                        <a:pt x="6678491" y="-17858"/>
                        <a:pt x="6936041" y="-12997"/>
                        <a:pt x="7085910" y="0"/>
                      </a:cubicBezTo>
                      <a:cubicBezTo>
                        <a:pt x="7176565" y="-12949"/>
                        <a:pt x="7229849" y="55917"/>
                        <a:pt x="7229010" y="143100"/>
                      </a:cubicBezTo>
                      <a:cubicBezTo>
                        <a:pt x="7208824" y="300686"/>
                        <a:pt x="7247361" y="432994"/>
                        <a:pt x="7229010" y="715482"/>
                      </a:cubicBezTo>
                      <a:cubicBezTo>
                        <a:pt x="7216363" y="799673"/>
                        <a:pt x="7169046" y="872161"/>
                        <a:pt x="7085910" y="858582"/>
                      </a:cubicBezTo>
                      <a:cubicBezTo>
                        <a:pt x="6845494" y="839909"/>
                        <a:pt x="6539998" y="825816"/>
                        <a:pt x="6322201" y="858582"/>
                      </a:cubicBezTo>
                      <a:cubicBezTo>
                        <a:pt x="6104404" y="891348"/>
                        <a:pt x="5994680" y="871001"/>
                        <a:pt x="5697348" y="858582"/>
                      </a:cubicBezTo>
                      <a:cubicBezTo>
                        <a:pt x="5400016" y="846163"/>
                        <a:pt x="5310093" y="863545"/>
                        <a:pt x="5141923" y="858582"/>
                      </a:cubicBezTo>
                      <a:cubicBezTo>
                        <a:pt x="4973754" y="853619"/>
                        <a:pt x="4750883" y="831101"/>
                        <a:pt x="4447642" y="858582"/>
                      </a:cubicBezTo>
                      <a:cubicBezTo>
                        <a:pt x="4144401" y="886063"/>
                        <a:pt x="4009708" y="871457"/>
                        <a:pt x="3822789" y="858582"/>
                      </a:cubicBezTo>
                      <a:cubicBezTo>
                        <a:pt x="3635870" y="845707"/>
                        <a:pt x="3461139" y="871378"/>
                        <a:pt x="3128508" y="858582"/>
                      </a:cubicBezTo>
                      <a:cubicBezTo>
                        <a:pt x="2795877" y="845786"/>
                        <a:pt x="2463732" y="883802"/>
                        <a:pt x="2295371" y="858582"/>
                      </a:cubicBezTo>
                      <a:cubicBezTo>
                        <a:pt x="2127010" y="833362"/>
                        <a:pt x="1874017" y="890935"/>
                        <a:pt x="1531662" y="858582"/>
                      </a:cubicBezTo>
                      <a:cubicBezTo>
                        <a:pt x="1189307" y="826229"/>
                        <a:pt x="1237980" y="852976"/>
                        <a:pt x="976237" y="858582"/>
                      </a:cubicBezTo>
                      <a:cubicBezTo>
                        <a:pt x="714495" y="864188"/>
                        <a:pt x="317712" y="837370"/>
                        <a:pt x="143100" y="858582"/>
                      </a:cubicBezTo>
                      <a:cubicBezTo>
                        <a:pt x="60413" y="858167"/>
                        <a:pt x="-13202" y="802921"/>
                        <a:pt x="0" y="715482"/>
                      </a:cubicBezTo>
                      <a:cubicBezTo>
                        <a:pt x="205" y="508277"/>
                        <a:pt x="19310" y="393679"/>
                        <a:pt x="0" y="143100"/>
                      </a:cubicBezTo>
                      <a:close/>
                    </a:path>
                    <a:path w="7229010" h="858582" stroke="0" extrusionOk="0">
                      <a:moveTo>
                        <a:pt x="0" y="143100"/>
                      </a:moveTo>
                      <a:cubicBezTo>
                        <a:pt x="18229" y="61007"/>
                        <a:pt x="63704" y="14843"/>
                        <a:pt x="143100" y="0"/>
                      </a:cubicBezTo>
                      <a:cubicBezTo>
                        <a:pt x="298380" y="7665"/>
                        <a:pt x="518475" y="10936"/>
                        <a:pt x="629097" y="0"/>
                      </a:cubicBezTo>
                      <a:cubicBezTo>
                        <a:pt x="739719" y="-10936"/>
                        <a:pt x="981803" y="-21049"/>
                        <a:pt x="1115093" y="0"/>
                      </a:cubicBezTo>
                      <a:cubicBezTo>
                        <a:pt x="1248383" y="21049"/>
                        <a:pt x="1451236" y="26873"/>
                        <a:pt x="1739946" y="0"/>
                      </a:cubicBezTo>
                      <a:cubicBezTo>
                        <a:pt x="2028656" y="-26873"/>
                        <a:pt x="2268020" y="-29976"/>
                        <a:pt x="2573084" y="0"/>
                      </a:cubicBezTo>
                      <a:cubicBezTo>
                        <a:pt x="2878148" y="29976"/>
                        <a:pt x="2943843" y="-3338"/>
                        <a:pt x="3059080" y="0"/>
                      </a:cubicBezTo>
                      <a:cubicBezTo>
                        <a:pt x="3174317" y="3338"/>
                        <a:pt x="3497076" y="26313"/>
                        <a:pt x="3614505" y="0"/>
                      </a:cubicBezTo>
                      <a:cubicBezTo>
                        <a:pt x="3731934" y="-26313"/>
                        <a:pt x="4036673" y="17888"/>
                        <a:pt x="4169930" y="0"/>
                      </a:cubicBezTo>
                      <a:cubicBezTo>
                        <a:pt x="4303188" y="-17888"/>
                        <a:pt x="4548532" y="-13013"/>
                        <a:pt x="4794783" y="0"/>
                      </a:cubicBezTo>
                      <a:cubicBezTo>
                        <a:pt x="5041034" y="13013"/>
                        <a:pt x="5267358" y="-5335"/>
                        <a:pt x="5489064" y="0"/>
                      </a:cubicBezTo>
                      <a:cubicBezTo>
                        <a:pt x="5710770" y="5335"/>
                        <a:pt x="5791899" y="11666"/>
                        <a:pt x="5975060" y="0"/>
                      </a:cubicBezTo>
                      <a:cubicBezTo>
                        <a:pt x="6158221" y="-11666"/>
                        <a:pt x="6620369" y="-15507"/>
                        <a:pt x="7085910" y="0"/>
                      </a:cubicBezTo>
                      <a:cubicBezTo>
                        <a:pt x="7172806" y="995"/>
                        <a:pt x="7225429" y="81403"/>
                        <a:pt x="7229010" y="143100"/>
                      </a:cubicBezTo>
                      <a:cubicBezTo>
                        <a:pt x="7217721" y="323624"/>
                        <a:pt x="7221852" y="433269"/>
                        <a:pt x="7229010" y="715482"/>
                      </a:cubicBezTo>
                      <a:cubicBezTo>
                        <a:pt x="7232191" y="786060"/>
                        <a:pt x="7163257" y="857052"/>
                        <a:pt x="7085910" y="858582"/>
                      </a:cubicBezTo>
                      <a:cubicBezTo>
                        <a:pt x="6822900" y="875662"/>
                        <a:pt x="6628945" y="859819"/>
                        <a:pt x="6322201" y="858582"/>
                      </a:cubicBezTo>
                      <a:cubicBezTo>
                        <a:pt x="6015457" y="857345"/>
                        <a:pt x="5837538" y="830170"/>
                        <a:pt x="5697348" y="858582"/>
                      </a:cubicBezTo>
                      <a:cubicBezTo>
                        <a:pt x="5557158" y="886994"/>
                        <a:pt x="5227073" y="829452"/>
                        <a:pt x="4933639" y="858582"/>
                      </a:cubicBezTo>
                      <a:cubicBezTo>
                        <a:pt x="4640205" y="887712"/>
                        <a:pt x="4544092" y="857639"/>
                        <a:pt x="4169930" y="858582"/>
                      </a:cubicBezTo>
                      <a:cubicBezTo>
                        <a:pt x="3795768" y="859525"/>
                        <a:pt x="3553352" y="894186"/>
                        <a:pt x="3336793" y="858582"/>
                      </a:cubicBezTo>
                      <a:cubicBezTo>
                        <a:pt x="3120234" y="822978"/>
                        <a:pt x="2716123" y="836550"/>
                        <a:pt x="2503655" y="858582"/>
                      </a:cubicBezTo>
                      <a:cubicBezTo>
                        <a:pt x="2291187" y="880614"/>
                        <a:pt x="2150910" y="862099"/>
                        <a:pt x="1809374" y="858582"/>
                      </a:cubicBezTo>
                      <a:cubicBezTo>
                        <a:pt x="1467838" y="855065"/>
                        <a:pt x="1324646" y="875935"/>
                        <a:pt x="1115093" y="858582"/>
                      </a:cubicBezTo>
                      <a:cubicBezTo>
                        <a:pt x="905540" y="841229"/>
                        <a:pt x="419322" y="875649"/>
                        <a:pt x="143100" y="858582"/>
                      </a:cubicBezTo>
                      <a:cubicBezTo>
                        <a:pt x="58209" y="846698"/>
                        <a:pt x="9601" y="800042"/>
                        <a:pt x="0" y="715482"/>
                      </a:cubicBezTo>
                      <a:cubicBezTo>
                        <a:pt x="-13869" y="497910"/>
                        <a:pt x="2839" y="267138"/>
                        <a:pt x="0" y="14310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id="{4B0ED505-6634-C6D7-DC6B-AEC4AF3601FC}"/>
                    </a:ext>
                  </a:extLst>
                </p:cNvPr>
                <p:cNvSpPr txBox="1"/>
                <p:nvPr/>
              </p:nvSpPr>
              <p:spPr>
                <a:xfrm>
                  <a:off x="853181" y="2594005"/>
                  <a:ext cx="7346020" cy="892552"/>
                </a:xfrm>
                <a:prstGeom prst="rect">
                  <a:avLst/>
                </a:prstGeom>
                <a:noFill/>
              </p:spPr>
              <p:txBody>
                <a:bodyPr wrap="square" rtlCol="0">
                  <a:spAutoFit/>
                </a:bodyPr>
                <a:lstStyle/>
                <a:p>
                  <a:pPr algn="ctr"/>
                  <a:r>
                    <a:rPr lang="vi-VN" sz="2600" dirty="0">
                      <a:solidFill>
                        <a:schemeClr val="tx1"/>
                      </a:solidFill>
                      <a:latin typeface="Calibri" panose="020F0502020204030204" pitchFamily="34" charset="0"/>
                      <a:cs typeface="Calibri" panose="020F0502020204030204" pitchFamily="34" charset="0"/>
                    </a:rPr>
                    <a:t>Những hình ảnh nào cho thấy khí thế oai hùng </a:t>
                  </a:r>
                </a:p>
                <a:p>
                  <a:pPr algn="ctr"/>
                  <a:r>
                    <a:rPr lang="vi-VN" sz="2600" dirty="0">
                      <a:solidFill>
                        <a:schemeClr val="tx1"/>
                      </a:solidFill>
                      <a:latin typeface="Calibri" panose="020F0502020204030204" pitchFamily="34" charset="0"/>
                      <a:cs typeface="Calibri" panose="020F0502020204030204" pitchFamily="34" charset="0"/>
                    </a:rPr>
                    <a:t>của đoàn quân khởi nghĩa?</a:t>
                  </a:r>
                  <a:endParaRPr lang="en-US" sz="2600" dirty="0">
                    <a:solidFill>
                      <a:schemeClr val="tx1"/>
                    </a:solidFill>
                    <a:latin typeface="Calibri" panose="020F0502020204030204" pitchFamily="34" charset="0"/>
                    <a:cs typeface="Calibri" panose="020F0502020204030204" pitchFamily="34" charset="0"/>
                  </a:endParaRPr>
                </a:p>
              </p:txBody>
            </p:sp>
          </p:grpSp>
        </p:grpSp>
        <p:grpSp>
          <p:nvGrpSpPr>
            <p:cNvPr id="48" name="Nhóm 47">
              <a:extLst>
                <a:ext uri="{FF2B5EF4-FFF2-40B4-BE49-F238E27FC236}">
                  <a16:creationId xmlns:a16="http://schemas.microsoft.com/office/drawing/2014/main" id="{C83520A3-DF1C-A42D-62F5-8DFDDA97E928}"/>
                </a:ext>
              </a:extLst>
            </p:cNvPr>
            <p:cNvGrpSpPr/>
            <p:nvPr/>
          </p:nvGrpSpPr>
          <p:grpSpPr>
            <a:xfrm>
              <a:off x="157235" y="3616875"/>
              <a:ext cx="8705411" cy="1430372"/>
              <a:chOff x="157235" y="3616875"/>
              <a:chExt cx="8705411" cy="1430372"/>
            </a:xfrm>
          </p:grpSpPr>
          <p:pic>
            <p:nvPicPr>
              <p:cNvPr id="15" name="Hình ảnh 14">
                <a:extLst>
                  <a:ext uri="{FF2B5EF4-FFF2-40B4-BE49-F238E27FC236}">
                    <a16:creationId xmlns:a16="http://schemas.microsoft.com/office/drawing/2014/main" id="{6EE1DAEA-9FD7-FDFF-97D2-E15ADD940EED}"/>
                  </a:ext>
                </a:extLst>
              </p:cNvPr>
              <p:cNvPicPr>
                <a:picLocks noChangeAspect="1"/>
              </p:cNvPicPr>
              <p:nvPr/>
            </p:nvPicPr>
            <p:blipFill rotWithShape="1">
              <a:blip r:embed="rId3"/>
              <a:srcRect l="8956" t="37666" r="68907" b="36153"/>
              <a:stretch/>
            </p:blipFill>
            <p:spPr>
              <a:xfrm>
                <a:off x="157235" y="3657660"/>
                <a:ext cx="694421" cy="821299"/>
              </a:xfrm>
              <a:prstGeom prst="rect">
                <a:avLst/>
              </a:prstGeom>
            </p:spPr>
          </p:pic>
          <p:grpSp>
            <p:nvGrpSpPr>
              <p:cNvPr id="39" name="Nhóm 38">
                <a:extLst>
                  <a:ext uri="{FF2B5EF4-FFF2-40B4-BE49-F238E27FC236}">
                    <a16:creationId xmlns:a16="http://schemas.microsoft.com/office/drawing/2014/main" id="{9887DCF8-8A6A-9566-EBE4-25CF7A76D732}"/>
                  </a:ext>
                </a:extLst>
              </p:cNvPr>
              <p:cNvGrpSpPr/>
              <p:nvPr/>
            </p:nvGrpSpPr>
            <p:grpSpPr>
              <a:xfrm>
                <a:off x="496915" y="3616875"/>
                <a:ext cx="8365731" cy="1430372"/>
                <a:chOff x="496915" y="3616875"/>
                <a:chExt cx="8365731" cy="1430372"/>
              </a:xfrm>
            </p:grpSpPr>
            <p:sp>
              <p:nvSpPr>
                <p:cNvPr id="12" name="Hình chữ nhật: Góc Tròn 11">
                  <a:extLst>
                    <a:ext uri="{FF2B5EF4-FFF2-40B4-BE49-F238E27FC236}">
                      <a16:creationId xmlns:a16="http://schemas.microsoft.com/office/drawing/2014/main" id="{C794A15E-9B55-EE79-49E9-27B277E63050}"/>
                    </a:ext>
                  </a:extLst>
                </p:cNvPr>
                <p:cNvSpPr/>
                <p:nvPr/>
              </p:nvSpPr>
              <p:spPr>
                <a:xfrm>
                  <a:off x="931456" y="3616875"/>
                  <a:ext cx="7931190" cy="1430372"/>
                </a:xfrm>
                <a:custGeom>
                  <a:avLst/>
                  <a:gdLst>
                    <a:gd name="connsiteX0" fmla="*/ 0 w 7931190"/>
                    <a:gd name="connsiteY0" fmla="*/ 238400 h 1430372"/>
                    <a:gd name="connsiteX1" fmla="*/ 238400 w 7931190"/>
                    <a:gd name="connsiteY1" fmla="*/ 0 h 1430372"/>
                    <a:gd name="connsiteX2" fmla="*/ 841528 w 7931190"/>
                    <a:gd name="connsiteY2" fmla="*/ 0 h 1430372"/>
                    <a:gd name="connsiteX3" fmla="*/ 1295568 w 7931190"/>
                    <a:gd name="connsiteY3" fmla="*/ 0 h 1430372"/>
                    <a:gd name="connsiteX4" fmla="*/ 1973240 w 7931190"/>
                    <a:gd name="connsiteY4" fmla="*/ 0 h 1430372"/>
                    <a:gd name="connsiteX5" fmla="*/ 2725456 w 7931190"/>
                    <a:gd name="connsiteY5" fmla="*/ 0 h 1430372"/>
                    <a:gd name="connsiteX6" fmla="*/ 3552215 w 7931190"/>
                    <a:gd name="connsiteY6" fmla="*/ 0 h 1430372"/>
                    <a:gd name="connsiteX7" fmla="*/ 4006255 w 7931190"/>
                    <a:gd name="connsiteY7" fmla="*/ 0 h 1430372"/>
                    <a:gd name="connsiteX8" fmla="*/ 4758471 w 7931190"/>
                    <a:gd name="connsiteY8" fmla="*/ 0 h 1430372"/>
                    <a:gd name="connsiteX9" fmla="*/ 5212511 w 7931190"/>
                    <a:gd name="connsiteY9" fmla="*/ 0 h 1430372"/>
                    <a:gd name="connsiteX10" fmla="*/ 5741095 w 7931190"/>
                    <a:gd name="connsiteY10" fmla="*/ 0 h 1430372"/>
                    <a:gd name="connsiteX11" fmla="*/ 6344223 w 7931190"/>
                    <a:gd name="connsiteY11" fmla="*/ 0 h 1430372"/>
                    <a:gd name="connsiteX12" fmla="*/ 6798263 w 7931190"/>
                    <a:gd name="connsiteY12" fmla="*/ 0 h 1430372"/>
                    <a:gd name="connsiteX13" fmla="*/ 7692790 w 7931190"/>
                    <a:gd name="connsiteY13" fmla="*/ 0 h 1430372"/>
                    <a:gd name="connsiteX14" fmla="*/ 7931190 w 7931190"/>
                    <a:gd name="connsiteY14" fmla="*/ 238400 h 1430372"/>
                    <a:gd name="connsiteX15" fmla="*/ 7931190 w 7931190"/>
                    <a:gd name="connsiteY15" fmla="*/ 686579 h 1430372"/>
                    <a:gd name="connsiteX16" fmla="*/ 7931190 w 7931190"/>
                    <a:gd name="connsiteY16" fmla="*/ 1191972 h 1430372"/>
                    <a:gd name="connsiteX17" fmla="*/ 7692790 w 7931190"/>
                    <a:gd name="connsiteY17" fmla="*/ 1430372 h 1430372"/>
                    <a:gd name="connsiteX18" fmla="*/ 6866030 w 7931190"/>
                    <a:gd name="connsiteY18" fmla="*/ 1430372 h 1430372"/>
                    <a:gd name="connsiteX19" fmla="*/ 6188359 w 7931190"/>
                    <a:gd name="connsiteY19" fmla="*/ 1430372 h 1430372"/>
                    <a:gd name="connsiteX20" fmla="*/ 5659775 w 7931190"/>
                    <a:gd name="connsiteY20" fmla="*/ 1430372 h 1430372"/>
                    <a:gd name="connsiteX21" fmla="*/ 5205734 w 7931190"/>
                    <a:gd name="connsiteY21" fmla="*/ 1430372 h 1430372"/>
                    <a:gd name="connsiteX22" fmla="*/ 4602607 w 7931190"/>
                    <a:gd name="connsiteY22" fmla="*/ 1430372 h 1430372"/>
                    <a:gd name="connsiteX23" fmla="*/ 4148566 w 7931190"/>
                    <a:gd name="connsiteY23" fmla="*/ 1430372 h 1430372"/>
                    <a:gd name="connsiteX24" fmla="*/ 3396351 w 7931190"/>
                    <a:gd name="connsiteY24" fmla="*/ 1430372 h 1430372"/>
                    <a:gd name="connsiteX25" fmla="*/ 2569591 w 7931190"/>
                    <a:gd name="connsiteY25" fmla="*/ 1430372 h 1430372"/>
                    <a:gd name="connsiteX26" fmla="*/ 1817375 w 7931190"/>
                    <a:gd name="connsiteY26" fmla="*/ 1430372 h 1430372"/>
                    <a:gd name="connsiteX27" fmla="*/ 1363335 w 7931190"/>
                    <a:gd name="connsiteY27" fmla="*/ 1430372 h 1430372"/>
                    <a:gd name="connsiteX28" fmla="*/ 909295 w 7931190"/>
                    <a:gd name="connsiteY28" fmla="*/ 1430372 h 1430372"/>
                    <a:gd name="connsiteX29" fmla="*/ 238400 w 7931190"/>
                    <a:gd name="connsiteY29" fmla="*/ 1430372 h 1430372"/>
                    <a:gd name="connsiteX30" fmla="*/ 0 w 7931190"/>
                    <a:gd name="connsiteY30" fmla="*/ 1191972 h 1430372"/>
                    <a:gd name="connsiteX31" fmla="*/ 0 w 7931190"/>
                    <a:gd name="connsiteY31" fmla="*/ 724722 h 1430372"/>
                    <a:gd name="connsiteX32" fmla="*/ 0 w 7931190"/>
                    <a:gd name="connsiteY32" fmla="*/ 238400 h 14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31190" h="1430372" fill="none" extrusionOk="0">
                      <a:moveTo>
                        <a:pt x="0" y="238400"/>
                      </a:moveTo>
                      <a:cubicBezTo>
                        <a:pt x="3145" y="104129"/>
                        <a:pt x="84405" y="-7354"/>
                        <a:pt x="238400" y="0"/>
                      </a:cubicBezTo>
                      <a:cubicBezTo>
                        <a:pt x="495145" y="-904"/>
                        <a:pt x="664745" y="-8501"/>
                        <a:pt x="841528" y="0"/>
                      </a:cubicBezTo>
                      <a:cubicBezTo>
                        <a:pt x="1018311" y="8501"/>
                        <a:pt x="1120449" y="4524"/>
                        <a:pt x="1295568" y="0"/>
                      </a:cubicBezTo>
                      <a:cubicBezTo>
                        <a:pt x="1470687" y="-4524"/>
                        <a:pt x="1704517" y="16070"/>
                        <a:pt x="1973240" y="0"/>
                      </a:cubicBezTo>
                      <a:cubicBezTo>
                        <a:pt x="2241963" y="-16070"/>
                        <a:pt x="2557382" y="-34741"/>
                        <a:pt x="2725456" y="0"/>
                      </a:cubicBezTo>
                      <a:cubicBezTo>
                        <a:pt x="2893530" y="34741"/>
                        <a:pt x="3246195" y="-25241"/>
                        <a:pt x="3552215" y="0"/>
                      </a:cubicBezTo>
                      <a:cubicBezTo>
                        <a:pt x="3858235" y="25241"/>
                        <a:pt x="3874752" y="15176"/>
                        <a:pt x="4006255" y="0"/>
                      </a:cubicBezTo>
                      <a:cubicBezTo>
                        <a:pt x="4137758" y="-15176"/>
                        <a:pt x="4550665" y="-16014"/>
                        <a:pt x="4758471" y="0"/>
                      </a:cubicBezTo>
                      <a:cubicBezTo>
                        <a:pt x="4966277" y="16014"/>
                        <a:pt x="5034497" y="22083"/>
                        <a:pt x="5212511" y="0"/>
                      </a:cubicBezTo>
                      <a:cubicBezTo>
                        <a:pt x="5390525" y="-22083"/>
                        <a:pt x="5587101" y="-17872"/>
                        <a:pt x="5741095" y="0"/>
                      </a:cubicBezTo>
                      <a:cubicBezTo>
                        <a:pt x="5895089" y="17872"/>
                        <a:pt x="6173764" y="16053"/>
                        <a:pt x="6344223" y="0"/>
                      </a:cubicBezTo>
                      <a:cubicBezTo>
                        <a:pt x="6514682" y="-16053"/>
                        <a:pt x="6592986" y="18750"/>
                        <a:pt x="6798263" y="0"/>
                      </a:cubicBezTo>
                      <a:cubicBezTo>
                        <a:pt x="7003540" y="-18750"/>
                        <a:pt x="7470526" y="23252"/>
                        <a:pt x="7692790" y="0"/>
                      </a:cubicBezTo>
                      <a:cubicBezTo>
                        <a:pt x="7804684" y="-256"/>
                        <a:pt x="7909508" y="118863"/>
                        <a:pt x="7931190" y="238400"/>
                      </a:cubicBezTo>
                      <a:cubicBezTo>
                        <a:pt x="7922633" y="394960"/>
                        <a:pt x="7950657" y="464702"/>
                        <a:pt x="7931190" y="686579"/>
                      </a:cubicBezTo>
                      <a:cubicBezTo>
                        <a:pt x="7911723" y="908456"/>
                        <a:pt x="7912937" y="945558"/>
                        <a:pt x="7931190" y="1191972"/>
                      </a:cubicBezTo>
                      <a:cubicBezTo>
                        <a:pt x="7926183" y="1339795"/>
                        <a:pt x="7822660" y="1459071"/>
                        <a:pt x="7692790" y="1430372"/>
                      </a:cubicBezTo>
                      <a:cubicBezTo>
                        <a:pt x="7366448" y="1469303"/>
                        <a:pt x="7060454" y="1422449"/>
                        <a:pt x="6866030" y="1430372"/>
                      </a:cubicBezTo>
                      <a:cubicBezTo>
                        <a:pt x="6671606" y="1438295"/>
                        <a:pt x="6405896" y="1397166"/>
                        <a:pt x="6188359" y="1430372"/>
                      </a:cubicBezTo>
                      <a:cubicBezTo>
                        <a:pt x="5970822" y="1463578"/>
                        <a:pt x="5774998" y="1416681"/>
                        <a:pt x="5659775" y="1430372"/>
                      </a:cubicBezTo>
                      <a:cubicBezTo>
                        <a:pt x="5544552" y="1444063"/>
                        <a:pt x="5373241" y="1448421"/>
                        <a:pt x="5205734" y="1430372"/>
                      </a:cubicBezTo>
                      <a:cubicBezTo>
                        <a:pt x="5038227" y="1412323"/>
                        <a:pt x="4878106" y="1428018"/>
                        <a:pt x="4602607" y="1430372"/>
                      </a:cubicBezTo>
                      <a:cubicBezTo>
                        <a:pt x="4327108" y="1432726"/>
                        <a:pt x="4365645" y="1432270"/>
                        <a:pt x="4148566" y="1430372"/>
                      </a:cubicBezTo>
                      <a:cubicBezTo>
                        <a:pt x="3931487" y="1428474"/>
                        <a:pt x="3699084" y="1459103"/>
                        <a:pt x="3396351" y="1430372"/>
                      </a:cubicBezTo>
                      <a:cubicBezTo>
                        <a:pt x="3093619" y="1401641"/>
                        <a:pt x="2820456" y="1452208"/>
                        <a:pt x="2569591" y="1430372"/>
                      </a:cubicBezTo>
                      <a:cubicBezTo>
                        <a:pt x="2318726" y="1408536"/>
                        <a:pt x="2067833" y="1423693"/>
                        <a:pt x="1817375" y="1430372"/>
                      </a:cubicBezTo>
                      <a:cubicBezTo>
                        <a:pt x="1566917" y="1437051"/>
                        <a:pt x="1522819" y="1430890"/>
                        <a:pt x="1363335" y="1430372"/>
                      </a:cubicBezTo>
                      <a:cubicBezTo>
                        <a:pt x="1203851" y="1429854"/>
                        <a:pt x="1101337" y="1409484"/>
                        <a:pt x="909295" y="1430372"/>
                      </a:cubicBezTo>
                      <a:cubicBezTo>
                        <a:pt x="717253" y="1451260"/>
                        <a:pt x="570671" y="1399713"/>
                        <a:pt x="238400" y="1430372"/>
                      </a:cubicBezTo>
                      <a:cubicBezTo>
                        <a:pt x="132370" y="1423346"/>
                        <a:pt x="-10758" y="1334601"/>
                        <a:pt x="0" y="1191972"/>
                      </a:cubicBezTo>
                      <a:cubicBezTo>
                        <a:pt x="12305" y="978369"/>
                        <a:pt x="346" y="903095"/>
                        <a:pt x="0" y="724722"/>
                      </a:cubicBezTo>
                      <a:cubicBezTo>
                        <a:pt x="-346" y="546349"/>
                        <a:pt x="-16476" y="391644"/>
                        <a:pt x="0" y="238400"/>
                      </a:cubicBezTo>
                      <a:close/>
                    </a:path>
                    <a:path w="7931190" h="1430372" stroke="0" extrusionOk="0">
                      <a:moveTo>
                        <a:pt x="0" y="238400"/>
                      </a:moveTo>
                      <a:cubicBezTo>
                        <a:pt x="14838" y="104244"/>
                        <a:pt x="106279" y="18576"/>
                        <a:pt x="238400" y="0"/>
                      </a:cubicBezTo>
                      <a:cubicBezTo>
                        <a:pt x="367333" y="1843"/>
                        <a:pt x="600089" y="18401"/>
                        <a:pt x="692440" y="0"/>
                      </a:cubicBezTo>
                      <a:cubicBezTo>
                        <a:pt x="784791" y="-18401"/>
                        <a:pt x="927880" y="-16409"/>
                        <a:pt x="1146480" y="0"/>
                      </a:cubicBezTo>
                      <a:cubicBezTo>
                        <a:pt x="1365080" y="16409"/>
                        <a:pt x="1616587" y="17062"/>
                        <a:pt x="1749608" y="0"/>
                      </a:cubicBezTo>
                      <a:cubicBezTo>
                        <a:pt x="1882629" y="-17062"/>
                        <a:pt x="2372500" y="21891"/>
                        <a:pt x="2576368" y="0"/>
                      </a:cubicBezTo>
                      <a:cubicBezTo>
                        <a:pt x="2780236" y="-21891"/>
                        <a:pt x="2883148" y="7789"/>
                        <a:pt x="3030408" y="0"/>
                      </a:cubicBezTo>
                      <a:cubicBezTo>
                        <a:pt x="3177668" y="-7789"/>
                        <a:pt x="3333121" y="12283"/>
                        <a:pt x="3558992" y="0"/>
                      </a:cubicBezTo>
                      <a:cubicBezTo>
                        <a:pt x="3784863" y="-12283"/>
                        <a:pt x="3925945" y="17985"/>
                        <a:pt x="4087576" y="0"/>
                      </a:cubicBezTo>
                      <a:cubicBezTo>
                        <a:pt x="4249207" y="-17985"/>
                        <a:pt x="4444029" y="21935"/>
                        <a:pt x="4690704" y="0"/>
                      </a:cubicBezTo>
                      <a:cubicBezTo>
                        <a:pt x="4937379" y="-21935"/>
                        <a:pt x="5192033" y="-14776"/>
                        <a:pt x="5368376" y="0"/>
                      </a:cubicBezTo>
                      <a:cubicBezTo>
                        <a:pt x="5544719" y="14776"/>
                        <a:pt x="5696599" y="6871"/>
                        <a:pt x="5822416" y="0"/>
                      </a:cubicBezTo>
                      <a:cubicBezTo>
                        <a:pt x="5948233" y="-6871"/>
                        <a:pt x="6189342" y="14159"/>
                        <a:pt x="6351000" y="0"/>
                      </a:cubicBezTo>
                      <a:cubicBezTo>
                        <a:pt x="6512658" y="-14159"/>
                        <a:pt x="6893837" y="15980"/>
                        <a:pt x="7103216" y="0"/>
                      </a:cubicBezTo>
                      <a:cubicBezTo>
                        <a:pt x="7312595" y="-15980"/>
                        <a:pt x="7442725" y="-24512"/>
                        <a:pt x="7692790" y="0"/>
                      </a:cubicBezTo>
                      <a:cubicBezTo>
                        <a:pt x="7821365" y="-26088"/>
                        <a:pt x="7924203" y="127985"/>
                        <a:pt x="7931190" y="238400"/>
                      </a:cubicBezTo>
                      <a:cubicBezTo>
                        <a:pt x="7921633" y="456577"/>
                        <a:pt x="7941077" y="605403"/>
                        <a:pt x="7931190" y="715186"/>
                      </a:cubicBezTo>
                      <a:cubicBezTo>
                        <a:pt x="7921303" y="824969"/>
                        <a:pt x="7945243" y="1030856"/>
                        <a:pt x="7931190" y="1191972"/>
                      </a:cubicBezTo>
                      <a:cubicBezTo>
                        <a:pt x="7942758" y="1322202"/>
                        <a:pt x="7828085" y="1431537"/>
                        <a:pt x="7692790" y="1430372"/>
                      </a:cubicBezTo>
                      <a:cubicBezTo>
                        <a:pt x="7353867" y="1427716"/>
                        <a:pt x="7048229" y="1389359"/>
                        <a:pt x="6866030" y="1430372"/>
                      </a:cubicBezTo>
                      <a:cubicBezTo>
                        <a:pt x="6683831" y="1471385"/>
                        <a:pt x="6432636" y="1462156"/>
                        <a:pt x="6039271" y="1430372"/>
                      </a:cubicBezTo>
                      <a:cubicBezTo>
                        <a:pt x="5645906" y="1398588"/>
                        <a:pt x="5382079" y="1391007"/>
                        <a:pt x="5212511" y="1430372"/>
                      </a:cubicBezTo>
                      <a:cubicBezTo>
                        <a:pt x="5042943" y="1469737"/>
                        <a:pt x="4772352" y="1457004"/>
                        <a:pt x="4534839" y="1430372"/>
                      </a:cubicBezTo>
                      <a:cubicBezTo>
                        <a:pt x="4297326" y="1403740"/>
                        <a:pt x="4090513" y="1451750"/>
                        <a:pt x="3857168" y="1430372"/>
                      </a:cubicBezTo>
                      <a:cubicBezTo>
                        <a:pt x="3623823" y="1408994"/>
                        <a:pt x="3382589" y="1432045"/>
                        <a:pt x="3254040" y="1430372"/>
                      </a:cubicBezTo>
                      <a:cubicBezTo>
                        <a:pt x="3125491" y="1428699"/>
                        <a:pt x="2853253" y="1423709"/>
                        <a:pt x="2725456" y="1430372"/>
                      </a:cubicBezTo>
                      <a:cubicBezTo>
                        <a:pt x="2597659" y="1437035"/>
                        <a:pt x="2424375" y="1453472"/>
                        <a:pt x="2196872" y="1430372"/>
                      </a:cubicBezTo>
                      <a:cubicBezTo>
                        <a:pt x="1969369" y="1407272"/>
                        <a:pt x="1802506" y="1401045"/>
                        <a:pt x="1593744" y="1430372"/>
                      </a:cubicBezTo>
                      <a:cubicBezTo>
                        <a:pt x="1384982" y="1459699"/>
                        <a:pt x="1120232" y="1430483"/>
                        <a:pt x="841528" y="1430372"/>
                      </a:cubicBezTo>
                      <a:cubicBezTo>
                        <a:pt x="562824" y="1430261"/>
                        <a:pt x="465786" y="1451937"/>
                        <a:pt x="238400" y="1430372"/>
                      </a:cubicBezTo>
                      <a:cubicBezTo>
                        <a:pt x="99351" y="1417333"/>
                        <a:pt x="-4060" y="1309655"/>
                        <a:pt x="0" y="1191972"/>
                      </a:cubicBezTo>
                      <a:cubicBezTo>
                        <a:pt x="19349" y="1058596"/>
                        <a:pt x="-9730" y="869550"/>
                        <a:pt x="0" y="734257"/>
                      </a:cubicBezTo>
                      <a:cubicBezTo>
                        <a:pt x="9730" y="598964"/>
                        <a:pt x="-16799" y="374235"/>
                        <a:pt x="0" y="238400"/>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id="{2F4733F2-767E-E054-845D-143514B10652}"/>
                    </a:ext>
                  </a:extLst>
                </p:cNvPr>
                <p:cNvSpPr txBox="1"/>
                <p:nvPr/>
              </p:nvSpPr>
              <p:spPr>
                <a:xfrm>
                  <a:off x="496915" y="3657660"/>
                  <a:ext cx="7795429" cy="461665"/>
                </a:xfrm>
                <a:prstGeom prst="rect">
                  <a:avLst/>
                </a:prstGeom>
                <a:noFill/>
              </p:spPr>
              <p:txBody>
                <a:bodyPr wrap="square" rtlCol="0">
                  <a:spAutoFit/>
                </a:bodyPr>
                <a:lstStyle/>
                <a:p>
                  <a:pPr algn="ctr"/>
                  <a:r>
                    <a:rPr lang="vi-VN" sz="2400" dirty="0">
                      <a:solidFill>
                        <a:schemeClr val="tx1"/>
                      </a:solidFill>
                      <a:latin typeface="Calibri" panose="020F0502020204030204" pitchFamily="34" charset="0"/>
                      <a:cs typeface="Calibri" panose="020F0502020204030204" pitchFamily="34" charset="0"/>
                    </a:rPr>
                    <a:t>Nhân dân ta làm gì để ghi nhớ công ơn Hà Bà Trưng?</a:t>
                  </a:r>
                  <a:endParaRPr lang="en-US" sz="2400" dirty="0">
                    <a:solidFill>
                      <a:schemeClr val="tx1"/>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BC79326-3D40-8468-97B4-73B9D422A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2011" y="4054547"/>
                  <a:ext cx="4035340" cy="908860"/>
                </a:xfrm>
                <a:prstGeom prst="rect">
                  <a:avLst/>
                </a:pr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288484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5" name="Nhóm 44">
            <a:extLst>
              <a:ext uri="{FF2B5EF4-FFF2-40B4-BE49-F238E27FC236}">
                <a16:creationId xmlns:a16="http://schemas.microsoft.com/office/drawing/2014/main" id="{F4C54D7F-64A8-7A86-1396-E50587DA7275}"/>
              </a:ext>
            </a:extLst>
          </p:cNvPr>
          <p:cNvGrpSpPr/>
          <p:nvPr/>
        </p:nvGrpSpPr>
        <p:grpSpPr>
          <a:xfrm>
            <a:off x="46821" y="610011"/>
            <a:ext cx="8359112" cy="878810"/>
            <a:chOff x="339191" y="915487"/>
            <a:chExt cx="8359112" cy="878810"/>
          </a:xfrm>
        </p:grpSpPr>
        <p:grpSp>
          <p:nvGrpSpPr>
            <p:cNvPr id="33" name="Nhóm 32">
              <a:extLst>
                <a:ext uri="{FF2B5EF4-FFF2-40B4-BE49-F238E27FC236}">
                  <a16:creationId xmlns:a16="http://schemas.microsoft.com/office/drawing/2014/main" id="{0CA0292F-3C49-0EF4-8596-51132C3FF49F}"/>
                </a:ext>
              </a:extLst>
            </p:cNvPr>
            <p:cNvGrpSpPr/>
            <p:nvPr/>
          </p:nvGrpSpPr>
          <p:grpSpPr>
            <a:xfrm>
              <a:off x="820461" y="1044556"/>
              <a:ext cx="7877842" cy="603038"/>
              <a:chOff x="861955" y="1107353"/>
              <a:chExt cx="7877842" cy="603038"/>
            </a:xfrm>
          </p:grpSpPr>
          <p:sp>
            <p:nvSpPr>
              <p:cNvPr id="27" name="Hình chữ nhật: Góc Tròn 26">
                <a:extLst>
                  <a:ext uri="{FF2B5EF4-FFF2-40B4-BE49-F238E27FC236}">
                    <a16:creationId xmlns:a16="http://schemas.microsoft.com/office/drawing/2014/main" id="{001C86E4-8D13-98B2-8EC9-B055275700B6}"/>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28" name="Hộp Văn bản 27">
                <a:extLst>
                  <a:ext uri="{FF2B5EF4-FFF2-40B4-BE49-F238E27FC236}">
                    <a16:creationId xmlns:a16="http://schemas.microsoft.com/office/drawing/2014/main" id="{13C8BCFA-E83D-4E63-55A1-3DBE7C47143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chemeClr val="tx1"/>
                    </a:solidFill>
                    <a:latin typeface="Calibri" panose="020F0502020204030204" pitchFamily="34" charset="0"/>
                    <a:cs typeface="Calibri" panose="020F0502020204030204" pitchFamily="34" charset="0"/>
                  </a:rPr>
                  <a:t>Giặc ngoại xâm gây ra những tội ác gì với nhân dân ta?</a:t>
                </a:r>
                <a:endParaRPr lang="en-US" sz="2600" dirty="0">
                  <a:solidFill>
                    <a:schemeClr val="tx1"/>
                  </a:solidFill>
                  <a:latin typeface="Calibri" panose="020F0502020204030204" pitchFamily="34" charset="0"/>
                  <a:cs typeface="Calibri" panose="020F0502020204030204" pitchFamily="34" charset="0"/>
                </a:endParaRPr>
              </a:p>
            </p:txBody>
          </p:sp>
        </p:grpSp>
        <p:pic>
          <p:nvPicPr>
            <p:cNvPr id="29" name="Hình ảnh 28">
              <a:extLst>
                <a:ext uri="{FF2B5EF4-FFF2-40B4-BE49-F238E27FC236}">
                  <a16:creationId xmlns:a16="http://schemas.microsoft.com/office/drawing/2014/main" id="{B232A558-3BEC-44D1-9CAB-18C64F0863DE}"/>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4" name="Nhóm 13">
            <a:extLst>
              <a:ext uri="{FF2B5EF4-FFF2-40B4-BE49-F238E27FC236}">
                <a16:creationId xmlns:a16="http://schemas.microsoft.com/office/drawing/2014/main" id="{F7FD290C-C52B-A4F1-BBC4-4673520A2213}"/>
              </a:ext>
            </a:extLst>
          </p:cNvPr>
          <p:cNvGrpSpPr/>
          <p:nvPr/>
        </p:nvGrpSpPr>
        <p:grpSpPr>
          <a:xfrm>
            <a:off x="391099" y="2106191"/>
            <a:ext cx="8361802" cy="2486026"/>
            <a:chOff x="391099" y="1747899"/>
            <a:chExt cx="8361802" cy="2959099"/>
          </a:xfrm>
        </p:grpSpPr>
        <p:sp>
          <p:nvSpPr>
            <p:cNvPr id="16" name="Rectangle: Rounded Corners 11">
              <a:extLst>
                <a:ext uri="{FF2B5EF4-FFF2-40B4-BE49-F238E27FC236}">
                  <a16:creationId xmlns:a16="http://schemas.microsoft.com/office/drawing/2014/main" id="{200C4580-629F-4F0E-F54A-2D423B613660}"/>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Hộp Văn bản 16">
              <a:extLst>
                <a:ext uri="{FF2B5EF4-FFF2-40B4-BE49-F238E27FC236}">
                  <a16:creationId xmlns:a16="http://schemas.microsoft.com/office/drawing/2014/main" id="{D72BC347-B0CB-07FC-D2D5-064A9B87BE77}"/>
                </a:ext>
              </a:extLst>
            </p:cNvPr>
            <p:cNvSpPr txBox="1"/>
            <p:nvPr/>
          </p:nvSpPr>
          <p:spPr>
            <a:xfrm>
              <a:off x="738067" y="1869599"/>
              <a:ext cx="7667866" cy="2308324"/>
            </a:xfrm>
            <a:prstGeom prst="rect">
              <a:avLst/>
            </a:prstGeom>
            <a:noFill/>
          </p:spPr>
          <p:txBody>
            <a:bodyPr wrap="square">
              <a:spAutoFit/>
            </a:bodyPr>
            <a:lstStyle/>
            <a:p>
              <a:pPr algn="just"/>
              <a:r>
                <a:rPr lang="vi-VN" sz="2400" b="0" i="0" dirty="0">
                  <a:solidFill>
                    <a:srgbClr val="000000"/>
                  </a:solidFill>
                  <a:effectLst/>
                  <a:latin typeface="+mn-lt"/>
                </a:rPr>
                <a:t>1. Thuở xưa, nước ta bị nhà Hán đô hộ. Giặc ngoại xâm thẳng tay giết hại dân lành, cướp hết ruộng nương màu mỡ. Chúng bắt dân lên rừng săn thú lạ, xuống biển mò ngọc trai, khiến bao người thiệt mạng vì hổ báo, cá sấu, thuồng luồng,... Lòng dân oán hận ngút trời, chỉ chờ dịp vùng lên đánh đuổi quân xâm lược.</a:t>
              </a:r>
            </a:p>
          </p:txBody>
        </p:sp>
      </p:grpSp>
      <p:grpSp>
        <p:nvGrpSpPr>
          <p:cNvPr id="18" name="Nhóm 17">
            <a:extLst>
              <a:ext uri="{FF2B5EF4-FFF2-40B4-BE49-F238E27FC236}">
                <a16:creationId xmlns:a16="http://schemas.microsoft.com/office/drawing/2014/main" id="{2E4C1EE9-FBD3-32B8-E2A2-BE69DFF903B3}"/>
              </a:ext>
            </a:extLst>
          </p:cNvPr>
          <p:cNvGrpSpPr/>
          <p:nvPr/>
        </p:nvGrpSpPr>
        <p:grpSpPr>
          <a:xfrm>
            <a:off x="391099" y="2106190"/>
            <a:ext cx="8361802" cy="2484999"/>
            <a:chOff x="391099" y="1747899"/>
            <a:chExt cx="8361802" cy="2959099"/>
          </a:xfrm>
        </p:grpSpPr>
        <p:sp>
          <p:nvSpPr>
            <p:cNvPr id="19" name="Rectangle: Rounded Corners 11">
              <a:extLst>
                <a:ext uri="{FF2B5EF4-FFF2-40B4-BE49-F238E27FC236}">
                  <a16:creationId xmlns:a16="http://schemas.microsoft.com/office/drawing/2014/main" id="{10BD9F74-1B2B-9A00-1399-20828F9954BE}"/>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4" name="Hộp Văn bản 33">
              <a:extLst>
                <a:ext uri="{FF2B5EF4-FFF2-40B4-BE49-F238E27FC236}">
                  <a16:creationId xmlns:a16="http://schemas.microsoft.com/office/drawing/2014/main" id="{234EC29B-9F73-DA27-9217-02E9B3866A73}"/>
                </a:ext>
              </a:extLst>
            </p:cNvPr>
            <p:cNvSpPr txBox="1"/>
            <p:nvPr/>
          </p:nvSpPr>
          <p:spPr>
            <a:xfrm>
              <a:off x="738067" y="1869599"/>
              <a:ext cx="7667866" cy="2747582"/>
            </a:xfrm>
            <a:prstGeom prst="rect">
              <a:avLst/>
            </a:prstGeom>
            <a:noFill/>
          </p:spPr>
          <p:txBody>
            <a:bodyPr wrap="square">
              <a:spAutoFit/>
            </a:bodyPr>
            <a:lstStyle/>
            <a:p>
              <a:pPr algn="just"/>
              <a:r>
                <a:rPr lang="vi-VN" sz="2400" b="0" i="0" dirty="0">
                  <a:solidFill>
                    <a:srgbClr val="000000"/>
                  </a:solidFill>
                  <a:effectLst/>
                  <a:latin typeface="+mn-lt"/>
                </a:rPr>
                <a:t>1. Thuở xưa, nước ta bị nhà Hán đô hộ. </a:t>
              </a:r>
              <a:r>
                <a:rPr lang="vi-VN" sz="2400" b="0" i="0" dirty="0">
                  <a:solidFill>
                    <a:srgbClr val="000000"/>
                  </a:solidFill>
                  <a:effectLst/>
                  <a:highlight>
                    <a:srgbClr val="FFFF00"/>
                  </a:highlight>
                  <a:latin typeface="+mn-lt"/>
                </a:rPr>
                <a:t>Giặc ngoại xâm thẳng tay giết hại dân lành, cướp hết ruộng nương màu mỡ. Chúng bắt dân lên rừng săn thú lạ, xuống biển mò ngọc trai, khiến bao người thiệt mạng vì hổ báo, cá sấu, thuồng luồng,... Lòng dân oán hận ngút trời, chỉ chờ dịp vùng lên đánh đuổi quân xâm lược.</a:t>
              </a:r>
            </a:p>
          </p:txBody>
        </p:sp>
      </p:grpSp>
    </p:spTree>
    <p:extLst>
      <p:ext uri="{BB962C8B-B14F-4D97-AF65-F5344CB8AC3E}">
        <p14:creationId xmlns:p14="http://schemas.microsoft.com/office/powerpoint/2010/main" val="425117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4" name="Nhóm 3">
            <a:extLst>
              <a:ext uri="{FF2B5EF4-FFF2-40B4-BE49-F238E27FC236}">
                <a16:creationId xmlns:a16="http://schemas.microsoft.com/office/drawing/2014/main" id="{88958694-02C5-448A-2BEA-25BDFCE2063C}"/>
              </a:ext>
            </a:extLst>
          </p:cNvPr>
          <p:cNvGrpSpPr/>
          <p:nvPr/>
        </p:nvGrpSpPr>
        <p:grpSpPr>
          <a:xfrm>
            <a:off x="-118977" y="592623"/>
            <a:ext cx="8770034" cy="853061"/>
            <a:chOff x="282740" y="1772216"/>
            <a:chExt cx="8770034" cy="853061"/>
          </a:xfrm>
        </p:grpSpPr>
        <p:grpSp>
          <p:nvGrpSpPr>
            <p:cNvPr id="21" name="Nhóm 20">
              <a:extLst>
                <a:ext uri="{FF2B5EF4-FFF2-40B4-BE49-F238E27FC236}">
                  <a16:creationId xmlns:a16="http://schemas.microsoft.com/office/drawing/2014/main" id="{D8072B45-2E2D-FC17-83BF-40FA638EA1C2}"/>
                </a:ext>
              </a:extLst>
            </p:cNvPr>
            <p:cNvGrpSpPr/>
            <p:nvPr/>
          </p:nvGrpSpPr>
          <p:grpSpPr>
            <a:xfrm>
              <a:off x="898990" y="1862950"/>
              <a:ext cx="8153784" cy="610567"/>
              <a:chOff x="4589524" y="999162"/>
              <a:chExt cx="8153784" cy="610567"/>
            </a:xfrm>
          </p:grpSpPr>
          <p:sp>
            <p:nvSpPr>
              <p:cNvPr id="23" name="Hình chữ nhật: Góc Tròn 22">
                <a:extLst>
                  <a:ext uri="{FF2B5EF4-FFF2-40B4-BE49-F238E27FC236}">
                    <a16:creationId xmlns:a16="http://schemas.microsoft.com/office/drawing/2014/main" id="{3B9C686D-2722-E105-860F-930E7CCE0C79}"/>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ộp Văn bản 23">
                <a:extLst>
                  <a:ext uri="{FF2B5EF4-FFF2-40B4-BE49-F238E27FC236}">
                    <a16:creationId xmlns:a16="http://schemas.microsoft.com/office/drawing/2014/main" id="{E87E2770-D5FB-04E2-FFDE-6FC533610E54}"/>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chemeClr val="tx1"/>
                    </a:solidFill>
                    <a:latin typeface="Calibri" panose="020F0502020204030204" pitchFamily="34" charset="0"/>
                    <a:cs typeface="Calibri" panose="020F0502020204030204" pitchFamily="34" charset="0"/>
                  </a:rPr>
                  <a:t>Tìm chi tiết cho thấy tài năng và chí lớn của Hai Bà Trưng?</a:t>
                </a:r>
                <a:endParaRPr lang="en-US" sz="2600" dirty="0">
                  <a:solidFill>
                    <a:schemeClr val="tx1"/>
                  </a:solidFill>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7DD10E6E-390F-FF84-BE07-3C25DFBC366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39" name="Nhóm 38">
            <a:extLst>
              <a:ext uri="{FF2B5EF4-FFF2-40B4-BE49-F238E27FC236}">
                <a16:creationId xmlns:a16="http://schemas.microsoft.com/office/drawing/2014/main" id="{26B88A39-AAA5-0217-DB1B-4D9CBBF9F2F3}"/>
              </a:ext>
            </a:extLst>
          </p:cNvPr>
          <p:cNvGrpSpPr/>
          <p:nvPr/>
        </p:nvGrpSpPr>
        <p:grpSpPr>
          <a:xfrm>
            <a:off x="391099" y="2127032"/>
            <a:ext cx="8361802" cy="1945214"/>
            <a:chOff x="391099" y="1979086"/>
            <a:chExt cx="8361802" cy="1945214"/>
          </a:xfrm>
        </p:grpSpPr>
        <p:sp>
          <p:nvSpPr>
            <p:cNvPr id="37" name="Rectangle: Rounded Corners 11">
              <a:extLst>
                <a:ext uri="{FF2B5EF4-FFF2-40B4-BE49-F238E27FC236}">
                  <a16:creationId xmlns:a16="http://schemas.microsoft.com/office/drawing/2014/main" id="{E6580D8E-2624-68CE-7CF3-95597E3B0CCF}"/>
                </a:ext>
              </a:extLst>
            </p:cNvPr>
            <p:cNvSpPr/>
            <p:nvPr/>
          </p:nvSpPr>
          <p:spPr>
            <a:xfrm>
              <a:off x="391099" y="1979086"/>
              <a:ext cx="8361802" cy="1945214"/>
            </a:xfrm>
            <a:custGeom>
              <a:avLst/>
              <a:gdLst>
                <a:gd name="connsiteX0" fmla="*/ 0 w 8361802"/>
                <a:gd name="connsiteY0" fmla="*/ 193977 h 1945214"/>
                <a:gd name="connsiteX1" fmla="*/ 193977 w 8361802"/>
                <a:gd name="connsiteY1" fmla="*/ 0 h 1945214"/>
                <a:gd name="connsiteX2" fmla="*/ 8167825 w 8361802"/>
                <a:gd name="connsiteY2" fmla="*/ 0 h 1945214"/>
                <a:gd name="connsiteX3" fmla="*/ 8361802 w 8361802"/>
                <a:gd name="connsiteY3" fmla="*/ 193977 h 1945214"/>
                <a:gd name="connsiteX4" fmla="*/ 8361802 w 8361802"/>
                <a:gd name="connsiteY4" fmla="*/ 1751237 h 1945214"/>
                <a:gd name="connsiteX5" fmla="*/ 8167825 w 8361802"/>
                <a:gd name="connsiteY5" fmla="*/ 1945214 h 1945214"/>
                <a:gd name="connsiteX6" fmla="*/ 193977 w 8361802"/>
                <a:gd name="connsiteY6" fmla="*/ 1945214 h 1945214"/>
                <a:gd name="connsiteX7" fmla="*/ 0 w 8361802"/>
                <a:gd name="connsiteY7" fmla="*/ 1751237 h 1945214"/>
                <a:gd name="connsiteX8" fmla="*/ 0 w 8361802"/>
                <a:gd name="connsiteY8" fmla="*/ 193977 h 19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1945214" fill="none" extrusionOk="0">
                  <a:moveTo>
                    <a:pt x="0" y="193977"/>
                  </a:moveTo>
                  <a:cubicBezTo>
                    <a:pt x="276" y="94320"/>
                    <a:pt x="95872" y="15149"/>
                    <a:pt x="193977" y="0"/>
                  </a:cubicBezTo>
                  <a:cubicBezTo>
                    <a:pt x="2944601" y="72427"/>
                    <a:pt x="6547840" y="61419"/>
                    <a:pt x="8167825" y="0"/>
                  </a:cubicBezTo>
                  <a:cubicBezTo>
                    <a:pt x="8273318" y="-11279"/>
                    <a:pt x="8355026" y="84796"/>
                    <a:pt x="8361802" y="193977"/>
                  </a:cubicBezTo>
                  <a:cubicBezTo>
                    <a:pt x="8328455" y="512870"/>
                    <a:pt x="8284653" y="1023597"/>
                    <a:pt x="8361802" y="1751237"/>
                  </a:cubicBezTo>
                  <a:cubicBezTo>
                    <a:pt x="8362990" y="1852340"/>
                    <a:pt x="8272543" y="1942509"/>
                    <a:pt x="8167825" y="1945214"/>
                  </a:cubicBezTo>
                  <a:cubicBezTo>
                    <a:pt x="5936467" y="1975041"/>
                    <a:pt x="3511872" y="1865908"/>
                    <a:pt x="193977" y="1945214"/>
                  </a:cubicBezTo>
                  <a:cubicBezTo>
                    <a:pt x="102908" y="1943398"/>
                    <a:pt x="-8966" y="1860141"/>
                    <a:pt x="0" y="1751237"/>
                  </a:cubicBezTo>
                  <a:cubicBezTo>
                    <a:pt x="24261" y="1224958"/>
                    <a:pt x="-21730" y="892006"/>
                    <a:pt x="0" y="193977"/>
                  </a:cubicBezTo>
                  <a:close/>
                </a:path>
                <a:path w="8361802" h="1945214" stroke="0" extrusionOk="0">
                  <a:moveTo>
                    <a:pt x="0" y="193977"/>
                  </a:moveTo>
                  <a:cubicBezTo>
                    <a:pt x="9468" y="89427"/>
                    <a:pt x="93161" y="13156"/>
                    <a:pt x="193977" y="0"/>
                  </a:cubicBezTo>
                  <a:cubicBezTo>
                    <a:pt x="1638135" y="123000"/>
                    <a:pt x="6719272" y="-96860"/>
                    <a:pt x="8167825" y="0"/>
                  </a:cubicBezTo>
                  <a:cubicBezTo>
                    <a:pt x="8270466" y="-3422"/>
                    <a:pt x="8370939" y="68425"/>
                    <a:pt x="8361802" y="193977"/>
                  </a:cubicBezTo>
                  <a:cubicBezTo>
                    <a:pt x="8247098" y="552618"/>
                    <a:pt x="8414392" y="1366244"/>
                    <a:pt x="8361802" y="1751237"/>
                  </a:cubicBezTo>
                  <a:cubicBezTo>
                    <a:pt x="8343576" y="1864971"/>
                    <a:pt x="8268326" y="1944129"/>
                    <a:pt x="8167825" y="1945214"/>
                  </a:cubicBezTo>
                  <a:cubicBezTo>
                    <a:pt x="6326965" y="1784507"/>
                    <a:pt x="1844726" y="1984881"/>
                    <a:pt x="193977" y="1945214"/>
                  </a:cubicBezTo>
                  <a:cubicBezTo>
                    <a:pt x="67057" y="1941217"/>
                    <a:pt x="-6986" y="1855203"/>
                    <a:pt x="0" y="1751237"/>
                  </a:cubicBezTo>
                  <a:cubicBezTo>
                    <a:pt x="18049" y="1293535"/>
                    <a:pt x="26756" y="434558"/>
                    <a:pt x="0" y="19397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8" name="Hộp Văn bản 37">
              <a:extLst>
                <a:ext uri="{FF2B5EF4-FFF2-40B4-BE49-F238E27FC236}">
                  <a16:creationId xmlns:a16="http://schemas.microsoft.com/office/drawing/2014/main" id="{4D667495-0ADB-DB0A-FFDF-ACFDFDFDFB0E}"/>
                </a:ext>
              </a:extLst>
            </p:cNvPr>
            <p:cNvSpPr txBox="1"/>
            <p:nvPr/>
          </p:nvSpPr>
          <p:spPr>
            <a:xfrm>
              <a:off x="492942" y="2171837"/>
              <a:ext cx="8158115" cy="1569660"/>
            </a:xfrm>
            <a:prstGeom prst="rect">
              <a:avLst/>
            </a:prstGeom>
            <a:noFill/>
          </p:spPr>
          <p:txBody>
            <a:bodyPr wrap="square">
              <a:spAutoFit/>
            </a:bodyPr>
            <a:lstStyle/>
            <a:p>
              <a:pPr algn="just" rtl="0"/>
              <a:r>
                <a:rPr lang="vi-VN" sz="2400" b="0" i="0" dirty="0">
                  <a:solidFill>
                    <a:srgbClr val="000000"/>
                  </a:solidFill>
                  <a:effectLst/>
                  <a:latin typeface="+mn-lt"/>
                </a:rPr>
                <a:t>Bấy giờ, ở huyện Mê Linh có hai người con gái tài giỏi là Trưng Trắc và Trưng Nhị. Hai chị em đều giỏi võ nghệ và nuôi chí lớn giành lại non sông. Chồng bà Trưng Trắc là Thi Sách cùng chí hướng với vợ, bị tướng giặc Tô Định lập mưu giết chết. </a:t>
              </a:r>
            </a:p>
          </p:txBody>
        </p:sp>
      </p:grpSp>
      <p:grpSp>
        <p:nvGrpSpPr>
          <p:cNvPr id="40" name="Nhóm 39">
            <a:extLst>
              <a:ext uri="{FF2B5EF4-FFF2-40B4-BE49-F238E27FC236}">
                <a16:creationId xmlns:a16="http://schemas.microsoft.com/office/drawing/2014/main" id="{6D5AAFA7-5678-5F7A-ED6D-0583E1731A92}"/>
              </a:ext>
            </a:extLst>
          </p:cNvPr>
          <p:cNvGrpSpPr/>
          <p:nvPr/>
        </p:nvGrpSpPr>
        <p:grpSpPr>
          <a:xfrm>
            <a:off x="391099" y="2127032"/>
            <a:ext cx="8361802" cy="1945214"/>
            <a:chOff x="391099" y="1979086"/>
            <a:chExt cx="8361802" cy="1945214"/>
          </a:xfrm>
        </p:grpSpPr>
        <p:sp>
          <p:nvSpPr>
            <p:cNvPr id="41" name="Rectangle: Rounded Corners 11">
              <a:extLst>
                <a:ext uri="{FF2B5EF4-FFF2-40B4-BE49-F238E27FC236}">
                  <a16:creationId xmlns:a16="http://schemas.microsoft.com/office/drawing/2014/main" id="{4E49B3C6-E3FD-518A-38AA-DBC3CB3CF9AB}"/>
                </a:ext>
              </a:extLst>
            </p:cNvPr>
            <p:cNvSpPr/>
            <p:nvPr/>
          </p:nvSpPr>
          <p:spPr>
            <a:xfrm>
              <a:off x="391099" y="1979086"/>
              <a:ext cx="8361802" cy="1945214"/>
            </a:xfrm>
            <a:custGeom>
              <a:avLst/>
              <a:gdLst>
                <a:gd name="connsiteX0" fmla="*/ 0 w 8361802"/>
                <a:gd name="connsiteY0" fmla="*/ 193977 h 1945214"/>
                <a:gd name="connsiteX1" fmla="*/ 193977 w 8361802"/>
                <a:gd name="connsiteY1" fmla="*/ 0 h 1945214"/>
                <a:gd name="connsiteX2" fmla="*/ 8167825 w 8361802"/>
                <a:gd name="connsiteY2" fmla="*/ 0 h 1945214"/>
                <a:gd name="connsiteX3" fmla="*/ 8361802 w 8361802"/>
                <a:gd name="connsiteY3" fmla="*/ 193977 h 1945214"/>
                <a:gd name="connsiteX4" fmla="*/ 8361802 w 8361802"/>
                <a:gd name="connsiteY4" fmla="*/ 1751237 h 1945214"/>
                <a:gd name="connsiteX5" fmla="*/ 8167825 w 8361802"/>
                <a:gd name="connsiteY5" fmla="*/ 1945214 h 1945214"/>
                <a:gd name="connsiteX6" fmla="*/ 193977 w 8361802"/>
                <a:gd name="connsiteY6" fmla="*/ 1945214 h 1945214"/>
                <a:gd name="connsiteX7" fmla="*/ 0 w 8361802"/>
                <a:gd name="connsiteY7" fmla="*/ 1751237 h 1945214"/>
                <a:gd name="connsiteX8" fmla="*/ 0 w 8361802"/>
                <a:gd name="connsiteY8" fmla="*/ 193977 h 19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1945214" fill="none" extrusionOk="0">
                  <a:moveTo>
                    <a:pt x="0" y="193977"/>
                  </a:moveTo>
                  <a:cubicBezTo>
                    <a:pt x="276" y="94320"/>
                    <a:pt x="95872" y="15149"/>
                    <a:pt x="193977" y="0"/>
                  </a:cubicBezTo>
                  <a:cubicBezTo>
                    <a:pt x="2944601" y="72427"/>
                    <a:pt x="6547840" y="61419"/>
                    <a:pt x="8167825" y="0"/>
                  </a:cubicBezTo>
                  <a:cubicBezTo>
                    <a:pt x="8273318" y="-11279"/>
                    <a:pt x="8355026" y="84796"/>
                    <a:pt x="8361802" y="193977"/>
                  </a:cubicBezTo>
                  <a:cubicBezTo>
                    <a:pt x="8328455" y="512870"/>
                    <a:pt x="8284653" y="1023597"/>
                    <a:pt x="8361802" y="1751237"/>
                  </a:cubicBezTo>
                  <a:cubicBezTo>
                    <a:pt x="8362990" y="1852340"/>
                    <a:pt x="8272543" y="1942509"/>
                    <a:pt x="8167825" y="1945214"/>
                  </a:cubicBezTo>
                  <a:cubicBezTo>
                    <a:pt x="5936467" y="1975041"/>
                    <a:pt x="3511872" y="1865908"/>
                    <a:pt x="193977" y="1945214"/>
                  </a:cubicBezTo>
                  <a:cubicBezTo>
                    <a:pt x="102908" y="1943398"/>
                    <a:pt x="-8966" y="1860141"/>
                    <a:pt x="0" y="1751237"/>
                  </a:cubicBezTo>
                  <a:cubicBezTo>
                    <a:pt x="24261" y="1224958"/>
                    <a:pt x="-21730" y="892006"/>
                    <a:pt x="0" y="193977"/>
                  </a:cubicBezTo>
                  <a:close/>
                </a:path>
                <a:path w="8361802" h="1945214" stroke="0" extrusionOk="0">
                  <a:moveTo>
                    <a:pt x="0" y="193977"/>
                  </a:moveTo>
                  <a:cubicBezTo>
                    <a:pt x="9468" y="89427"/>
                    <a:pt x="93161" y="13156"/>
                    <a:pt x="193977" y="0"/>
                  </a:cubicBezTo>
                  <a:cubicBezTo>
                    <a:pt x="1638135" y="123000"/>
                    <a:pt x="6719272" y="-96860"/>
                    <a:pt x="8167825" y="0"/>
                  </a:cubicBezTo>
                  <a:cubicBezTo>
                    <a:pt x="8270466" y="-3422"/>
                    <a:pt x="8370939" y="68425"/>
                    <a:pt x="8361802" y="193977"/>
                  </a:cubicBezTo>
                  <a:cubicBezTo>
                    <a:pt x="8247098" y="552618"/>
                    <a:pt x="8414392" y="1366244"/>
                    <a:pt x="8361802" y="1751237"/>
                  </a:cubicBezTo>
                  <a:cubicBezTo>
                    <a:pt x="8343576" y="1864971"/>
                    <a:pt x="8268326" y="1944129"/>
                    <a:pt x="8167825" y="1945214"/>
                  </a:cubicBezTo>
                  <a:cubicBezTo>
                    <a:pt x="6326965" y="1784507"/>
                    <a:pt x="1844726" y="1984881"/>
                    <a:pt x="193977" y="1945214"/>
                  </a:cubicBezTo>
                  <a:cubicBezTo>
                    <a:pt x="67057" y="1941217"/>
                    <a:pt x="-6986" y="1855203"/>
                    <a:pt x="0" y="1751237"/>
                  </a:cubicBezTo>
                  <a:cubicBezTo>
                    <a:pt x="18049" y="1293535"/>
                    <a:pt x="26756" y="434558"/>
                    <a:pt x="0" y="19397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42" name="Hộp Văn bản 41">
              <a:extLst>
                <a:ext uri="{FF2B5EF4-FFF2-40B4-BE49-F238E27FC236}">
                  <a16:creationId xmlns:a16="http://schemas.microsoft.com/office/drawing/2014/main" id="{B5806203-2B7C-2FC9-0DB3-A3F0FA522201}"/>
                </a:ext>
              </a:extLst>
            </p:cNvPr>
            <p:cNvSpPr txBox="1"/>
            <p:nvPr/>
          </p:nvSpPr>
          <p:spPr>
            <a:xfrm>
              <a:off x="492942" y="2171837"/>
              <a:ext cx="8158115" cy="1569660"/>
            </a:xfrm>
            <a:prstGeom prst="rect">
              <a:avLst/>
            </a:prstGeom>
            <a:noFill/>
          </p:spPr>
          <p:txBody>
            <a:bodyPr wrap="square">
              <a:spAutoFit/>
            </a:bodyPr>
            <a:lstStyle/>
            <a:p>
              <a:pPr algn="just" rtl="0"/>
              <a:r>
                <a:rPr lang="vi-VN" sz="2400" b="0" i="0" dirty="0">
                  <a:solidFill>
                    <a:srgbClr val="000000"/>
                  </a:solidFill>
                  <a:effectLst/>
                  <a:latin typeface="+mn-lt"/>
                </a:rPr>
                <a:t>Bấy giờ, ở huyện Mê Linh có hai người con gái tài giỏi là Trưng Trắc và Trưng Nhị. </a:t>
              </a:r>
              <a:r>
                <a:rPr lang="vi-VN" sz="2400" b="0" i="0" dirty="0">
                  <a:solidFill>
                    <a:srgbClr val="000000"/>
                  </a:solidFill>
                  <a:effectLst/>
                  <a:highlight>
                    <a:srgbClr val="FFFF00"/>
                  </a:highlight>
                  <a:latin typeface="+mn-lt"/>
                </a:rPr>
                <a:t>Hai chị em đều giỏi võ nghệ và nuôi chí lớn giành lại non sông. </a:t>
              </a:r>
              <a:r>
                <a:rPr lang="vi-VN" sz="2400" b="0" i="0" dirty="0">
                  <a:solidFill>
                    <a:srgbClr val="000000"/>
                  </a:solidFill>
                  <a:effectLst/>
                  <a:latin typeface="+mn-lt"/>
                </a:rPr>
                <a:t>Chồng bà Trưng Trắc là Thi Sách cùng chí hướng với vợ, bị tướng giặc Tô Định lập mưu giết chết. </a:t>
              </a:r>
            </a:p>
          </p:txBody>
        </p:sp>
      </p:grpSp>
    </p:spTree>
    <p:extLst>
      <p:ext uri="{BB962C8B-B14F-4D97-AF65-F5344CB8AC3E}">
        <p14:creationId xmlns:p14="http://schemas.microsoft.com/office/powerpoint/2010/main" val="12074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6" name="Nhóm 5">
            <a:extLst>
              <a:ext uri="{FF2B5EF4-FFF2-40B4-BE49-F238E27FC236}">
                <a16:creationId xmlns:a16="http://schemas.microsoft.com/office/drawing/2014/main" id="{C7B45EF6-0E97-8D2D-138D-0F3D428FB23A}"/>
              </a:ext>
            </a:extLst>
          </p:cNvPr>
          <p:cNvGrpSpPr/>
          <p:nvPr/>
        </p:nvGrpSpPr>
        <p:grpSpPr>
          <a:xfrm>
            <a:off x="225458" y="388113"/>
            <a:ext cx="7967587" cy="928121"/>
            <a:chOff x="210943" y="2052597"/>
            <a:chExt cx="7967587" cy="928121"/>
          </a:xfrm>
        </p:grpSpPr>
        <p:pic>
          <p:nvPicPr>
            <p:cNvPr id="13" name="Hình ảnh 12">
              <a:extLst>
                <a:ext uri="{FF2B5EF4-FFF2-40B4-BE49-F238E27FC236}">
                  <a16:creationId xmlns:a16="http://schemas.microsoft.com/office/drawing/2014/main" id="{FF72D4E4-6179-7135-CC55-165C5043D39D}"/>
                </a:ext>
              </a:extLst>
            </p:cNvPr>
            <p:cNvPicPr>
              <a:picLocks noChangeAspect="1"/>
            </p:cNvPicPr>
            <p:nvPr/>
          </p:nvPicPr>
          <p:blipFill rotWithShape="1">
            <a:blip r:embed="rId3"/>
            <a:srcRect l="71687" t="2707" r="6176" b="64704"/>
            <a:stretch/>
          </p:blipFill>
          <p:spPr>
            <a:xfrm>
              <a:off x="210943" y="2065657"/>
              <a:ext cx="621567" cy="915061"/>
            </a:xfrm>
            <a:prstGeom prst="rect">
              <a:avLst/>
            </a:prstGeom>
          </p:spPr>
        </p:pic>
        <p:grpSp>
          <p:nvGrpSpPr>
            <p:cNvPr id="14" name="Nhóm 13">
              <a:extLst>
                <a:ext uri="{FF2B5EF4-FFF2-40B4-BE49-F238E27FC236}">
                  <a16:creationId xmlns:a16="http://schemas.microsoft.com/office/drawing/2014/main" id="{FD81823B-9839-C63B-6C2F-1949CA33D66C}"/>
                </a:ext>
              </a:extLst>
            </p:cNvPr>
            <p:cNvGrpSpPr/>
            <p:nvPr/>
          </p:nvGrpSpPr>
          <p:grpSpPr>
            <a:xfrm>
              <a:off x="832510" y="2052597"/>
              <a:ext cx="7346020" cy="892552"/>
              <a:chOff x="832510" y="2052597"/>
              <a:chExt cx="7346020" cy="892552"/>
            </a:xfrm>
          </p:grpSpPr>
          <p:sp>
            <p:nvSpPr>
              <p:cNvPr id="15" name="Hình chữ nhật: Góc Tròn 14">
                <a:extLst>
                  <a:ext uri="{FF2B5EF4-FFF2-40B4-BE49-F238E27FC236}">
                    <a16:creationId xmlns:a16="http://schemas.microsoft.com/office/drawing/2014/main" id="{A6A7F53F-FD7C-624E-77CD-ABBA1B00CFDD}"/>
                  </a:ext>
                </a:extLst>
              </p:cNvPr>
              <p:cNvSpPr/>
              <p:nvPr/>
            </p:nvSpPr>
            <p:spPr>
              <a:xfrm>
                <a:off x="898990" y="2065657"/>
                <a:ext cx="7229010" cy="858582"/>
              </a:xfrm>
              <a:custGeom>
                <a:avLst/>
                <a:gdLst>
                  <a:gd name="connsiteX0" fmla="*/ 0 w 7229010"/>
                  <a:gd name="connsiteY0" fmla="*/ 143100 h 858582"/>
                  <a:gd name="connsiteX1" fmla="*/ 143100 w 7229010"/>
                  <a:gd name="connsiteY1" fmla="*/ 0 h 858582"/>
                  <a:gd name="connsiteX2" fmla="*/ 629097 w 7229010"/>
                  <a:gd name="connsiteY2" fmla="*/ 0 h 858582"/>
                  <a:gd name="connsiteX3" fmla="*/ 1462234 w 7229010"/>
                  <a:gd name="connsiteY3" fmla="*/ 0 h 858582"/>
                  <a:gd name="connsiteX4" fmla="*/ 2017659 w 7229010"/>
                  <a:gd name="connsiteY4" fmla="*/ 0 h 858582"/>
                  <a:gd name="connsiteX5" fmla="*/ 2503655 w 7229010"/>
                  <a:gd name="connsiteY5" fmla="*/ 0 h 858582"/>
                  <a:gd name="connsiteX6" fmla="*/ 3197936 w 7229010"/>
                  <a:gd name="connsiteY6" fmla="*/ 0 h 858582"/>
                  <a:gd name="connsiteX7" fmla="*/ 3753361 w 7229010"/>
                  <a:gd name="connsiteY7" fmla="*/ 0 h 858582"/>
                  <a:gd name="connsiteX8" fmla="*/ 4517070 w 7229010"/>
                  <a:gd name="connsiteY8" fmla="*/ 0 h 858582"/>
                  <a:gd name="connsiteX9" fmla="*/ 5003067 w 7229010"/>
                  <a:gd name="connsiteY9" fmla="*/ 0 h 858582"/>
                  <a:gd name="connsiteX10" fmla="*/ 5697348 w 7229010"/>
                  <a:gd name="connsiteY10" fmla="*/ 0 h 858582"/>
                  <a:gd name="connsiteX11" fmla="*/ 6461057 w 7229010"/>
                  <a:gd name="connsiteY11" fmla="*/ 0 h 858582"/>
                  <a:gd name="connsiteX12" fmla="*/ 7085910 w 7229010"/>
                  <a:gd name="connsiteY12" fmla="*/ 0 h 858582"/>
                  <a:gd name="connsiteX13" fmla="*/ 7229010 w 7229010"/>
                  <a:gd name="connsiteY13" fmla="*/ 143100 h 858582"/>
                  <a:gd name="connsiteX14" fmla="*/ 7229010 w 7229010"/>
                  <a:gd name="connsiteY14" fmla="*/ 715482 h 858582"/>
                  <a:gd name="connsiteX15" fmla="*/ 7085910 w 7229010"/>
                  <a:gd name="connsiteY15" fmla="*/ 858582 h 858582"/>
                  <a:gd name="connsiteX16" fmla="*/ 6322201 w 7229010"/>
                  <a:gd name="connsiteY16" fmla="*/ 858582 h 858582"/>
                  <a:gd name="connsiteX17" fmla="*/ 5697348 w 7229010"/>
                  <a:gd name="connsiteY17" fmla="*/ 858582 h 858582"/>
                  <a:gd name="connsiteX18" fmla="*/ 5141923 w 7229010"/>
                  <a:gd name="connsiteY18" fmla="*/ 858582 h 858582"/>
                  <a:gd name="connsiteX19" fmla="*/ 4447642 w 7229010"/>
                  <a:gd name="connsiteY19" fmla="*/ 858582 h 858582"/>
                  <a:gd name="connsiteX20" fmla="*/ 3822789 w 7229010"/>
                  <a:gd name="connsiteY20" fmla="*/ 858582 h 858582"/>
                  <a:gd name="connsiteX21" fmla="*/ 3128508 w 7229010"/>
                  <a:gd name="connsiteY21" fmla="*/ 858582 h 858582"/>
                  <a:gd name="connsiteX22" fmla="*/ 2295371 w 7229010"/>
                  <a:gd name="connsiteY22" fmla="*/ 858582 h 858582"/>
                  <a:gd name="connsiteX23" fmla="*/ 1531662 w 7229010"/>
                  <a:gd name="connsiteY23" fmla="*/ 858582 h 858582"/>
                  <a:gd name="connsiteX24" fmla="*/ 976237 w 7229010"/>
                  <a:gd name="connsiteY24" fmla="*/ 858582 h 858582"/>
                  <a:gd name="connsiteX25" fmla="*/ 143100 w 7229010"/>
                  <a:gd name="connsiteY25" fmla="*/ 858582 h 858582"/>
                  <a:gd name="connsiteX26" fmla="*/ 0 w 7229010"/>
                  <a:gd name="connsiteY26" fmla="*/ 715482 h 858582"/>
                  <a:gd name="connsiteX27" fmla="*/ 0 w 7229010"/>
                  <a:gd name="connsiteY27" fmla="*/ 143100 h 8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29010" h="858582" fill="none" extrusionOk="0">
                    <a:moveTo>
                      <a:pt x="0" y="143100"/>
                    </a:moveTo>
                    <a:cubicBezTo>
                      <a:pt x="-7798" y="78462"/>
                      <a:pt x="59794" y="-3090"/>
                      <a:pt x="143100" y="0"/>
                    </a:cubicBezTo>
                    <a:cubicBezTo>
                      <a:pt x="300443" y="-3910"/>
                      <a:pt x="521254" y="3669"/>
                      <a:pt x="629097" y="0"/>
                    </a:cubicBezTo>
                    <a:cubicBezTo>
                      <a:pt x="736940" y="-3669"/>
                      <a:pt x="1177765" y="-27393"/>
                      <a:pt x="1462234" y="0"/>
                    </a:cubicBezTo>
                    <a:cubicBezTo>
                      <a:pt x="1746703" y="27393"/>
                      <a:pt x="1831390" y="-12549"/>
                      <a:pt x="2017659" y="0"/>
                    </a:cubicBezTo>
                    <a:cubicBezTo>
                      <a:pt x="2203929" y="12549"/>
                      <a:pt x="2351381" y="11494"/>
                      <a:pt x="2503655" y="0"/>
                    </a:cubicBezTo>
                    <a:cubicBezTo>
                      <a:pt x="2655929" y="-11494"/>
                      <a:pt x="2942995" y="-31774"/>
                      <a:pt x="3197936" y="0"/>
                    </a:cubicBezTo>
                    <a:cubicBezTo>
                      <a:pt x="3452877" y="31774"/>
                      <a:pt x="3606595" y="12655"/>
                      <a:pt x="3753361" y="0"/>
                    </a:cubicBezTo>
                    <a:cubicBezTo>
                      <a:pt x="3900127" y="-12655"/>
                      <a:pt x="4143870" y="8230"/>
                      <a:pt x="4517070" y="0"/>
                    </a:cubicBezTo>
                    <a:cubicBezTo>
                      <a:pt x="4890270" y="-8230"/>
                      <a:pt x="4816349" y="-18491"/>
                      <a:pt x="5003067" y="0"/>
                    </a:cubicBezTo>
                    <a:cubicBezTo>
                      <a:pt x="5189785" y="18491"/>
                      <a:pt x="5423697" y="2060"/>
                      <a:pt x="5697348" y="0"/>
                    </a:cubicBezTo>
                    <a:cubicBezTo>
                      <a:pt x="5970999" y="-2060"/>
                      <a:pt x="6243623" y="17858"/>
                      <a:pt x="6461057" y="0"/>
                    </a:cubicBezTo>
                    <a:cubicBezTo>
                      <a:pt x="6678491" y="-17858"/>
                      <a:pt x="6936041" y="-12997"/>
                      <a:pt x="7085910" y="0"/>
                    </a:cubicBezTo>
                    <a:cubicBezTo>
                      <a:pt x="7176565" y="-12949"/>
                      <a:pt x="7229849" y="55917"/>
                      <a:pt x="7229010" y="143100"/>
                    </a:cubicBezTo>
                    <a:cubicBezTo>
                      <a:pt x="7208824" y="300686"/>
                      <a:pt x="7247361" y="432994"/>
                      <a:pt x="7229010" y="715482"/>
                    </a:cubicBezTo>
                    <a:cubicBezTo>
                      <a:pt x="7216363" y="799673"/>
                      <a:pt x="7169046" y="872161"/>
                      <a:pt x="7085910" y="858582"/>
                    </a:cubicBezTo>
                    <a:cubicBezTo>
                      <a:pt x="6845494" y="839909"/>
                      <a:pt x="6539998" y="825816"/>
                      <a:pt x="6322201" y="858582"/>
                    </a:cubicBezTo>
                    <a:cubicBezTo>
                      <a:pt x="6104404" y="891348"/>
                      <a:pt x="5994680" y="871001"/>
                      <a:pt x="5697348" y="858582"/>
                    </a:cubicBezTo>
                    <a:cubicBezTo>
                      <a:pt x="5400016" y="846163"/>
                      <a:pt x="5310093" y="863545"/>
                      <a:pt x="5141923" y="858582"/>
                    </a:cubicBezTo>
                    <a:cubicBezTo>
                      <a:pt x="4973754" y="853619"/>
                      <a:pt x="4750883" y="831101"/>
                      <a:pt x="4447642" y="858582"/>
                    </a:cubicBezTo>
                    <a:cubicBezTo>
                      <a:pt x="4144401" y="886063"/>
                      <a:pt x="4009708" y="871457"/>
                      <a:pt x="3822789" y="858582"/>
                    </a:cubicBezTo>
                    <a:cubicBezTo>
                      <a:pt x="3635870" y="845707"/>
                      <a:pt x="3461139" y="871378"/>
                      <a:pt x="3128508" y="858582"/>
                    </a:cubicBezTo>
                    <a:cubicBezTo>
                      <a:pt x="2795877" y="845786"/>
                      <a:pt x="2463732" y="883802"/>
                      <a:pt x="2295371" y="858582"/>
                    </a:cubicBezTo>
                    <a:cubicBezTo>
                      <a:pt x="2127010" y="833362"/>
                      <a:pt x="1874017" y="890935"/>
                      <a:pt x="1531662" y="858582"/>
                    </a:cubicBezTo>
                    <a:cubicBezTo>
                      <a:pt x="1189307" y="826229"/>
                      <a:pt x="1237980" y="852976"/>
                      <a:pt x="976237" y="858582"/>
                    </a:cubicBezTo>
                    <a:cubicBezTo>
                      <a:pt x="714495" y="864188"/>
                      <a:pt x="317712" y="837370"/>
                      <a:pt x="143100" y="858582"/>
                    </a:cubicBezTo>
                    <a:cubicBezTo>
                      <a:pt x="60413" y="858167"/>
                      <a:pt x="-13202" y="802921"/>
                      <a:pt x="0" y="715482"/>
                    </a:cubicBezTo>
                    <a:cubicBezTo>
                      <a:pt x="205" y="508277"/>
                      <a:pt x="19310" y="393679"/>
                      <a:pt x="0" y="143100"/>
                    </a:cubicBezTo>
                    <a:close/>
                  </a:path>
                  <a:path w="7229010" h="858582" stroke="0" extrusionOk="0">
                    <a:moveTo>
                      <a:pt x="0" y="143100"/>
                    </a:moveTo>
                    <a:cubicBezTo>
                      <a:pt x="18229" y="61007"/>
                      <a:pt x="63704" y="14843"/>
                      <a:pt x="143100" y="0"/>
                    </a:cubicBezTo>
                    <a:cubicBezTo>
                      <a:pt x="298380" y="7665"/>
                      <a:pt x="518475" y="10936"/>
                      <a:pt x="629097" y="0"/>
                    </a:cubicBezTo>
                    <a:cubicBezTo>
                      <a:pt x="739719" y="-10936"/>
                      <a:pt x="981803" y="-21049"/>
                      <a:pt x="1115093" y="0"/>
                    </a:cubicBezTo>
                    <a:cubicBezTo>
                      <a:pt x="1248383" y="21049"/>
                      <a:pt x="1451236" y="26873"/>
                      <a:pt x="1739946" y="0"/>
                    </a:cubicBezTo>
                    <a:cubicBezTo>
                      <a:pt x="2028656" y="-26873"/>
                      <a:pt x="2268020" y="-29976"/>
                      <a:pt x="2573084" y="0"/>
                    </a:cubicBezTo>
                    <a:cubicBezTo>
                      <a:pt x="2878148" y="29976"/>
                      <a:pt x="2943843" y="-3338"/>
                      <a:pt x="3059080" y="0"/>
                    </a:cubicBezTo>
                    <a:cubicBezTo>
                      <a:pt x="3174317" y="3338"/>
                      <a:pt x="3497076" y="26313"/>
                      <a:pt x="3614505" y="0"/>
                    </a:cubicBezTo>
                    <a:cubicBezTo>
                      <a:pt x="3731934" y="-26313"/>
                      <a:pt x="4036673" y="17888"/>
                      <a:pt x="4169930" y="0"/>
                    </a:cubicBezTo>
                    <a:cubicBezTo>
                      <a:pt x="4303188" y="-17888"/>
                      <a:pt x="4548532" y="-13013"/>
                      <a:pt x="4794783" y="0"/>
                    </a:cubicBezTo>
                    <a:cubicBezTo>
                      <a:pt x="5041034" y="13013"/>
                      <a:pt x="5267358" y="-5335"/>
                      <a:pt x="5489064" y="0"/>
                    </a:cubicBezTo>
                    <a:cubicBezTo>
                      <a:pt x="5710770" y="5335"/>
                      <a:pt x="5791899" y="11666"/>
                      <a:pt x="5975060" y="0"/>
                    </a:cubicBezTo>
                    <a:cubicBezTo>
                      <a:pt x="6158221" y="-11666"/>
                      <a:pt x="6620369" y="-15507"/>
                      <a:pt x="7085910" y="0"/>
                    </a:cubicBezTo>
                    <a:cubicBezTo>
                      <a:pt x="7172806" y="995"/>
                      <a:pt x="7225429" y="81403"/>
                      <a:pt x="7229010" y="143100"/>
                    </a:cubicBezTo>
                    <a:cubicBezTo>
                      <a:pt x="7217721" y="323624"/>
                      <a:pt x="7221852" y="433269"/>
                      <a:pt x="7229010" y="715482"/>
                    </a:cubicBezTo>
                    <a:cubicBezTo>
                      <a:pt x="7232191" y="786060"/>
                      <a:pt x="7163257" y="857052"/>
                      <a:pt x="7085910" y="858582"/>
                    </a:cubicBezTo>
                    <a:cubicBezTo>
                      <a:pt x="6822900" y="875662"/>
                      <a:pt x="6628945" y="859819"/>
                      <a:pt x="6322201" y="858582"/>
                    </a:cubicBezTo>
                    <a:cubicBezTo>
                      <a:pt x="6015457" y="857345"/>
                      <a:pt x="5837538" y="830170"/>
                      <a:pt x="5697348" y="858582"/>
                    </a:cubicBezTo>
                    <a:cubicBezTo>
                      <a:pt x="5557158" y="886994"/>
                      <a:pt x="5227073" y="829452"/>
                      <a:pt x="4933639" y="858582"/>
                    </a:cubicBezTo>
                    <a:cubicBezTo>
                      <a:pt x="4640205" y="887712"/>
                      <a:pt x="4544092" y="857639"/>
                      <a:pt x="4169930" y="858582"/>
                    </a:cubicBezTo>
                    <a:cubicBezTo>
                      <a:pt x="3795768" y="859525"/>
                      <a:pt x="3553352" y="894186"/>
                      <a:pt x="3336793" y="858582"/>
                    </a:cubicBezTo>
                    <a:cubicBezTo>
                      <a:pt x="3120234" y="822978"/>
                      <a:pt x="2716123" y="836550"/>
                      <a:pt x="2503655" y="858582"/>
                    </a:cubicBezTo>
                    <a:cubicBezTo>
                      <a:pt x="2291187" y="880614"/>
                      <a:pt x="2150910" y="862099"/>
                      <a:pt x="1809374" y="858582"/>
                    </a:cubicBezTo>
                    <a:cubicBezTo>
                      <a:pt x="1467838" y="855065"/>
                      <a:pt x="1324646" y="875935"/>
                      <a:pt x="1115093" y="858582"/>
                    </a:cubicBezTo>
                    <a:cubicBezTo>
                      <a:pt x="905540" y="841229"/>
                      <a:pt x="419322" y="875649"/>
                      <a:pt x="143100" y="858582"/>
                    </a:cubicBezTo>
                    <a:cubicBezTo>
                      <a:pt x="58209" y="846698"/>
                      <a:pt x="9601" y="800042"/>
                      <a:pt x="0" y="715482"/>
                    </a:cubicBezTo>
                    <a:cubicBezTo>
                      <a:pt x="-13869" y="497910"/>
                      <a:pt x="2839" y="267138"/>
                      <a:pt x="0" y="14310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a:extLst>
                  <a:ext uri="{FF2B5EF4-FFF2-40B4-BE49-F238E27FC236}">
                    <a16:creationId xmlns:a16="http://schemas.microsoft.com/office/drawing/2014/main" id="{FF76AB8A-2CB3-1859-0573-B677ECA51E49}"/>
                  </a:ext>
                </a:extLst>
              </p:cNvPr>
              <p:cNvSpPr txBox="1"/>
              <p:nvPr/>
            </p:nvSpPr>
            <p:spPr>
              <a:xfrm>
                <a:off x="832510" y="2052597"/>
                <a:ext cx="7346020" cy="892552"/>
              </a:xfrm>
              <a:prstGeom prst="rect">
                <a:avLst/>
              </a:prstGeom>
              <a:noFill/>
            </p:spPr>
            <p:txBody>
              <a:bodyPr wrap="square" rtlCol="0">
                <a:spAutoFit/>
              </a:bodyPr>
              <a:lstStyle/>
              <a:p>
                <a:pPr algn="ctr"/>
                <a:r>
                  <a:rPr lang="vi-VN" sz="2600" dirty="0">
                    <a:solidFill>
                      <a:schemeClr val="tx1"/>
                    </a:solidFill>
                    <a:latin typeface="Calibri" panose="020F0502020204030204" pitchFamily="34" charset="0"/>
                    <a:cs typeface="Calibri" panose="020F0502020204030204" pitchFamily="34" charset="0"/>
                  </a:rPr>
                  <a:t>Những hình ảnh nào cho thấy khí thế oai hùng </a:t>
                </a:r>
              </a:p>
              <a:p>
                <a:pPr algn="ctr"/>
                <a:r>
                  <a:rPr lang="vi-VN" sz="2600" dirty="0">
                    <a:solidFill>
                      <a:schemeClr val="tx1"/>
                    </a:solidFill>
                    <a:latin typeface="Calibri" panose="020F0502020204030204" pitchFamily="34" charset="0"/>
                    <a:cs typeface="Calibri" panose="020F0502020204030204" pitchFamily="34" charset="0"/>
                  </a:rPr>
                  <a:t>của đoàn quân khởi nghĩa?</a:t>
                </a:r>
                <a:endParaRPr lang="en-US" sz="2600" dirty="0">
                  <a:solidFill>
                    <a:schemeClr val="tx1"/>
                  </a:solidFill>
                  <a:latin typeface="Calibri" panose="020F0502020204030204" pitchFamily="34" charset="0"/>
                  <a:cs typeface="Calibri" panose="020F0502020204030204" pitchFamily="34" charset="0"/>
                </a:endParaRPr>
              </a:p>
            </p:txBody>
          </p:sp>
        </p:grpSp>
      </p:grpSp>
      <p:grpSp>
        <p:nvGrpSpPr>
          <p:cNvPr id="2" name="Nhóm 1">
            <a:extLst>
              <a:ext uri="{FF2B5EF4-FFF2-40B4-BE49-F238E27FC236}">
                <a16:creationId xmlns:a16="http://schemas.microsoft.com/office/drawing/2014/main" id="{2F8ACC66-A355-1989-0EF5-5858C0FF79CE}"/>
              </a:ext>
            </a:extLst>
          </p:cNvPr>
          <p:cNvGrpSpPr/>
          <p:nvPr/>
        </p:nvGrpSpPr>
        <p:grpSpPr>
          <a:xfrm>
            <a:off x="391099" y="1955426"/>
            <a:ext cx="8361802" cy="3057841"/>
            <a:chOff x="391099" y="1857200"/>
            <a:chExt cx="8361802" cy="3247403"/>
          </a:xfrm>
        </p:grpSpPr>
        <p:sp>
          <p:nvSpPr>
            <p:cNvPr id="4" name="Rectangle: Rounded Corners 11">
              <a:extLst>
                <a:ext uri="{FF2B5EF4-FFF2-40B4-BE49-F238E27FC236}">
                  <a16:creationId xmlns:a16="http://schemas.microsoft.com/office/drawing/2014/main" id="{11B2D6C6-E38E-60F5-2C40-9875B026760E}"/>
                </a:ext>
              </a:extLst>
            </p:cNvPr>
            <p:cNvSpPr/>
            <p:nvPr/>
          </p:nvSpPr>
          <p:spPr>
            <a:xfrm>
              <a:off x="391099" y="1857200"/>
              <a:ext cx="8361802" cy="3247403"/>
            </a:xfrm>
            <a:custGeom>
              <a:avLst/>
              <a:gdLst>
                <a:gd name="connsiteX0" fmla="*/ 0 w 8361802"/>
                <a:gd name="connsiteY0" fmla="*/ 323831 h 3247403"/>
                <a:gd name="connsiteX1" fmla="*/ 323831 w 8361802"/>
                <a:gd name="connsiteY1" fmla="*/ 0 h 3247403"/>
                <a:gd name="connsiteX2" fmla="*/ 8037971 w 8361802"/>
                <a:gd name="connsiteY2" fmla="*/ 0 h 3247403"/>
                <a:gd name="connsiteX3" fmla="*/ 8361802 w 8361802"/>
                <a:gd name="connsiteY3" fmla="*/ 323831 h 3247403"/>
                <a:gd name="connsiteX4" fmla="*/ 8361802 w 8361802"/>
                <a:gd name="connsiteY4" fmla="*/ 2923572 h 3247403"/>
                <a:gd name="connsiteX5" fmla="*/ 8037971 w 8361802"/>
                <a:gd name="connsiteY5" fmla="*/ 3247403 h 3247403"/>
                <a:gd name="connsiteX6" fmla="*/ 323831 w 8361802"/>
                <a:gd name="connsiteY6" fmla="*/ 3247403 h 3247403"/>
                <a:gd name="connsiteX7" fmla="*/ 0 w 8361802"/>
                <a:gd name="connsiteY7" fmla="*/ 2923572 h 3247403"/>
                <a:gd name="connsiteX8" fmla="*/ 0 w 8361802"/>
                <a:gd name="connsiteY8" fmla="*/ 323831 h 32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3247403" fill="none" extrusionOk="0">
                  <a:moveTo>
                    <a:pt x="0" y="323831"/>
                  </a:moveTo>
                  <a:cubicBezTo>
                    <a:pt x="265" y="152163"/>
                    <a:pt x="161071" y="26999"/>
                    <a:pt x="323831" y="0"/>
                  </a:cubicBezTo>
                  <a:cubicBezTo>
                    <a:pt x="1332782" y="72427"/>
                    <a:pt x="5409972" y="61419"/>
                    <a:pt x="8037971" y="0"/>
                  </a:cubicBezTo>
                  <a:cubicBezTo>
                    <a:pt x="8214945" y="-12894"/>
                    <a:pt x="8337680" y="137688"/>
                    <a:pt x="8361802" y="323831"/>
                  </a:cubicBezTo>
                  <a:cubicBezTo>
                    <a:pt x="8462678" y="1325431"/>
                    <a:pt x="8254489" y="2019082"/>
                    <a:pt x="8361802" y="2923572"/>
                  </a:cubicBezTo>
                  <a:cubicBezTo>
                    <a:pt x="8365871" y="3081766"/>
                    <a:pt x="8208626" y="3238220"/>
                    <a:pt x="8037971" y="3247403"/>
                  </a:cubicBezTo>
                  <a:cubicBezTo>
                    <a:pt x="6541966" y="3277230"/>
                    <a:pt x="3961503" y="3168097"/>
                    <a:pt x="323831" y="3247403"/>
                  </a:cubicBezTo>
                  <a:cubicBezTo>
                    <a:pt x="168619" y="3244731"/>
                    <a:pt x="-24532" y="3107270"/>
                    <a:pt x="0" y="2923572"/>
                  </a:cubicBezTo>
                  <a:cubicBezTo>
                    <a:pt x="50037" y="2525061"/>
                    <a:pt x="770" y="1512104"/>
                    <a:pt x="0" y="323831"/>
                  </a:cubicBezTo>
                  <a:close/>
                </a:path>
                <a:path w="8361802" h="3247403" stroke="0" extrusionOk="0">
                  <a:moveTo>
                    <a:pt x="0" y="323831"/>
                  </a:moveTo>
                  <a:cubicBezTo>
                    <a:pt x="13654" y="148706"/>
                    <a:pt x="154303" y="19416"/>
                    <a:pt x="323831" y="0"/>
                  </a:cubicBezTo>
                  <a:cubicBezTo>
                    <a:pt x="2884733" y="123000"/>
                    <a:pt x="6478994" y="-96860"/>
                    <a:pt x="8037971" y="0"/>
                  </a:cubicBezTo>
                  <a:cubicBezTo>
                    <a:pt x="8204082" y="-9707"/>
                    <a:pt x="8374728" y="118925"/>
                    <a:pt x="8361802" y="323831"/>
                  </a:cubicBezTo>
                  <a:cubicBezTo>
                    <a:pt x="8364975" y="627045"/>
                    <a:pt x="8456069" y="2453964"/>
                    <a:pt x="8361802" y="2923572"/>
                  </a:cubicBezTo>
                  <a:cubicBezTo>
                    <a:pt x="8337980" y="3111049"/>
                    <a:pt x="8184672" y="3242142"/>
                    <a:pt x="8037971" y="3247403"/>
                  </a:cubicBezTo>
                  <a:cubicBezTo>
                    <a:pt x="5802702" y="3086696"/>
                    <a:pt x="2748836" y="3287070"/>
                    <a:pt x="323831" y="3247403"/>
                  </a:cubicBezTo>
                  <a:cubicBezTo>
                    <a:pt x="127081" y="3243787"/>
                    <a:pt x="-13954" y="3096097"/>
                    <a:pt x="0" y="2923572"/>
                  </a:cubicBezTo>
                  <a:cubicBezTo>
                    <a:pt x="32216" y="2022138"/>
                    <a:pt x="57206" y="1098834"/>
                    <a:pt x="0" y="32383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1" name="Hộp Văn bản 20">
              <a:extLst>
                <a:ext uri="{FF2B5EF4-FFF2-40B4-BE49-F238E27FC236}">
                  <a16:creationId xmlns:a16="http://schemas.microsoft.com/office/drawing/2014/main" id="{15C93747-C464-B79E-6310-C2A2AE483FAB}"/>
                </a:ext>
              </a:extLst>
            </p:cNvPr>
            <p:cNvSpPr txBox="1"/>
            <p:nvPr/>
          </p:nvSpPr>
          <p:spPr>
            <a:xfrm>
              <a:off x="593391" y="1991164"/>
              <a:ext cx="8010782" cy="3105134"/>
            </a:xfrm>
            <a:prstGeom prst="rect">
              <a:avLst/>
            </a:prstGeom>
            <a:noFill/>
          </p:spPr>
          <p:txBody>
            <a:bodyPr wrap="square">
              <a:spAutoFit/>
            </a:bodyPr>
            <a:lstStyle/>
            <a:p>
              <a:pPr algn="just" rtl="0"/>
              <a:r>
                <a:rPr lang="vi-VN" sz="2300" b="0" i="0" dirty="0">
                  <a:solidFill>
                    <a:srgbClr val="000000"/>
                  </a:solidFill>
                  <a:effectLst/>
                  <a:latin typeface="+mn-lt"/>
                </a:rPr>
                <a:t>3. Nhận được tin dữ, Hai Bà Trưng liền kéo quân về thành </a:t>
              </a:r>
              <a:r>
                <a:rPr lang="vi-VN" sz="2300" b="0" i="0" dirty="0" err="1">
                  <a:solidFill>
                    <a:srgbClr val="000000"/>
                  </a:solidFill>
                  <a:effectLst/>
                  <a:latin typeface="+mn-lt"/>
                </a:rPr>
                <a:t>Luy</a:t>
              </a:r>
              <a:r>
                <a:rPr lang="vi-VN" sz="2300" b="0" i="0" dirty="0">
                  <a:solidFill>
                    <a:srgbClr val="000000"/>
                  </a:solidFill>
                  <a:effectLst/>
                  <a:latin typeface="+mn-lt"/>
                </a:rPr>
                <a:t> Lâu hỏi tội kẻ thù. Trước lúc trẩy quân, có người xin nữ chủ tướng cho mặc đồ tang. Trưng Trắc trả lời:</a:t>
              </a:r>
            </a:p>
            <a:p>
              <a:pPr algn="just" rtl="0"/>
              <a:r>
                <a:rPr lang="vi-VN" sz="2300" b="0" i="0" dirty="0">
                  <a:solidFill>
                    <a:srgbClr val="000000"/>
                  </a:solidFill>
                  <a:effectLst/>
                  <a:latin typeface="+mn-lt"/>
                </a:rPr>
                <a:t>- Không! Ta sẽ mặc giáp phục thật đẹp để dân chúng thêm phấn khích, còn giặc trông thấy thì kinh hồn. </a:t>
              </a:r>
            </a:p>
            <a:p>
              <a:pPr algn="just" rtl="0"/>
              <a:r>
                <a:rPr lang="vi-VN" sz="2300" b="0" i="0" dirty="0">
                  <a:solidFill>
                    <a:srgbClr val="000000"/>
                  </a:solidFill>
                  <a:effectLst/>
                  <a:latin typeface="+mn-lt"/>
                </a:rPr>
                <a:t>Hai Bà Trưng bước lên bành voi. Đoàn quân rùng </a:t>
              </a:r>
              <a:r>
                <a:rPr lang="vi-VN" sz="2300" b="0" i="0" dirty="0" err="1">
                  <a:solidFill>
                    <a:srgbClr val="000000"/>
                  </a:solidFill>
                  <a:effectLst/>
                  <a:latin typeface="+mn-lt"/>
                </a:rPr>
                <a:t>rùng</a:t>
              </a:r>
              <a:r>
                <a:rPr lang="vi-VN" sz="2300" b="0" i="0" dirty="0">
                  <a:solidFill>
                    <a:srgbClr val="000000"/>
                  </a:solidFill>
                  <a:effectLst/>
                  <a:latin typeface="+mn-lt"/>
                </a:rPr>
                <a:t> lên đường. Giáo lao, cung nỏ, rìu búa, khiên mộc cuồn cuộn tràn theo bóng voi ẩn hiện của Hai Bà.</a:t>
              </a:r>
            </a:p>
          </p:txBody>
        </p:sp>
      </p:grpSp>
      <p:grpSp>
        <p:nvGrpSpPr>
          <p:cNvPr id="22" name="Nhóm 21">
            <a:extLst>
              <a:ext uri="{FF2B5EF4-FFF2-40B4-BE49-F238E27FC236}">
                <a16:creationId xmlns:a16="http://schemas.microsoft.com/office/drawing/2014/main" id="{96A5ED74-E27E-4B2E-6D42-C5663F4B2AFE}"/>
              </a:ext>
            </a:extLst>
          </p:cNvPr>
          <p:cNvGrpSpPr/>
          <p:nvPr/>
        </p:nvGrpSpPr>
        <p:grpSpPr>
          <a:xfrm>
            <a:off x="391099" y="1975490"/>
            <a:ext cx="8361802" cy="3057841"/>
            <a:chOff x="391099" y="1857200"/>
            <a:chExt cx="8361802" cy="3247403"/>
          </a:xfrm>
        </p:grpSpPr>
        <p:sp>
          <p:nvSpPr>
            <p:cNvPr id="23" name="Rectangle: Rounded Corners 11">
              <a:extLst>
                <a:ext uri="{FF2B5EF4-FFF2-40B4-BE49-F238E27FC236}">
                  <a16:creationId xmlns:a16="http://schemas.microsoft.com/office/drawing/2014/main" id="{372D7B04-2620-6D9F-E0B4-5065A804D8BB}"/>
                </a:ext>
              </a:extLst>
            </p:cNvPr>
            <p:cNvSpPr/>
            <p:nvPr/>
          </p:nvSpPr>
          <p:spPr>
            <a:xfrm>
              <a:off x="391099" y="1857200"/>
              <a:ext cx="8361802" cy="3247403"/>
            </a:xfrm>
            <a:custGeom>
              <a:avLst/>
              <a:gdLst>
                <a:gd name="connsiteX0" fmla="*/ 0 w 8361802"/>
                <a:gd name="connsiteY0" fmla="*/ 323831 h 3247403"/>
                <a:gd name="connsiteX1" fmla="*/ 323831 w 8361802"/>
                <a:gd name="connsiteY1" fmla="*/ 0 h 3247403"/>
                <a:gd name="connsiteX2" fmla="*/ 8037971 w 8361802"/>
                <a:gd name="connsiteY2" fmla="*/ 0 h 3247403"/>
                <a:gd name="connsiteX3" fmla="*/ 8361802 w 8361802"/>
                <a:gd name="connsiteY3" fmla="*/ 323831 h 3247403"/>
                <a:gd name="connsiteX4" fmla="*/ 8361802 w 8361802"/>
                <a:gd name="connsiteY4" fmla="*/ 2923572 h 3247403"/>
                <a:gd name="connsiteX5" fmla="*/ 8037971 w 8361802"/>
                <a:gd name="connsiteY5" fmla="*/ 3247403 h 3247403"/>
                <a:gd name="connsiteX6" fmla="*/ 323831 w 8361802"/>
                <a:gd name="connsiteY6" fmla="*/ 3247403 h 3247403"/>
                <a:gd name="connsiteX7" fmla="*/ 0 w 8361802"/>
                <a:gd name="connsiteY7" fmla="*/ 2923572 h 3247403"/>
                <a:gd name="connsiteX8" fmla="*/ 0 w 8361802"/>
                <a:gd name="connsiteY8" fmla="*/ 323831 h 32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3247403" fill="none" extrusionOk="0">
                  <a:moveTo>
                    <a:pt x="0" y="323831"/>
                  </a:moveTo>
                  <a:cubicBezTo>
                    <a:pt x="265" y="152163"/>
                    <a:pt x="161071" y="26999"/>
                    <a:pt x="323831" y="0"/>
                  </a:cubicBezTo>
                  <a:cubicBezTo>
                    <a:pt x="1332782" y="72427"/>
                    <a:pt x="5409972" y="61419"/>
                    <a:pt x="8037971" y="0"/>
                  </a:cubicBezTo>
                  <a:cubicBezTo>
                    <a:pt x="8214945" y="-12894"/>
                    <a:pt x="8337680" y="137688"/>
                    <a:pt x="8361802" y="323831"/>
                  </a:cubicBezTo>
                  <a:cubicBezTo>
                    <a:pt x="8462678" y="1325431"/>
                    <a:pt x="8254489" y="2019082"/>
                    <a:pt x="8361802" y="2923572"/>
                  </a:cubicBezTo>
                  <a:cubicBezTo>
                    <a:pt x="8365871" y="3081766"/>
                    <a:pt x="8208626" y="3238220"/>
                    <a:pt x="8037971" y="3247403"/>
                  </a:cubicBezTo>
                  <a:cubicBezTo>
                    <a:pt x="6541966" y="3277230"/>
                    <a:pt x="3961503" y="3168097"/>
                    <a:pt x="323831" y="3247403"/>
                  </a:cubicBezTo>
                  <a:cubicBezTo>
                    <a:pt x="168619" y="3244731"/>
                    <a:pt x="-24532" y="3107270"/>
                    <a:pt x="0" y="2923572"/>
                  </a:cubicBezTo>
                  <a:cubicBezTo>
                    <a:pt x="50037" y="2525061"/>
                    <a:pt x="770" y="1512104"/>
                    <a:pt x="0" y="323831"/>
                  </a:cubicBezTo>
                  <a:close/>
                </a:path>
                <a:path w="8361802" h="3247403" stroke="0" extrusionOk="0">
                  <a:moveTo>
                    <a:pt x="0" y="323831"/>
                  </a:moveTo>
                  <a:cubicBezTo>
                    <a:pt x="13654" y="148706"/>
                    <a:pt x="154303" y="19416"/>
                    <a:pt x="323831" y="0"/>
                  </a:cubicBezTo>
                  <a:cubicBezTo>
                    <a:pt x="2884733" y="123000"/>
                    <a:pt x="6478994" y="-96860"/>
                    <a:pt x="8037971" y="0"/>
                  </a:cubicBezTo>
                  <a:cubicBezTo>
                    <a:pt x="8204082" y="-9707"/>
                    <a:pt x="8374728" y="118925"/>
                    <a:pt x="8361802" y="323831"/>
                  </a:cubicBezTo>
                  <a:cubicBezTo>
                    <a:pt x="8364975" y="627045"/>
                    <a:pt x="8456069" y="2453964"/>
                    <a:pt x="8361802" y="2923572"/>
                  </a:cubicBezTo>
                  <a:cubicBezTo>
                    <a:pt x="8337980" y="3111049"/>
                    <a:pt x="8184672" y="3242142"/>
                    <a:pt x="8037971" y="3247403"/>
                  </a:cubicBezTo>
                  <a:cubicBezTo>
                    <a:pt x="5802702" y="3086696"/>
                    <a:pt x="2748836" y="3287070"/>
                    <a:pt x="323831" y="3247403"/>
                  </a:cubicBezTo>
                  <a:cubicBezTo>
                    <a:pt x="127081" y="3243787"/>
                    <a:pt x="-13954" y="3096097"/>
                    <a:pt x="0" y="2923572"/>
                  </a:cubicBezTo>
                  <a:cubicBezTo>
                    <a:pt x="32216" y="2022138"/>
                    <a:pt x="57206" y="1098834"/>
                    <a:pt x="0" y="32383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4" name="Hộp Văn bản 23">
              <a:extLst>
                <a:ext uri="{FF2B5EF4-FFF2-40B4-BE49-F238E27FC236}">
                  <a16:creationId xmlns:a16="http://schemas.microsoft.com/office/drawing/2014/main" id="{FE1543C0-4DAC-EA7C-123F-BDBB48054568}"/>
                </a:ext>
              </a:extLst>
            </p:cNvPr>
            <p:cNvSpPr txBox="1"/>
            <p:nvPr/>
          </p:nvSpPr>
          <p:spPr>
            <a:xfrm>
              <a:off x="593391" y="1991164"/>
              <a:ext cx="8010782" cy="3105134"/>
            </a:xfrm>
            <a:prstGeom prst="rect">
              <a:avLst/>
            </a:prstGeom>
            <a:noFill/>
          </p:spPr>
          <p:txBody>
            <a:bodyPr wrap="square">
              <a:spAutoFit/>
            </a:bodyPr>
            <a:lstStyle/>
            <a:p>
              <a:pPr algn="just" rtl="0"/>
              <a:r>
                <a:rPr lang="vi-VN" sz="2300" b="0" i="0" dirty="0">
                  <a:solidFill>
                    <a:srgbClr val="000000"/>
                  </a:solidFill>
                  <a:effectLst/>
                  <a:latin typeface="+mn-lt"/>
                </a:rPr>
                <a:t>3. Nhận được tin dữ, Hai Bà Trưng liền kéo quân về thành </a:t>
              </a:r>
              <a:r>
                <a:rPr lang="vi-VN" sz="2300" b="0" i="0" dirty="0" err="1">
                  <a:solidFill>
                    <a:srgbClr val="000000"/>
                  </a:solidFill>
                  <a:effectLst/>
                  <a:latin typeface="+mn-lt"/>
                </a:rPr>
                <a:t>Luy</a:t>
              </a:r>
              <a:r>
                <a:rPr lang="vi-VN" sz="2300" b="0" i="0" dirty="0">
                  <a:solidFill>
                    <a:srgbClr val="000000"/>
                  </a:solidFill>
                  <a:effectLst/>
                  <a:latin typeface="+mn-lt"/>
                </a:rPr>
                <a:t> Lâu hỏi tội kẻ thù. Trước lúc trẩy quân, có người xin nữ chủ tướng cho mặc đồ tang. Trưng Trắc trả lời:</a:t>
              </a:r>
            </a:p>
            <a:p>
              <a:pPr algn="just" rtl="0"/>
              <a:r>
                <a:rPr lang="vi-VN" sz="2300" b="0" i="0" dirty="0">
                  <a:solidFill>
                    <a:srgbClr val="000000"/>
                  </a:solidFill>
                  <a:effectLst/>
                  <a:latin typeface="+mn-lt"/>
                </a:rPr>
                <a:t>- Không! Ta sẽ mặc giáp phục thật đẹp để dân chúng thêm phấn khích, còn giặc trông thấy thì kinh hồn. </a:t>
              </a:r>
            </a:p>
            <a:p>
              <a:pPr algn="just" rtl="0"/>
              <a:r>
                <a:rPr lang="vi-VN" sz="2300" b="0" i="0" dirty="0">
                  <a:solidFill>
                    <a:srgbClr val="000000"/>
                  </a:solidFill>
                  <a:effectLst/>
                  <a:highlight>
                    <a:srgbClr val="FFFF00"/>
                  </a:highlight>
                  <a:latin typeface="+mn-lt"/>
                </a:rPr>
                <a:t>Hai Bà Trưng bước lên bành voi. Đoàn quân rùng </a:t>
              </a:r>
              <a:r>
                <a:rPr lang="vi-VN" sz="2300" b="0" i="0" dirty="0" err="1">
                  <a:solidFill>
                    <a:srgbClr val="000000"/>
                  </a:solidFill>
                  <a:effectLst/>
                  <a:highlight>
                    <a:srgbClr val="FFFF00"/>
                  </a:highlight>
                  <a:latin typeface="+mn-lt"/>
                </a:rPr>
                <a:t>rùng</a:t>
              </a:r>
              <a:r>
                <a:rPr lang="vi-VN" sz="2300" b="0" i="0" dirty="0">
                  <a:solidFill>
                    <a:srgbClr val="000000"/>
                  </a:solidFill>
                  <a:effectLst/>
                  <a:highlight>
                    <a:srgbClr val="FFFF00"/>
                  </a:highlight>
                  <a:latin typeface="+mn-lt"/>
                </a:rPr>
                <a:t> lên đường. Giáo lao, cung nỏ, rìu búa, khiên mộc cuồn cuộn tràn theo bóng voi ẩn hiện của Hai Bà.</a:t>
              </a:r>
            </a:p>
          </p:txBody>
        </p:sp>
      </p:grpSp>
    </p:spTree>
    <p:extLst>
      <p:ext uri="{BB962C8B-B14F-4D97-AF65-F5344CB8AC3E}">
        <p14:creationId xmlns:p14="http://schemas.microsoft.com/office/powerpoint/2010/main" val="333449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7" name="Nhóm 6">
            <a:extLst>
              <a:ext uri="{FF2B5EF4-FFF2-40B4-BE49-F238E27FC236}">
                <a16:creationId xmlns:a16="http://schemas.microsoft.com/office/drawing/2014/main" id="{D5E9B7F8-809B-A370-203D-E5FF4BA3327D}"/>
              </a:ext>
            </a:extLst>
          </p:cNvPr>
          <p:cNvGrpSpPr/>
          <p:nvPr/>
        </p:nvGrpSpPr>
        <p:grpSpPr>
          <a:xfrm>
            <a:off x="219294" y="1051475"/>
            <a:ext cx="8705411" cy="1430372"/>
            <a:chOff x="157235" y="3616875"/>
            <a:chExt cx="8705411" cy="1430372"/>
          </a:xfrm>
        </p:grpSpPr>
        <p:pic>
          <p:nvPicPr>
            <p:cNvPr id="8" name="Hình ảnh 7">
              <a:extLst>
                <a:ext uri="{FF2B5EF4-FFF2-40B4-BE49-F238E27FC236}">
                  <a16:creationId xmlns:a16="http://schemas.microsoft.com/office/drawing/2014/main" id="{3D0FB78F-5FDC-3E85-339F-6A5E4C3C80C5}"/>
                </a:ext>
              </a:extLst>
            </p:cNvPr>
            <p:cNvPicPr>
              <a:picLocks noChangeAspect="1"/>
            </p:cNvPicPr>
            <p:nvPr/>
          </p:nvPicPr>
          <p:blipFill rotWithShape="1">
            <a:blip r:embed="rId3"/>
            <a:srcRect l="8956" t="37666" r="68907" b="36153"/>
            <a:stretch/>
          </p:blipFill>
          <p:spPr>
            <a:xfrm>
              <a:off x="157235" y="3657660"/>
              <a:ext cx="694421" cy="821299"/>
            </a:xfrm>
            <a:prstGeom prst="rect">
              <a:avLst/>
            </a:prstGeom>
          </p:spPr>
        </p:pic>
        <p:grpSp>
          <p:nvGrpSpPr>
            <p:cNvPr id="9" name="Nhóm 8">
              <a:extLst>
                <a:ext uri="{FF2B5EF4-FFF2-40B4-BE49-F238E27FC236}">
                  <a16:creationId xmlns:a16="http://schemas.microsoft.com/office/drawing/2014/main" id="{04489DE2-6034-55FF-5A7B-F4FE17620676}"/>
                </a:ext>
              </a:extLst>
            </p:cNvPr>
            <p:cNvGrpSpPr/>
            <p:nvPr/>
          </p:nvGrpSpPr>
          <p:grpSpPr>
            <a:xfrm>
              <a:off x="496915" y="3616875"/>
              <a:ext cx="8365731" cy="1430372"/>
              <a:chOff x="496915" y="3616875"/>
              <a:chExt cx="8365731" cy="1430372"/>
            </a:xfrm>
          </p:grpSpPr>
          <p:sp>
            <p:nvSpPr>
              <p:cNvPr id="10" name="Hình chữ nhật: Góc Tròn 9">
                <a:extLst>
                  <a:ext uri="{FF2B5EF4-FFF2-40B4-BE49-F238E27FC236}">
                    <a16:creationId xmlns:a16="http://schemas.microsoft.com/office/drawing/2014/main" id="{C9DF629E-B6AD-27D6-DC8B-561DCECDD251}"/>
                  </a:ext>
                </a:extLst>
              </p:cNvPr>
              <p:cNvSpPr/>
              <p:nvPr/>
            </p:nvSpPr>
            <p:spPr>
              <a:xfrm>
                <a:off x="851656" y="3616875"/>
                <a:ext cx="8010990" cy="1430372"/>
              </a:xfrm>
              <a:custGeom>
                <a:avLst/>
                <a:gdLst>
                  <a:gd name="connsiteX0" fmla="*/ 0 w 7931190"/>
                  <a:gd name="connsiteY0" fmla="*/ 238400 h 1430372"/>
                  <a:gd name="connsiteX1" fmla="*/ 238400 w 7931190"/>
                  <a:gd name="connsiteY1" fmla="*/ 0 h 1430372"/>
                  <a:gd name="connsiteX2" fmla="*/ 841528 w 7931190"/>
                  <a:gd name="connsiteY2" fmla="*/ 0 h 1430372"/>
                  <a:gd name="connsiteX3" fmla="*/ 1295568 w 7931190"/>
                  <a:gd name="connsiteY3" fmla="*/ 0 h 1430372"/>
                  <a:gd name="connsiteX4" fmla="*/ 1973240 w 7931190"/>
                  <a:gd name="connsiteY4" fmla="*/ 0 h 1430372"/>
                  <a:gd name="connsiteX5" fmla="*/ 2725456 w 7931190"/>
                  <a:gd name="connsiteY5" fmla="*/ 0 h 1430372"/>
                  <a:gd name="connsiteX6" fmla="*/ 3552215 w 7931190"/>
                  <a:gd name="connsiteY6" fmla="*/ 0 h 1430372"/>
                  <a:gd name="connsiteX7" fmla="*/ 4006255 w 7931190"/>
                  <a:gd name="connsiteY7" fmla="*/ 0 h 1430372"/>
                  <a:gd name="connsiteX8" fmla="*/ 4758471 w 7931190"/>
                  <a:gd name="connsiteY8" fmla="*/ 0 h 1430372"/>
                  <a:gd name="connsiteX9" fmla="*/ 5212511 w 7931190"/>
                  <a:gd name="connsiteY9" fmla="*/ 0 h 1430372"/>
                  <a:gd name="connsiteX10" fmla="*/ 5741095 w 7931190"/>
                  <a:gd name="connsiteY10" fmla="*/ 0 h 1430372"/>
                  <a:gd name="connsiteX11" fmla="*/ 6344223 w 7931190"/>
                  <a:gd name="connsiteY11" fmla="*/ 0 h 1430372"/>
                  <a:gd name="connsiteX12" fmla="*/ 6798263 w 7931190"/>
                  <a:gd name="connsiteY12" fmla="*/ 0 h 1430372"/>
                  <a:gd name="connsiteX13" fmla="*/ 7692790 w 7931190"/>
                  <a:gd name="connsiteY13" fmla="*/ 0 h 1430372"/>
                  <a:gd name="connsiteX14" fmla="*/ 7931190 w 7931190"/>
                  <a:gd name="connsiteY14" fmla="*/ 238400 h 1430372"/>
                  <a:gd name="connsiteX15" fmla="*/ 7931190 w 7931190"/>
                  <a:gd name="connsiteY15" fmla="*/ 686579 h 1430372"/>
                  <a:gd name="connsiteX16" fmla="*/ 7931190 w 7931190"/>
                  <a:gd name="connsiteY16" fmla="*/ 1191972 h 1430372"/>
                  <a:gd name="connsiteX17" fmla="*/ 7692790 w 7931190"/>
                  <a:gd name="connsiteY17" fmla="*/ 1430372 h 1430372"/>
                  <a:gd name="connsiteX18" fmla="*/ 6866030 w 7931190"/>
                  <a:gd name="connsiteY18" fmla="*/ 1430372 h 1430372"/>
                  <a:gd name="connsiteX19" fmla="*/ 6188359 w 7931190"/>
                  <a:gd name="connsiteY19" fmla="*/ 1430372 h 1430372"/>
                  <a:gd name="connsiteX20" fmla="*/ 5659775 w 7931190"/>
                  <a:gd name="connsiteY20" fmla="*/ 1430372 h 1430372"/>
                  <a:gd name="connsiteX21" fmla="*/ 5205734 w 7931190"/>
                  <a:gd name="connsiteY21" fmla="*/ 1430372 h 1430372"/>
                  <a:gd name="connsiteX22" fmla="*/ 4602607 w 7931190"/>
                  <a:gd name="connsiteY22" fmla="*/ 1430372 h 1430372"/>
                  <a:gd name="connsiteX23" fmla="*/ 4148566 w 7931190"/>
                  <a:gd name="connsiteY23" fmla="*/ 1430372 h 1430372"/>
                  <a:gd name="connsiteX24" fmla="*/ 3396351 w 7931190"/>
                  <a:gd name="connsiteY24" fmla="*/ 1430372 h 1430372"/>
                  <a:gd name="connsiteX25" fmla="*/ 2569591 w 7931190"/>
                  <a:gd name="connsiteY25" fmla="*/ 1430372 h 1430372"/>
                  <a:gd name="connsiteX26" fmla="*/ 1817375 w 7931190"/>
                  <a:gd name="connsiteY26" fmla="*/ 1430372 h 1430372"/>
                  <a:gd name="connsiteX27" fmla="*/ 1363335 w 7931190"/>
                  <a:gd name="connsiteY27" fmla="*/ 1430372 h 1430372"/>
                  <a:gd name="connsiteX28" fmla="*/ 909295 w 7931190"/>
                  <a:gd name="connsiteY28" fmla="*/ 1430372 h 1430372"/>
                  <a:gd name="connsiteX29" fmla="*/ 238400 w 7931190"/>
                  <a:gd name="connsiteY29" fmla="*/ 1430372 h 1430372"/>
                  <a:gd name="connsiteX30" fmla="*/ 0 w 7931190"/>
                  <a:gd name="connsiteY30" fmla="*/ 1191972 h 1430372"/>
                  <a:gd name="connsiteX31" fmla="*/ 0 w 7931190"/>
                  <a:gd name="connsiteY31" fmla="*/ 724722 h 1430372"/>
                  <a:gd name="connsiteX32" fmla="*/ 0 w 7931190"/>
                  <a:gd name="connsiteY32" fmla="*/ 238400 h 14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31190" h="1430372" fill="none" extrusionOk="0">
                    <a:moveTo>
                      <a:pt x="0" y="238400"/>
                    </a:moveTo>
                    <a:cubicBezTo>
                      <a:pt x="3145" y="104129"/>
                      <a:pt x="84405" y="-7354"/>
                      <a:pt x="238400" y="0"/>
                    </a:cubicBezTo>
                    <a:cubicBezTo>
                      <a:pt x="495145" y="-904"/>
                      <a:pt x="664745" y="-8501"/>
                      <a:pt x="841528" y="0"/>
                    </a:cubicBezTo>
                    <a:cubicBezTo>
                      <a:pt x="1018311" y="8501"/>
                      <a:pt x="1120449" y="4524"/>
                      <a:pt x="1295568" y="0"/>
                    </a:cubicBezTo>
                    <a:cubicBezTo>
                      <a:pt x="1470687" y="-4524"/>
                      <a:pt x="1704517" y="16070"/>
                      <a:pt x="1973240" y="0"/>
                    </a:cubicBezTo>
                    <a:cubicBezTo>
                      <a:pt x="2241963" y="-16070"/>
                      <a:pt x="2557382" y="-34741"/>
                      <a:pt x="2725456" y="0"/>
                    </a:cubicBezTo>
                    <a:cubicBezTo>
                      <a:pt x="2893530" y="34741"/>
                      <a:pt x="3246195" y="-25241"/>
                      <a:pt x="3552215" y="0"/>
                    </a:cubicBezTo>
                    <a:cubicBezTo>
                      <a:pt x="3858235" y="25241"/>
                      <a:pt x="3874752" y="15176"/>
                      <a:pt x="4006255" y="0"/>
                    </a:cubicBezTo>
                    <a:cubicBezTo>
                      <a:pt x="4137758" y="-15176"/>
                      <a:pt x="4550665" y="-16014"/>
                      <a:pt x="4758471" y="0"/>
                    </a:cubicBezTo>
                    <a:cubicBezTo>
                      <a:pt x="4966277" y="16014"/>
                      <a:pt x="5034497" y="22083"/>
                      <a:pt x="5212511" y="0"/>
                    </a:cubicBezTo>
                    <a:cubicBezTo>
                      <a:pt x="5390525" y="-22083"/>
                      <a:pt x="5587101" y="-17872"/>
                      <a:pt x="5741095" y="0"/>
                    </a:cubicBezTo>
                    <a:cubicBezTo>
                      <a:pt x="5895089" y="17872"/>
                      <a:pt x="6173764" y="16053"/>
                      <a:pt x="6344223" y="0"/>
                    </a:cubicBezTo>
                    <a:cubicBezTo>
                      <a:pt x="6514682" y="-16053"/>
                      <a:pt x="6592986" y="18750"/>
                      <a:pt x="6798263" y="0"/>
                    </a:cubicBezTo>
                    <a:cubicBezTo>
                      <a:pt x="7003540" y="-18750"/>
                      <a:pt x="7470526" y="23252"/>
                      <a:pt x="7692790" y="0"/>
                    </a:cubicBezTo>
                    <a:cubicBezTo>
                      <a:pt x="7804684" y="-256"/>
                      <a:pt x="7909508" y="118863"/>
                      <a:pt x="7931190" y="238400"/>
                    </a:cubicBezTo>
                    <a:cubicBezTo>
                      <a:pt x="7922633" y="394960"/>
                      <a:pt x="7950657" y="464702"/>
                      <a:pt x="7931190" y="686579"/>
                    </a:cubicBezTo>
                    <a:cubicBezTo>
                      <a:pt x="7911723" y="908456"/>
                      <a:pt x="7912937" y="945558"/>
                      <a:pt x="7931190" y="1191972"/>
                    </a:cubicBezTo>
                    <a:cubicBezTo>
                      <a:pt x="7926183" y="1339795"/>
                      <a:pt x="7822660" y="1459071"/>
                      <a:pt x="7692790" y="1430372"/>
                    </a:cubicBezTo>
                    <a:cubicBezTo>
                      <a:pt x="7366448" y="1469303"/>
                      <a:pt x="7060454" y="1422449"/>
                      <a:pt x="6866030" y="1430372"/>
                    </a:cubicBezTo>
                    <a:cubicBezTo>
                      <a:pt x="6671606" y="1438295"/>
                      <a:pt x="6405896" y="1397166"/>
                      <a:pt x="6188359" y="1430372"/>
                    </a:cubicBezTo>
                    <a:cubicBezTo>
                      <a:pt x="5970822" y="1463578"/>
                      <a:pt x="5774998" y="1416681"/>
                      <a:pt x="5659775" y="1430372"/>
                    </a:cubicBezTo>
                    <a:cubicBezTo>
                      <a:pt x="5544552" y="1444063"/>
                      <a:pt x="5373241" y="1448421"/>
                      <a:pt x="5205734" y="1430372"/>
                    </a:cubicBezTo>
                    <a:cubicBezTo>
                      <a:pt x="5038227" y="1412323"/>
                      <a:pt x="4878106" y="1428018"/>
                      <a:pt x="4602607" y="1430372"/>
                    </a:cubicBezTo>
                    <a:cubicBezTo>
                      <a:pt x="4327108" y="1432726"/>
                      <a:pt x="4365645" y="1432270"/>
                      <a:pt x="4148566" y="1430372"/>
                    </a:cubicBezTo>
                    <a:cubicBezTo>
                      <a:pt x="3931487" y="1428474"/>
                      <a:pt x="3699084" y="1459103"/>
                      <a:pt x="3396351" y="1430372"/>
                    </a:cubicBezTo>
                    <a:cubicBezTo>
                      <a:pt x="3093619" y="1401641"/>
                      <a:pt x="2820456" y="1452208"/>
                      <a:pt x="2569591" y="1430372"/>
                    </a:cubicBezTo>
                    <a:cubicBezTo>
                      <a:pt x="2318726" y="1408536"/>
                      <a:pt x="2067833" y="1423693"/>
                      <a:pt x="1817375" y="1430372"/>
                    </a:cubicBezTo>
                    <a:cubicBezTo>
                      <a:pt x="1566917" y="1437051"/>
                      <a:pt x="1522819" y="1430890"/>
                      <a:pt x="1363335" y="1430372"/>
                    </a:cubicBezTo>
                    <a:cubicBezTo>
                      <a:pt x="1203851" y="1429854"/>
                      <a:pt x="1101337" y="1409484"/>
                      <a:pt x="909295" y="1430372"/>
                    </a:cubicBezTo>
                    <a:cubicBezTo>
                      <a:pt x="717253" y="1451260"/>
                      <a:pt x="570671" y="1399713"/>
                      <a:pt x="238400" y="1430372"/>
                    </a:cubicBezTo>
                    <a:cubicBezTo>
                      <a:pt x="132370" y="1423346"/>
                      <a:pt x="-10758" y="1334601"/>
                      <a:pt x="0" y="1191972"/>
                    </a:cubicBezTo>
                    <a:cubicBezTo>
                      <a:pt x="12305" y="978369"/>
                      <a:pt x="346" y="903095"/>
                      <a:pt x="0" y="724722"/>
                    </a:cubicBezTo>
                    <a:cubicBezTo>
                      <a:pt x="-346" y="546349"/>
                      <a:pt x="-16476" y="391644"/>
                      <a:pt x="0" y="238400"/>
                    </a:cubicBezTo>
                    <a:close/>
                  </a:path>
                  <a:path w="7931190" h="1430372" stroke="0" extrusionOk="0">
                    <a:moveTo>
                      <a:pt x="0" y="238400"/>
                    </a:moveTo>
                    <a:cubicBezTo>
                      <a:pt x="14838" y="104244"/>
                      <a:pt x="106279" y="18576"/>
                      <a:pt x="238400" y="0"/>
                    </a:cubicBezTo>
                    <a:cubicBezTo>
                      <a:pt x="367333" y="1843"/>
                      <a:pt x="600089" y="18401"/>
                      <a:pt x="692440" y="0"/>
                    </a:cubicBezTo>
                    <a:cubicBezTo>
                      <a:pt x="784791" y="-18401"/>
                      <a:pt x="927880" y="-16409"/>
                      <a:pt x="1146480" y="0"/>
                    </a:cubicBezTo>
                    <a:cubicBezTo>
                      <a:pt x="1365080" y="16409"/>
                      <a:pt x="1616587" y="17062"/>
                      <a:pt x="1749608" y="0"/>
                    </a:cubicBezTo>
                    <a:cubicBezTo>
                      <a:pt x="1882629" y="-17062"/>
                      <a:pt x="2372500" y="21891"/>
                      <a:pt x="2576368" y="0"/>
                    </a:cubicBezTo>
                    <a:cubicBezTo>
                      <a:pt x="2780236" y="-21891"/>
                      <a:pt x="2883148" y="7789"/>
                      <a:pt x="3030408" y="0"/>
                    </a:cubicBezTo>
                    <a:cubicBezTo>
                      <a:pt x="3177668" y="-7789"/>
                      <a:pt x="3333121" y="12283"/>
                      <a:pt x="3558992" y="0"/>
                    </a:cubicBezTo>
                    <a:cubicBezTo>
                      <a:pt x="3784863" y="-12283"/>
                      <a:pt x="3925945" y="17985"/>
                      <a:pt x="4087576" y="0"/>
                    </a:cubicBezTo>
                    <a:cubicBezTo>
                      <a:pt x="4249207" y="-17985"/>
                      <a:pt x="4444029" y="21935"/>
                      <a:pt x="4690704" y="0"/>
                    </a:cubicBezTo>
                    <a:cubicBezTo>
                      <a:pt x="4937379" y="-21935"/>
                      <a:pt x="5192033" y="-14776"/>
                      <a:pt x="5368376" y="0"/>
                    </a:cubicBezTo>
                    <a:cubicBezTo>
                      <a:pt x="5544719" y="14776"/>
                      <a:pt x="5696599" y="6871"/>
                      <a:pt x="5822416" y="0"/>
                    </a:cubicBezTo>
                    <a:cubicBezTo>
                      <a:pt x="5948233" y="-6871"/>
                      <a:pt x="6189342" y="14159"/>
                      <a:pt x="6351000" y="0"/>
                    </a:cubicBezTo>
                    <a:cubicBezTo>
                      <a:pt x="6512658" y="-14159"/>
                      <a:pt x="6893837" y="15980"/>
                      <a:pt x="7103216" y="0"/>
                    </a:cubicBezTo>
                    <a:cubicBezTo>
                      <a:pt x="7312595" y="-15980"/>
                      <a:pt x="7442725" y="-24512"/>
                      <a:pt x="7692790" y="0"/>
                    </a:cubicBezTo>
                    <a:cubicBezTo>
                      <a:pt x="7821365" y="-26088"/>
                      <a:pt x="7924203" y="127985"/>
                      <a:pt x="7931190" y="238400"/>
                    </a:cubicBezTo>
                    <a:cubicBezTo>
                      <a:pt x="7921633" y="456577"/>
                      <a:pt x="7941077" y="605403"/>
                      <a:pt x="7931190" y="715186"/>
                    </a:cubicBezTo>
                    <a:cubicBezTo>
                      <a:pt x="7921303" y="824969"/>
                      <a:pt x="7945243" y="1030856"/>
                      <a:pt x="7931190" y="1191972"/>
                    </a:cubicBezTo>
                    <a:cubicBezTo>
                      <a:pt x="7942758" y="1322202"/>
                      <a:pt x="7828085" y="1431537"/>
                      <a:pt x="7692790" y="1430372"/>
                    </a:cubicBezTo>
                    <a:cubicBezTo>
                      <a:pt x="7353867" y="1427716"/>
                      <a:pt x="7048229" y="1389359"/>
                      <a:pt x="6866030" y="1430372"/>
                    </a:cubicBezTo>
                    <a:cubicBezTo>
                      <a:pt x="6683831" y="1471385"/>
                      <a:pt x="6432636" y="1462156"/>
                      <a:pt x="6039271" y="1430372"/>
                    </a:cubicBezTo>
                    <a:cubicBezTo>
                      <a:pt x="5645906" y="1398588"/>
                      <a:pt x="5382079" y="1391007"/>
                      <a:pt x="5212511" y="1430372"/>
                    </a:cubicBezTo>
                    <a:cubicBezTo>
                      <a:pt x="5042943" y="1469737"/>
                      <a:pt x="4772352" y="1457004"/>
                      <a:pt x="4534839" y="1430372"/>
                    </a:cubicBezTo>
                    <a:cubicBezTo>
                      <a:pt x="4297326" y="1403740"/>
                      <a:pt x="4090513" y="1451750"/>
                      <a:pt x="3857168" y="1430372"/>
                    </a:cubicBezTo>
                    <a:cubicBezTo>
                      <a:pt x="3623823" y="1408994"/>
                      <a:pt x="3382589" y="1432045"/>
                      <a:pt x="3254040" y="1430372"/>
                    </a:cubicBezTo>
                    <a:cubicBezTo>
                      <a:pt x="3125491" y="1428699"/>
                      <a:pt x="2853253" y="1423709"/>
                      <a:pt x="2725456" y="1430372"/>
                    </a:cubicBezTo>
                    <a:cubicBezTo>
                      <a:pt x="2597659" y="1437035"/>
                      <a:pt x="2424375" y="1453472"/>
                      <a:pt x="2196872" y="1430372"/>
                    </a:cubicBezTo>
                    <a:cubicBezTo>
                      <a:pt x="1969369" y="1407272"/>
                      <a:pt x="1802506" y="1401045"/>
                      <a:pt x="1593744" y="1430372"/>
                    </a:cubicBezTo>
                    <a:cubicBezTo>
                      <a:pt x="1384982" y="1459699"/>
                      <a:pt x="1120232" y="1430483"/>
                      <a:pt x="841528" y="1430372"/>
                    </a:cubicBezTo>
                    <a:cubicBezTo>
                      <a:pt x="562824" y="1430261"/>
                      <a:pt x="465786" y="1451937"/>
                      <a:pt x="238400" y="1430372"/>
                    </a:cubicBezTo>
                    <a:cubicBezTo>
                      <a:pt x="99351" y="1417333"/>
                      <a:pt x="-4060" y="1309655"/>
                      <a:pt x="0" y="1191972"/>
                    </a:cubicBezTo>
                    <a:cubicBezTo>
                      <a:pt x="19349" y="1058596"/>
                      <a:pt x="-9730" y="869550"/>
                      <a:pt x="0" y="734257"/>
                    </a:cubicBezTo>
                    <a:cubicBezTo>
                      <a:pt x="9730" y="598964"/>
                      <a:pt x="-16799" y="374235"/>
                      <a:pt x="0" y="238400"/>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ộp Văn bản 10">
                <a:extLst>
                  <a:ext uri="{FF2B5EF4-FFF2-40B4-BE49-F238E27FC236}">
                    <a16:creationId xmlns:a16="http://schemas.microsoft.com/office/drawing/2014/main" id="{BEB7DDFD-FDA5-DE5F-F390-0EEEEAA31486}"/>
                  </a:ext>
                </a:extLst>
              </p:cNvPr>
              <p:cNvSpPr txBox="1"/>
              <p:nvPr/>
            </p:nvSpPr>
            <p:spPr>
              <a:xfrm>
                <a:off x="496915" y="3657660"/>
                <a:ext cx="7795429" cy="461665"/>
              </a:xfrm>
              <a:prstGeom prst="rect">
                <a:avLst/>
              </a:prstGeom>
              <a:noFill/>
            </p:spPr>
            <p:txBody>
              <a:bodyPr wrap="square" rtlCol="0">
                <a:spAutoFit/>
              </a:bodyPr>
              <a:lstStyle/>
              <a:p>
                <a:pPr algn="ctr"/>
                <a:r>
                  <a:rPr lang="vi-VN" sz="2400" dirty="0">
                    <a:solidFill>
                      <a:schemeClr val="tx1"/>
                    </a:solidFill>
                    <a:latin typeface="Calibri" panose="020F0502020204030204" pitchFamily="34" charset="0"/>
                    <a:cs typeface="Calibri" panose="020F0502020204030204" pitchFamily="34" charset="0"/>
                  </a:rPr>
                  <a:t>Nhân dân ta làm gì để ghi nhớ công ơn Hà Bà Trưng?</a:t>
                </a:r>
                <a:endParaRPr lang="en-US" sz="2400" dirty="0">
                  <a:solidFill>
                    <a:schemeClr val="tx1"/>
                  </a:solidFill>
                  <a:latin typeface="Calibri" panose="020F0502020204030204" pitchFamily="34" charset="0"/>
                  <a:cs typeface="Calibri" panose="020F0502020204030204" pitchFamily="34" charset="0"/>
                </a:endParaRPr>
              </a:p>
            </p:txBody>
          </p:sp>
          <p:pic>
            <p:nvPicPr>
              <p:cNvPr id="12" name="Picture 2">
                <a:extLst>
                  <a:ext uri="{FF2B5EF4-FFF2-40B4-BE49-F238E27FC236}">
                    <a16:creationId xmlns:a16="http://schemas.microsoft.com/office/drawing/2014/main" id="{D4D471B2-DD3A-73D0-88D3-ABB82B349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2011" y="4054547"/>
                <a:ext cx="4035340" cy="9088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4" name="Nhóm 43">
            <a:extLst>
              <a:ext uri="{FF2B5EF4-FFF2-40B4-BE49-F238E27FC236}">
                <a16:creationId xmlns:a16="http://schemas.microsoft.com/office/drawing/2014/main" id="{88779143-61CE-E637-AA67-2CF4B389A881}"/>
              </a:ext>
            </a:extLst>
          </p:cNvPr>
          <p:cNvGrpSpPr/>
          <p:nvPr/>
        </p:nvGrpSpPr>
        <p:grpSpPr>
          <a:xfrm>
            <a:off x="125141" y="2606072"/>
            <a:ext cx="8917409" cy="2366812"/>
            <a:chOff x="125141" y="2606072"/>
            <a:chExt cx="8917409" cy="2366812"/>
          </a:xfrm>
        </p:grpSpPr>
        <p:grpSp>
          <p:nvGrpSpPr>
            <p:cNvPr id="35" name="Nhóm 34">
              <a:extLst>
                <a:ext uri="{FF2B5EF4-FFF2-40B4-BE49-F238E27FC236}">
                  <a16:creationId xmlns:a16="http://schemas.microsoft.com/office/drawing/2014/main" id="{2D77416C-9387-9582-73DE-AAAC945DF90D}"/>
                </a:ext>
              </a:extLst>
            </p:cNvPr>
            <p:cNvGrpSpPr/>
            <p:nvPr/>
          </p:nvGrpSpPr>
          <p:grpSpPr>
            <a:xfrm>
              <a:off x="393700" y="3109912"/>
              <a:ext cx="8531005" cy="1531341"/>
              <a:chOff x="393699" y="2878733"/>
              <a:chExt cx="8531005" cy="1531341"/>
            </a:xfrm>
          </p:grpSpPr>
          <p:sp>
            <p:nvSpPr>
              <p:cNvPr id="34" name="Hình chữ nhật: Góc Tròn 33">
                <a:extLst>
                  <a:ext uri="{FF2B5EF4-FFF2-40B4-BE49-F238E27FC236}">
                    <a16:creationId xmlns:a16="http://schemas.microsoft.com/office/drawing/2014/main" id="{11B0E4C5-4AB3-41C5-3AFC-4E6F741CD202}"/>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E47C44A3-2C98-33BD-4557-09BFA92B994C}"/>
                  </a:ext>
                </a:extLst>
              </p:cNvPr>
              <p:cNvSpPr txBox="1"/>
              <p:nvPr/>
            </p:nvSpPr>
            <p:spPr>
              <a:xfrm>
                <a:off x="558974" y="3044238"/>
                <a:ext cx="8318300" cy="1200329"/>
              </a:xfrm>
              <a:prstGeom prst="rect">
                <a:avLst/>
              </a:prstGeom>
              <a:noFill/>
            </p:spPr>
            <p:txBody>
              <a:bodyPr wrap="square">
                <a:spAutoFit/>
              </a:bodyPr>
              <a:lstStyle/>
              <a:p>
                <a:pPr algn="just" rtl="0"/>
                <a:r>
                  <a:rPr lang="vi-VN" sz="2400" b="0" i="0" dirty="0">
                    <a:solidFill>
                      <a:srgbClr val="000000"/>
                    </a:solidFill>
                    <a:effectLst/>
                    <a:latin typeface="+mn-lt"/>
                  </a:rPr>
                  <a:t>Để ghi nhớ công ơn Hai Bà Trưng, nhân dân ta đã lưu danh Hai Bà trong lịch sử nước nhà. Nhân dân lập đền thờ, xây dựng trường học tên Hai Bà Trưng, đặt tên đường phố là Hai Bà Trưng,…</a:t>
                </a:r>
              </a:p>
            </p:txBody>
          </p:sp>
        </p:grpSp>
        <p:pic>
          <p:nvPicPr>
            <p:cNvPr id="43" name="Hình ảnh 42">
              <a:extLst>
                <a:ext uri="{FF2B5EF4-FFF2-40B4-BE49-F238E27FC236}">
                  <a16:creationId xmlns:a16="http://schemas.microsoft.com/office/drawing/2014/main" id="{BDA8E7E6-004A-179D-B55F-89CAE5A7AC47}"/>
                </a:ext>
              </a:extLst>
            </p:cNvPr>
            <p:cNvPicPr>
              <a:picLocks noChangeAspect="1"/>
            </p:cNvPicPr>
            <p:nvPr/>
          </p:nvPicPr>
          <p:blipFill rotWithShape="1">
            <a:blip r:embed="rId5"/>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45" name="Hình ảnh 44">
              <a:extLst>
                <a:ext uri="{FF2B5EF4-FFF2-40B4-BE49-F238E27FC236}">
                  <a16:creationId xmlns:a16="http://schemas.microsoft.com/office/drawing/2014/main" id="{BB6B3C59-35EC-969A-7A58-0441E05A2C0C}"/>
                </a:ext>
              </a:extLst>
            </p:cNvPr>
            <p:cNvPicPr>
              <a:picLocks noChangeAspect="1"/>
            </p:cNvPicPr>
            <p:nvPr/>
          </p:nvPicPr>
          <p:blipFill rotWithShape="1">
            <a:blip r:embed="rId5"/>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5144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68"/>
        <p:cNvGrpSpPr/>
        <p:nvPr/>
      </p:nvGrpSpPr>
      <p:grpSpPr>
        <a:xfrm>
          <a:off x="0" y="0"/>
          <a:ext cx="0" cy="0"/>
          <a:chOff x="0" y="0"/>
          <a:chExt cx="0" cy="0"/>
        </a:xfrm>
      </p:grpSpPr>
      <p:pic>
        <p:nvPicPr>
          <p:cNvPr id="8" name="Hình ảnh 7" descr="Ảnh có chứa trong nhà, tối, đèn, sáng&#10;&#10;Mô tả được tạo tự động">
            <a:extLst>
              <a:ext uri="{FF2B5EF4-FFF2-40B4-BE49-F238E27FC236}">
                <a16:creationId xmlns:a16="http://schemas.microsoft.com/office/drawing/2014/main" id="{93BEF52D-D230-7BE9-F8E6-29C31261EA0A}"/>
              </a:ext>
            </a:extLst>
          </p:cNvPr>
          <p:cNvPicPr>
            <a:picLocks noChangeAspect="1"/>
          </p:cNvPicPr>
          <p:nvPr/>
        </p:nvPicPr>
        <p:blipFill rotWithShape="1">
          <a:blip r:embed="rId3"/>
          <a:srcRect l="39179" b="42671"/>
          <a:stretch/>
        </p:blipFill>
        <p:spPr>
          <a:xfrm>
            <a:off x="111442" y="504825"/>
            <a:ext cx="9432174" cy="3980497"/>
          </a:xfrm>
          <a:prstGeom prst="rect">
            <a:avLst/>
          </a:prstGeom>
        </p:spPr>
      </p:pic>
      <p:sp>
        <p:nvSpPr>
          <p:cNvPr id="6" name="TextBox 1">
            <a:extLst>
              <a:ext uri="{FF2B5EF4-FFF2-40B4-BE49-F238E27FC236}">
                <a16:creationId xmlns:a16="http://schemas.microsoft.com/office/drawing/2014/main" id="{3D9C2573-E5F6-83FD-6E57-9DC9EE6D2E1D}"/>
              </a:ext>
            </a:extLst>
          </p:cNvPr>
          <p:cNvSpPr txBox="1"/>
          <p:nvPr/>
        </p:nvSpPr>
        <p:spPr>
          <a:xfrm>
            <a:off x="1898650" y="1713637"/>
            <a:ext cx="5047498" cy="1754326"/>
          </a:xfrm>
          <a:prstGeom prst="rect">
            <a:avLst/>
          </a:prstGeom>
          <a:noFill/>
        </p:spPr>
        <p:txBody>
          <a:bodyPr wrap="square" rtlCol="0">
            <a:spAutoFit/>
          </a:bodyPr>
          <a:lstStyle/>
          <a:p>
            <a:pPr algn="ctr" defTabSz="685800">
              <a:buClrTx/>
            </a:pPr>
            <a:r>
              <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LUYỆN </a:t>
            </a:r>
            <a:endParaRPr lang="vi-VN"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endParaRPr>
          </a:p>
          <a:p>
            <a:pPr algn="ctr" defTabSz="685800">
              <a:buClrTx/>
            </a:pPr>
            <a:r>
              <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ĐỌC </a:t>
            </a:r>
            <a:r>
              <a:rPr lang="vi-VN"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LẠI</a:t>
            </a:r>
            <a:endPar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endParaRPr>
          </a:p>
        </p:txBody>
      </p:sp>
    </p:spTree>
    <p:extLst>
      <p:ext uri="{BB962C8B-B14F-4D97-AF65-F5344CB8AC3E}">
        <p14:creationId xmlns:p14="http://schemas.microsoft.com/office/powerpoint/2010/main" val="356695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85B1E2D-79A6-C423-4BDE-BBDBF19BEB4B}"/>
              </a:ext>
            </a:extLst>
          </p:cNvPr>
          <p:cNvSpPr/>
          <p:nvPr/>
        </p:nvSpPr>
        <p:spPr>
          <a:xfrm>
            <a:off x="391099" y="691533"/>
            <a:ext cx="8361802" cy="4289721"/>
          </a:xfrm>
          <a:custGeom>
            <a:avLst/>
            <a:gdLst>
              <a:gd name="connsiteX0" fmla="*/ 0 w 8361802"/>
              <a:gd name="connsiteY0" fmla="*/ 427771 h 4289721"/>
              <a:gd name="connsiteX1" fmla="*/ 427771 w 8361802"/>
              <a:gd name="connsiteY1" fmla="*/ 0 h 4289721"/>
              <a:gd name="connsiteX2" fmla="*/ 7934031 w 8361802"/>
              <a:gd name="connsiteY2" fmla="*/ 0 h 4289721"/>
              <a:gd name="connsiteX3" fmla="*/ 8361802 w 8361802"/>
              <a:gd name="connsiteY3" fmla="*/ 427771 h 4289721"/>
              <a:gd name="connsiteX4" fmla="*/ 8361802 w 8361802"/>
              <a:gd name="connsiteY4" fmla="*/ 3861950 h 4289721"/>
              <a:gd name="connsiteX5" fmla="*/ 7934031 w 8361802"/>
              <a:gd name="connsiteY5" fmla="*/ 4289721 h 4289721"/>
              <a:gd name="connsiteX6" fmla="*/ 427771 w 8361802"/>
              <a:gd name="connsiteY6" fmla="*/ 4289721 h 4289721"/>
              <a:gd name="connsiteX7" fmla="*/ 0 w 8361802"/>
              <a:gd name="connsiteY7" fmla="*/ 3861950 h 4289721"/>
              <a:gd name="connsiteX8" fmla="*/ 0 w 8361802"/>
              <a:gd name="connsiteY8" fmla="*/ 427771 h 42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4289721" fill="none" extrusionOk="0">
                <a:moveTo>
                  <a:pt x="0" y="427771"/>
                </a:moveTo>
                <a:cubicBezTo>
                  <a:pt x="271" y="198847"/>
                  <a:pt x="205339" y="23193"/>
                  <a:pt x="427771" y="0"/>
                </a:cubicBezTo>
                <a:cubicBezTo>
                  <a:pt x="3800243" y="72427"/>
                  <a:pt x="5865574" y="61419"/>
                  <a:pt x="7934031" y="0"/>
                </a:cubicBezTo>
                <a:cubicBezTo>
                  <a:pt x="8169518" y="-5257"/>
                  <a:pt x="8343419" y="185960"/>
                  <a:pt x="8361802" y="427771"/>
                </a:cubicBezTo>
                <a:cubicBezTo>
                  <a:pt x="8462678" y="1156880"/>
                  <a:pt x="8254489" y="2488798"/>
                  <a:pt x="8361802" y="3861950"/>
                </a:cubicBezTo>
                <a:cubicBezTo>
                  <a:pt x="8370316" y="4054989"/>
                  <a:pt x="8145296" y="4261712"/>
                  <a:pt x="7934031" y="4289721"/>
                </a:cubicBezTo>
                <a:cubicBezTo>
                  <a:pt x="4437680" y="4319548"/>
                  <a:pt x="2361694" y="4210415"/>
                  <a:pt x="427771" y="4289721"/>
                </a:cubicBezTo>
                <a:cubicBezTo>
                  <a:pt x="205714" y="4288116"/>
                  <a:pt x="-10910" y="4100358"/>
                  <a:pt x="0" y="3861950"/>
                </a:cubicBezTo>
                <a:cubicBezTo>
                  <a:pt x="50037" y="2421407"/>
                  <a:pt x="770" y="1279863"/>
                  <a:pt x="0" y="427771"/>
                </a:cubicBezTo>
                <a:close/>
              </a:path>
              <a:path w="8361802" h="4289721" stroke="0" extrusionOk="0">
                <a:moveTo>
                  <a:pt x="0" y="427771"/>
                </a:moveTo>
                <a:cubicBezTo>
                  <a:pt x="11085" y="194542"/>
                  <a:pt x="194678" y="6581"/>
                  <a:pt x="427771" y="0"/>
                </a:cubicBezTo>
                <a:cubicBezTo>
                  <a:pt x="3882557" y="123000"/>
                  <a:pt x="5117995" y="-96860"/>
                  <a:pt x="7934031" y="0"/>
                </a:cubicBezTo>
                <a:cubicBezTo>
                  <a:pt x="8149158" y="-16100"/>
                  <a:pt x="8366303" y="182447"/>
                  <a:pt x="8361802" y="427771"/>
                </a:cubicBezTo>
                <a:cubicBezTo>
                  <a:pt x="8364975" y="2054850"/>
                  <a:pt x="8456069" y="2539503"/>
                  <a:pt x="8361802" y="3861950"/>
                </a:cubicBezTo>
                <a:cubicBezTo>
                  <a:pt x="8353540" y="4101194"/>
                  <a:pt x="8158543" y="4287800"/>
                  <a:pt x="7934031" y="4289721"/>
                </a:cubicBezTo>
                <a:cubicBezTo>
                  <a:pt x="7019173" y="4129014"/>
                  <a:pt x="3921997" y="4329388"/>
                  <a:pt x="427771" y="4289721"/>
                </a:cubicBezTo>
                <a:cubicBezTo>
                  <a:pt x="175891" y="4286564"/>
                  <a:pt x="-27270" y="4085847"/>
                  <a:pt x="0" y="3861950"/>
                </a:cubicBezTo>
                <a:cubicBezTo>
                  <a:pt x="32216" y="2452782"/>
                  <a:pt x="57206" y="1359280"/>
                  <a:pt x="0" y="42777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4" name="Text Placeholder 7">
            <a:extLst>
              <a:ext uri="{FF2B5EF4-FFF2-40B4-BE49-F238E27FC236}">
                <a16:creationId xmlns:a16="http://schemas.microsoft.com/office/drawing/2014/main" id="{A79E3211-16C8-369E-FD5C-101172B4739B}"/>
              </a:ext>
            </a:extLst>
          </p:cNvPr>
          <p:cNvSpPr txBox="1">
            <a:spLocks/>
          </p:cNvSpPr>
          <p:nvPr/>
        </p:nvSpPr>
        <p:spPr>
          <a:xfrm>
            <a:off x="1209843" y="784482"/>
            <a:ext cx="7159461" cy="1641270"/>
          </a:xfrm>
          <a:prstGeom prst="rect">
            <a:avLst/>
          </a:prstGeom>
        </p:spPr>
        <p:txBody>
          <a:bodyPr vert="horz" lIns="0" tIns="77900" rIns="0" bIns="77900"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2200" b="0" dirty="0">
                <a:solidFill>
                  <a:schemeClr val="tx1"/>
                </a:solidFill>
                <a:latin typeface="Calibri" panose="020F0502020204030204" pitchFamily="34" charset="0"/>
                <a:cs typeface="Calibri" panose="020F0502020204030204" pitchFamily="34" charset="0"/>
              </a:rPr>
              <a:t>- </a:t>
            </a:r>
            <a:r>
              <a:rPr lang="en-US" sz="2200" b="0" dirty="0" err="1">
                <a:solidFill>
                  <a:schemeClr val="tx1"/>
                </a:solidFill>
                <a:latin typeface="Calibri" panose="020F0502020204030204" pitchFamily="34" charset="0"/>
                <a:cs typeface="Calibri" panose="020F0502020204030204" pitchFamily="34" charset="0"/>
              </a:rPr>
              <a:t>Trao</a:t>
            </a:r>
            <a:r>
              <a:rPr lang="en-US" sz="2200" b="0" dirty="0">
                <a:solidFill>
                  <a:schemeClr val="tx1"/>
                </a:solidFill>
                <a:latin typeface="Calibri" panose="020F0502020204030204" pitchFamily="34" charset="0"/>
                <a:cs typeface="Calibri" panose="020F0502020204030204" pitchFamily="34" charset="0"/>
              </a:rPr>
              <a:t> </a:t>
            </a:r>
            <a:r>
              <a:rPr lang="en-US" sz="2200" b="0" dirty="0" err="1">
                <a:solidFill>
                  <a:schemeClr val="tx1"/>
                </a:solidFill>
                <a:latin typeface="Calibri" panose="020F0502020204030204" pitchFamily="34" charset="0"/>
                <a:cs typeface="Calibri" panose="020F0502020204030204" pitchFamily="34" charset="0"/>
              </a:rPr>
              <a:t>đổi</a:t>
            </a:r>
            <a:r>
              <a:rPr lang="en-US" sz="2200" b="0" dirty="0">
                <a:solidFill>
                  <a:schemeClr val="tx1"/>
                </a:solidFill>
                <a:latin typeface="Calibri" panose="020F0502020204030204" pitchFamily="34" charset="0"/>
                <a:cs typeface="Calibri" panose="020F0502020204030204" pitchFamily="34" charset="0"/>
              </a:rPr>
              <a:t> </a:t>
            </a:r>
            <a:r>
              <a:rPr lang="en-US" sz="2200" b="0" dirty="0" err="1">
                <a:solidFill>
                  <a:schemeClr val="tx1"/>
                </a:solidFill>
                <a:latin typeface="Calibri" panose="020F0502020204030204" pitchFamily="34" charset="0"/>
                <a:cs typeface="Calibri" panose="020F0502020204030204" pitchFamily="34" charset="0"/>
              </a:rPr>
              <a:t>được</a:t>
            </a:r>
            <a:r>
              <a:rPr lang="en-US" sz="2200" b="0" dirty="0">
                <a:solidFill>
                  <a:schemeClr val="tx1"/>
                </a:solidFill>
                <a:latin typeface="Calibri" panose="020F0502020204030204" pitchFamily="34" charset="0"/>
                <a:cs typeface="Calibri" panose="020F0502020204030204" pitchFamily="34" charset="0"/>
              </a:rPr>
              <a:t> </a:t>
            </a:r>
            <a:r>
              <a:rPr lang="vi-VN" sz="2200" b="0" dirty="0">
                <a:solidFill>
                  <a:schemeClr val="tx1"/>
                </a:solidFill>
                <a:latin typeface="Calibri" panose="020F0502020204030204" pitchFamily="34" charset="0"/>
                <a:cs typeface="Calibri" panose="020F0502020204030204" pitchFamily="34" charset="0"/>
              </a:rPr>
              <a:t>về nhân vật, hành động của nhân vật có trong tranh minh họa, nêu được phỏng đoán của bản thân về nội dung bài đọc qua tên bài và tranh minh họa</a:t>
            </a:r>
            <a:r>
              <a:rPr lang="en-US" sz="2200" dirty="0">
                <a:latin typeface="Calibri" panose="020F0502020204030204" pitchFamily="34" charset="0"/>
                <a:cs typeface="Calibri" panose="020F0502020204030204" pitchFamily="34" charset="0"/>
              </a:rPr>
              <a:t>.</a:t>
            </a:r>
          </a:p>
          <a:p>
            <a:pPr marL="342900" indent="-342900" algn="just">
              <a:buFontTx/>
              <a:buChar char="-"/>
            </a:pPr>
            <a:endParaRPr lang="en-US" sz="2200" b="0" dirty="0">
              <a:solidFill>
                <a:schemeClr val="tx1"/>
              </a:solidFill>
              <a:latin typeface="Calibri" panose="020F0502020204030204" pitchFamily="34" charset="0"/>
              <a:cs typeface="Calibri" panose="020F0502020204030204" pitchFamily="34" charset="0"/>
            </a:endParaRPr>
          </a:p>
          <a:p>
            <a:pPr algn="just"/>
            <a:endParaRPr lang="en-US" sz="2200" b="0" dirty="0">
              <a:solidFill>
                <a:schemeClr val="tx1"/>
              </a:solidFill>
              <a:latin typeface="Calibri" panose="020F0502020204030204" pitchFamily="34" charset="0"/>
              <a:cs typeface="Calibri" panose="020F0502020204030204" pitchFamily="34" charset="0"/>
            </a:endParaRPr>
          </a:p>
          <a:p>
            <a:pPr algn="just">
              <a:spcBef>
                <a:spcPts val="450"/>
              </a:spcBef>
            </a:pPr>
            <a:endParaRPr lang="en-US" altLang="zh-CN" sz="2200" b="0" dirty="0">
              <a:solidFill>
                <a:schemeClr val="tx1"/>
              </a:solidFill>
              <a:latin typeface="Calibri" panose="020F0502020204030204" pitchFamily="34" charset="0"/>
              <a:cs typeface="Calibri" panose="020F0502020204030204" pitchFamily="34" charset="0"/>
              <a:sym typeface="+mn-lt"/>
            </a:endParaRPr>
          </a:p>
        </p:txBody>
      </p:sp>
      <p:pic>
        <p:nvPicPr>
          <p:cNvPr id="5" name="Picture 6">
            <a:extLst>
              <a:ext uri="{FF2B5EF4-FFF2-40B4-BE49-F238E27FC236}">
                <a16:creationId xmlns:a16="http://schemas.microsoft.com/office/drawing/2014/main" id="{5D51A1A4-D9C2-93FB-62E7-B5D70F807F2E}"/>
              </a:ext>
            </a:extLst>
          </p:cNvPr>
          <p:cNvPicPr>
            <a:picLocks noChangeAspect="1"/>
          </p:cNvPicPr>
          <p:nvPr/>
        </p:nvPicPr>
        <p:blipFill>
          <a:blip r:embed="rId2"/>
          <a:stretch>
            <a:fillRect/>
          </a:stretch>
        </p:blipFill>
        <p:spPr>
          <a:xfrm>
            <a:off x="621812" y="927370"/>
            <a:ext cx="467048" cy="467048"/>
          </a:xfrm>
          <a:prstGeom prst="rect">
            <a:avLst/>
          </a:prstGeom>
        </p:spPr>
      </p:pic>
      <p:pic>
        <p:nvPicPr>
          <p:cNvPr id="6" name="Picture 6">
            <a:extLst>
              <a:ext uri="{FF2B5EF4-FFF2-40B4-BE49-F238E27FC236}">
                <a16:creationId xmlns:a16="http://schemas.microsoft.com/office/drawing/2014/main" id="{79A7BFA3-DA46-E6AF-3DAD-5F5020F02167}"/>
              </a:ext>
            </a:extLst>
          </p:cNvPr>
          <p:cNvPicPr>
            <a:picLocks noChangeAspect="1"/>
          </p:cNvPicPr>
          <p:nvPr/>
        </p:nvPicPr>
        <p:blipFill>
          <a:blip r:embed="rId2"/>
          <a:stretch>
            <a:fillRect/>
          </a:stretch>
        </p:blipFill>
        <p:spPr>
          <a:xfrm>
            <a:off x="566947" y="1990106"/>
            <a:ext cx="467048" cy="467048"/>
          </a:xfrm>
          <a:prstGeom prst="rect">
            <a:avLst/>
          </a:prstGeom>
        </p:spPr>
      </p:pic>
      <p:pic>
        <p:nvPicPr>
          <p:cNvPr id="7" name="Picture 6">
            <a:extLst>
              <a:ext uri="{FF2B5EF4-FFF2-40B4-BE49-F238E27FC236}">
                <a16:creationId xmlns:a16="http://schemas.microsoft.com/office/drawing/2014/main" id="{0B3D835D-6DB9-F0FD-0543-0B3182C5B7A8}"/>
              </a:ext>
            </a:extLst>
          </p:cNvPr>
          <p:cNvPicPr>
            <a:picLocks noChangeAspect="1"/>
          </p:cNvPicPr>
          <p:nvPr/>
        </p:nvPicPr>
        <p:blipFill>
          <a:blip r:embed="rId2"/>
          <a:stretch>
            <a:fillRect/>
          </a:stretch>
        </p:blipFill>
        <p:spPr>
          <a:xfrm>
            <a:off x="621812" y="4123614"/>
            <a:ext cx="467048" cy="467048"/>
          </a:xfrm>
          <a:prstGeom prst="rect">
            <a:avLst/>
          </a:prstGeom>
        </p:spPr>
      </p:pic>
      <p:sp>
        <p:nvSpPr>
          <p:cNvPr id="8" name="Text Placeholder 7">
            <a:extLst>
              <a:ext uri="{FF2B5EF4-FFF2-40B4-BE49-F238E27FC236}">
                <a16:creationId xmlns:a16="http://schemas.microsoft.com/office/drawing/2014/main" id="{4C1419A0-33E4-0A57-9E71-FBD88C6B0430}"/>
              </a:ext>
            </a:extLst>
          </p:cNvPr>
          <p:cNvSpPr txBox="1">
            <a:spLocks/>
          </p:cNvSpPr>
          <p:nvPr/>
        </p:nvSpPr>
        <p:spPr>
          <a:xfrm>
            <a:off x="1170445" y="1803770"/>
            <a:ext cx="7391141" cy="2016526"/>
          </a:xfrm>
          <a:prstGeom prst="rect">
            <a:avLst/>
          </a:prstGeom>
        </p:spPr>
        <p:txBody>
          <a:bodyPr vert="horz" lIns="0" tIns="77900" rIns="0" bIns="77900"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Đọc</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trôi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chảy</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bài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đọc</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ngắt</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nghỉ</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đúng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dấu</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câu</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đúng</a:t>
            </a:r>
            <a:r>
              <a:rPr lang="en-US" sz="2200" dirty="0">
                <a:latin typeface="Calibri" panose="020F0502020204030204" pitchFamily="34" charset="0"/>
                <a:cs typeface="Calibri" panose="020F0502020204030204" pitchFamily="34" charset="0"/>
              </a:rPr>
              <a:t> logic </a:t>
            </a:r>
            <a:r>
              <a:rPr lang="en-US" sz="2200" dirty="0" err="1">
                <a:latin typeface="Calibri" panose="020F0502020204030204" pitchFamily="34" charset="0"/>
                <a:cs typeface="Calibri" panose="020F0502020204030204" pitchFamily="34" charset="0"/>
              </a:rPr>
              <a:t>ngữ</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nghĩa</a:t>
            </a:r>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đọc lời các nhân vật và người dẫn chuyện với giọng phù hợp; trả lời được các câu hỏi tìm hiểu bài; hiểu được nội dung bài đọc: </a:t>
            </a:r>
            <a:r>
              <a:rPr lang="vi-VN" sz="2200" i="1" dirty="0">
                <a:latin typeface="Calibri" panose="020F0502020204030204" pitchFamily="34" charset="0"/>
                <a:cs typeface="Calibri" panose="020F0502020204030204" pitchFamily="34" charset="0"/>
              </a:rPr>
              <a:t>Vì yêu nước, thương dân, căm thù giặc, Hai Bà Trưng đã phất cờ khởi nghĩa, đánh đuổi giặc ngoại xâm, giành độc lập, tự do cho dân tộc</a:t>
            </a:r>
            <a:r>
              <a:rPr lang="en-US" sz="2200" i="1" dirty="0">
                <a:latin typeface="Calibri" panose="020F0502020204030204" pitchFamily="34" charset="0"/>
                <a:cs typeface="Calibri" panose="020F0502020204030204" pitchFamily="34" charset="0"/>
              </a:rPr>
              <a:t>.</a:t>
            </a:r>
          </a:p>
          <a:p>
            <a:pPr marL="342900" indent="-342900" algn="just">
              <a:buFontTx/>
              <a:buChar char="-"/>
            </a:pPr>
            <a:endParaRPr lang="en-US" sz="2200" b="0" dirty="0">
              <a:solidFill>
                <a:schemeClr val="tx1"/>
              </a:solidFill>
              <a:latin typeface="Calibri" panose="020F0502020204030204" pitchFamily="34" charset="0"/>
              <a:cs typeface="Calibri" panose="020F0502020204030204" pitchFamily="34" charset="0"/>
            </a:endParaRPr>
          </a:p>
          <a:p>
            <a:pPr algn="just"/>
            <a:endParaRPr lang="en-US" sz="2200" b="0" dirty="0">
              <a:solidFill>
                <a:schemeClr val="tx1"/>
              </a:solidFill>
              <a:latin typeface="Calibri" panose="020F0502020204030204" pitchFamily="34" charset="0"/>
              <a:cs typeface="Calibri" panose="020F0502020204030204" pitchFamily="34" charset="0"/>
            </a:endParaRPr>
          </a:p>
          <a:p>
            <a:pPr algn="just">
              <a:spcBef>
                <a:spcPts val="450"/>
              </a:spcBef>
            </a:pPr>
            <a:endParaRPr lang="en-US" altLang="zh-CN" sz="2200" b="0" dirty="0">
              <a:solidFill>
                <a:schemeClr val="tx1"/>
              </a:solidFill>
              <a:latin typeface="Calibri" panose="020F0502020204030204" pitchFamily="34" charset="0"/>
              <a:cs typeface="Calibri" panose="020F0502020204030204" pitchFamily="34" charset="0"/>
              <a:sym typeface="+mn-lt"/>
            </a:endParaRPr>
          </a:p>
        </p:txBody>
      </p:sp>
      <p:sp>
        <p:nvSpPr>
          <p:cNvPr id="9" name="Text Placeholder 7">
            <a:extLst>
              <a:ext uri="{FF2B5EF4-FFF2-40B4-BE49-F238E27FC236}">
                <a16:creationId xmlns:a16="http://schemas.microsoft.com/office/drawing/2014/main" id="{0467D987-B4C1-2980-70A1-73972038117B}"/>
              </a:ext>
            </a:extLst>
          </p:cNvPr>
          <p:cNvSpPr txBox="1">
            <a:spLocks/>
          </p:cNvSpPr>
          <p:nvPr/>
        </p:nvSpPr>
        <p:spPr>
          <a:xfrm>
            <a:off x="1218544" y="3820296"/>
            <a:ext cx="7391141" cy="877863"/>
          </a:xfrm>
          <a:prstGeom prst="rect">
            <a:avLst/>
          </a:prstGeom>
        </p:spPr>
        <p:txBody>
          <a:bodyPr vert="horz" lIns="0" tIns="77900" rIns="0" bIns="77900"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2200" b="0" dirty="0">
                <a:solidFill>
                  <a:schemeClr val="tx1"/>
                </a:solidFill>
                <a:latin typeface="Calibri" panose="020F0502020204030204" pitchFamily="34" charset="0"/>
                <a:cs typeface="Calibri" panose="020F0502020204030204" pitchFamily="34" charset="0"/>
              </a:rPr>
              <a:t>- </a:t>
            </a:r>
            <a:r>
              <a:rPr lang="en-US" sz="2200" b="0" dirty="0" err="1">
                <a:solidFill>
                  <a:schemeClr val="tx1"/>
                </a:solidFill>
                <a:latin typeface="Calibri" panose="020F0502020204030204" pitchFamily="34" charset="0"/>
                <a:cs typeface="Calibri" panose="020F0502020204030204" pitchFamily="34" charset="0"/>
              </a:rPr>
              <a:t>Tìm</a:t>
            </a:r>
            <a:r>
              <a:rPr lang="en-US" sz="2200" b="0" dirty="0">
                <a:solidFill>
                  <a:schemeClr val="tx1"/>
                </a:solidFill>
                <a:latin typeface="Calibri" panose="020F0502020204030204" pitchFamily="34" charset="0"/>
                <a:cs typeface="Calibri" panose="020F0502020204030204" pitchFamily="34" charset="0"/>
              </a:rPr>
              <a:t> </a:t>
            </a:r>
            <a:r>
              <a:rPr lang="en-US" sz="2200" b="0" dirty="0" err="1">
                <a:solidFill>
                  <a:schemeClr val="tx1"/>
                </a:solidFill>
                <a:latin typeface="Calibri" panose="020F0502020204030204" pitchFamily="34" charset="0"/>
                <a:cs typeface="Calibri" panose="020F0502020204030204" pitchFamily="34" charset="0"/>
              </a:rPr>
              <a:t>đọc</a:t>
            </a:r>
            <a:r>
              <a:rPr lang="en-US" sz="2200" b="0" dirty="0">
                <a:solidFill>
                  <a:schemeClr val="tx1"/>
                </a:solidFill>
                <a:latin typeface="Calibri" panose="020F0502020204030204" pitchFamily="34" charset="0"/>
                <a:cs typeface="Calibri" panose="020F0502020204030204" pitchFamily="34" charset="0"/>
              </a:rPr>
              <a:t> </a:t>
            </a:r>
            <a:r>
              <a:rPr lang="en-US" sz="2200" b="0" dirty="0" err="1">
                <a:solidFill>
                  <a:schemeClr val="tx1"/>
                </a:solidFill>
                <a:latin typeface="Calibri" panose="020F0502020204030204" pitchFamily="34" charset="0"/>
                <a:cs typeface="Calibri" panose="020F0502020204030204" pitchFamily="34" charset="0"/>
              </a:rPr>
              <a:t>một</a:t>
            </a:r>
            <a:r>
              <a:rPr lang="en-US" sz="2200" b="0" dirty="0">
                <a:solidFill>
                  <a:schemeClr val="tx1"/>
                </a:solidFill>
                <a:latin typeface="Calibri" panose="020F0502020204030204" pitchFamily="34" charset="0"/>
                <a:cs typeface="Calibri" panose="020F0502020204030204" pitchFamily="34" charset="0"/>
              </a:rPr>
              <a:t> </a:t>
            </a:r>
            <a:r>
              <a:rPr lang="vi-VN" sz="2200" b="0" dirty="0">
                <a:solidFill>
                  <a:schemeClr val="tx1"/>
                </a:solidFill>
                <a:latin typeface="Calibri" panose="020F0502020204030204" pitchFamily="34" charset="0"/>
                <a:cs typeface="Calibri" panose="020F0502020204030204" pitchFamily="34" charset="0"/>
              </a:rPr>
              <a:t>bài thơ về đất nước, viết được </a:t>
            </a:r>
            <a:r>
              <a:rPr lang="vi-VN" sz="2200" b="0" i="1" dirty="0">
                <a:solidFill>
                  <a:schemeClr val="tx1"/>
                </a:solidFill>
                <a:latin typeface="Calibri" panose="020F0502020204030204" pitchFamily="34" charset="0"/>
                <a:cs typeface="Calibri" panose="020F0502020204030204" pitchFamily="34" charset="0"/>
              </a:rPr>
              <a:t>Phiếu đọc sách </a:t>
            </a:r>
            <a:r>
              <a:rPr lang="vi-VN" sz="2200" b="0" dirty="0">
                <a:solidFill>
                  <a:schemeClr val="tx1"/>
                </a:solidFill>
                <a:latin typeface="Calibri" panose="020F0502020204030204" pitchFamily="34" charset="0"/>
                <a:cs typeface="Calibri" panose="020F0502020204030204" pitchFamily="34" charset="0"/>
              </a:rPr>
              <a:t>và biết cách chia sẻ với bạn cảm xúc của em về đất nước Việt Nam sau bài đọc thơ.</a:t>
            </a:r>
            <a:endParaRPr lang="en-US" sz="2200" b="0" dirty="0">
              <a:solidFill>
                <a:schemeClr val="tx1"/>
              </a:solidFill>
              <a:latin typeface="Calibri" panose="020F0502020204030204" pitchFamily="34" charset="0"/>
              <a:cs typeface="Calibri" panose="020F0502020204030204" pitchFamily="34" charset="0"/>
            </a:endParaRPr>
          </a:p>
          <a:p>
            <a:pPr marL="342900" indent="-342900" algn="just">
              <a:buFontTx/>
              <a:buChar char="-"/>
            </a:pPr>
            <a:endParaRPr lang="en-US" sz="2200" b="0" dirty="0">
              <a:solidFill>
                <a:schemeClr val="tx1"/>
              </a:solidFill>
              <a:latin typeface="Calibri" panose="020F0502020204030204" pitchFamily="34" charset="0"/>
              <a:cs typeface="Calibri" panose="020F0502020204030204" pitchFamily="34" charset="0"/>
            </a:endParaRPr>
          </a:p>
          <a:p>
            <a:pPr algn="just"/>
            <a:endParaRPr lang="en-US" sz="2200" b="0" dirty="0">
              <a:solidFill>
                <a:schemeClr val="tx1"/>
              </a:solidFill>
              <a:latin typeface="Calibri" panose="020F0502020204030204" pitchFamily="34" charset="0"/>
              <a:cs typeface="Calibri" panose="020F0502020204030204" pitchFamily="34" charset="0"/>
            </a:endParaRPr>
          </a:p>
          <a:p>
            <a:pPr algn="just">
              <a:spcBef>
                <a:spcPts val="450"/>
              </a:spcBef>
            </a:pPr>
            <a:endParaRPr lang="en-US" altLang="zh-CN" sz="2200" b="0" dirty="0">
              <a:solidFill>
                <a:schemeClr val="tx1"/>
              </a:solidFill>
              <a:latin typeface="Calibri" panose="020F0502020204030204" pitchFamily="34" charset="0"/>
              <a:cs typeface="Calibri" panose="020F0502020204030204" pitchFamily="34" charset="0"/>
              <a:sym typeface="+mn-lt"/>
            </a:endParaRPr>
          </a:p>
        </p:txBody>
      </p:sp>
      <p:sp>
        <p:nvSpPr>
          <p:cNvPr id="10" name="TextBox 22">
            <a:extLst>
              <a:ext uri="{FF2B5EF4-FFF2-40B4-BE49-F238E27FC236}">
                <a16:creationId xmlns:a16="http://schemas.microsoft.com/office/drawing/2014/main" id="{DF98E38E-84D7-4543-C805-055C8FA3B397}"/>
              </a:ext>
            </a:extLst>
          </p:cNvPr>
          <p:cNvSpPr txBox="1"/>
          <p:nvPr/>
        </p:nvSpPr>
        <p:spPr>
          <a:xfrm>
            <a:off x="1532218" y="388283"/>
            <a:ext cx="5534637" cy="396199"/>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ts val="2535"/>
              </a:lnSpc>
              <a:spcBef>
                <a:spcPct val="0"/>
              </a:spcBef>
              <a:spcAft>
                <a:spcPts val="0"/>
              </a:spcAft>
              <a:buClrTx/>
              <a:buSzTx/>
              <a:buFontTx/>
              <a:buNone/>
              <a:tabLst/>
              <a:defRPr/>
            </a:pPr>
            <a:r>
              <a:rPr lang="en-US" sz="4600" b="1" kern="0" spc="98" dirty="0">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8900000" scaled="1"/>
                  <a:tileRect/>
                </a:gradFill>
                <a:effectLst>
                  <a:glow rad="101600">
                    <a:srgbClr val="FFFF00">
                      <a:alpha val="60000"/>
                    </a:srgbClr>
                  </a:glow>
                </a:effectLst>
                <a:latin typeface="#9Slide05 SVNClementine" panose="020F0502020204030203" pitchFamily="34" charset="0"/>
              </a:rPr>
              <a:t>YÊU CẦU CẦN ĐẠT</a:t>
            </a:r>
            <a:endParaRPr kumimoji="0" lang="en-US" sz="4600" b="1" i="0" u="none" strike="noStrike" kern="0" cap="none" spc="98" normalizeH="0" baseline="0" noProof="0" dirty="0">
              <a:ln>
                <a:noFill/>
              </a:ln>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8900000" scaled="1"/>
                <a:tileRect/>
              </a:gradFill>
              <a:effectLst>
                <a:glow rad="101600">
                  <a:srgbClr val="FFFF00">
                    <a:alpha val="60000"/>
                  </a:srgbClr>
                </a:glow>
              </a:effectLst>
              <a:uLnTx/>
              <a:uFillTx/>
              <a:latin typeface="#9Slide05 SVNClementine" panose="020F0502020204030203" pitchFamily="34" charset="0"/>
            </a:endParaRPr>
          </a:p>
        </p:txBody>
      </p:sp>
    </p:spTree>
    <p:extLst>
      <p:ext uri="{BB962C8B-B14F-4D97-AF65-F5344CB8AC3E}">
        <p14:creationId xmlns:p14="http://schemas.microsoft.com/office/powerpoint/2010/main" val="9681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decel="100000"/>
                                        <p:tgtEl>
                                          <p:spTgt spid="5"/>
                                        </p:tgtEl>
                                      </p:cBhvr>
                                    </p:animEffect>
                                    <p:anim calcmode="lin" valueType="num">
                                      <p:cBhvr>
                                        <p:cTn id="8" dur="400" decel="100000" fill="hold"/>
                                        <p:tgtEl>
                                          <p:spTgt spid="5"/>
                                        </p:tgtEl>
                                        <p:attrNameLst>
                                          <p:attrName>style.rotation</p:attrName>
                                        </p:attrNameLst>
                                      </p:cBhvr>
                                      <p:tavLst>
                                        <p:tav tm="0">
                                          <p:val>
                                            <p:fltVal val="-90"/>
                                          </p:val>
                                        </p:tav>
                                        <p:tav tm="100000">
                                          <p:val>
                                            <p:fltVal val="0"/>
                                          </p:val>
                                        </p:tav>
                                      </p:tavLst>
                                    </p:anim>
                                    <p:anim calcmode="lin" valueType="num">
                                      <p:cBhvr>
                                        <p:cTn id="9" dur="400" decel="100000" fill="hold"/>
                                        <p:tgtEl>
                                          <p:spTgt spid="5"/>
                                        </p:tgtEl>
                                        <p:attrNameLst>
                                          <p:attrName>ppt_x</p:attrName>
                                        </p:attrNameLst>
                                      </p:cBhvr>
                                      <p:tavLst>
                                        <p:tav tm="0">
                                          <p:val>
                                            <p:strVal val="#ppt_x+0.4"/>
                                          </p:val>
                                        </p:tav>
                                        <p:tav tm="100000">
                                          <p:val>
                                            <p:strVal val="#ppt_x-0.05"/>
                                          </p:val>
                                        </p:tav>
                                      </p:tavLst>
                                    </p:anim>
                                    <p:anim calcmode="lin" valueType="num">
                                      <p:cBhvr>
                                        <p:cTn id="10" dur="400" decel="100000" fill="hold"/>
                                        <p:tgtEl>
                                          <p:spTgt spid="5"/>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3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400" decel="100000"/>
                                        <p:tgtEl>
                                          <p:spTgt spid="6"/>
                                        </p:tgtEl>
                                      </p:cBhvr>
                                    </p:animEffect>
                                    <p:anim calcmode="lin" valueType="num">
                                      <p:cBhvr>
                                        <p:cTn id="20" dur="400" decel="100000" fill="hold"/>
                                        <p:tgtEl>
                                          <p:spTgt spid="6"/>
                                        </p:tgtEl>
                                        <p:attrNameLst>
                                          <p:attrName>style.rotation</p:attrName>
                                        </p:attrNameLst>
                                      </p:cBhvr>
                                      <p:tavLst>
                                        <p:tav tm="0">
                                          <p:val>
                                            <p:fltVal val="-90"/>
                                          </p:val>
                                        </p:tav>
                                        <p:tav tm="100000">
                                          <p:val>
                                            <p:fltVal val="0"/>
                                          </p:val>
                                        </p:tav>
                                      </p:tavLst>
                                    </p:anim>
                                    <p:anim calcmode="lin" valueType="num">
                                      <p:cBhvr>
                                        <p:cTn id="21" dur="400" decel="100000" fill="hold"/>
                                        <p:tgtEl>
                                          <p:spTgt spid="6"/>
                                        </p:tgtEl>
                                        <p:attrNameLst>
                                          <p:attrName>ppt_x</p:attrName>
                                        </p:attrNameLst>
                                      </p:cBhvr>
                                      <p:tavLst>
                                        <p:tav tm="0">
                                          <p:val>
                                            <p:strVal val="#ppt_x+0.4"/>
                                          </p:val>
                                        </p:tav>
                                        <p:tav tm="100000">
                                          <p:val>
                                            <p:strVal val="#ppt_x-0.05"/>
                                          </p:val>
                                        </p:tav>
                                      </p:tavLst>
                                    </p:anim>
                                    <p:anim calcmode="lin" valueType="num">
                                      <p:cBhvr>
                                        <p:cTn id="22" dur="400" decel="100000" fill="hold"/>
                                        <p:tgtEl>
                                          <p:spTgt spid="6"/>
                                        </p:tgtEl>
                                        <p:attrNameLst>
                                          <p:attrName>ppt_y</p:attrName>
                                        </p:attrNameLst>
                                      </p:cBhvr>
                                      <p:tavLst>
                                        <p:tav tm="0">
                                          <p:val>
                                            <p:strVal val="#ppt_y-0.4"/>
                                          </p:val>
                                        </p:tav>
                                        <p:tav tm="100000">
                                          <p:val>
                                            <p:strVal val="#ppt_y+0.1"/>
                                          </p:val>
                                        </p:tav>
                                      </p:tavLst>
                                    </p:anim>
                                    <p:anim calcmode="lin" valueType="num">
                                      <p:cBhvr>
                                        <p:cTn id="23"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24"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1000"/>
                            </p:stCondLst>
                            <p:childTnLst>
                              <p:par>
                                <p:cTn id="29" presetID="3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400" decel="100000"/>
                                        <p:tgtEl>
                                          <p:spTgt spid="7"/>
                                        </p:tgtEl>
                                      </p:cBhvr>
                                    </p:animEffect>
                                    <p:anim calcmode="lin" valueType="num">
                                      <p:cBhvr>
                                        <p:cTn id="32" dur="400" decel="100000" fill="hold"/>
                                        <p:tgtEl>
                                          <p:spTgt spid="7"/>
                                        </p:tgtEl>
                                        <p:attrNameLst>
                                          <p:attrName>style.rotation</p:attrName>
                                        </p:attrNameLst>
                                      </p:cBhvr>
                                      <p:tavLst>
                                        <p:tav tm="0">
                                          <p:val>
                                            <p:fltVal val="-90"/>
                                          </p:val>
                                        </p:tav>
                                        <p:tav tm="100000">
                                          <p:val>
                                            <p:fltVal val="0"/>
                                          </p:val>
                                        </p:tav>
                                      </p:tavLst>
                                    </p:anim>
                                    <p:anim calcmode="lin" valueType="num">
                                      <p:cBhvr>
                                        <p:cTn id="33" dur="400" decel="100000" fill="hold"/>
                                        <p:tgtEl>
                                          <p:spTgt spid="7"/>
                                        </p:tgtEl>
                                        <p:attrNameLst>
                                          <p:attrName>ppt_x</p:attrName>
                                        </p:attrNameLst>
                                      </p:cBhvr>
                                      <p:tavLst>
                                        <p:tav tm="0">
                                          <p:val>
                                            <p:strVal val="#ppt_x+0.4"/>
                                          </p:val>
                                        </p:tav>
                                        <p:tav tm="100000">
                                          <p:val>
                                            <p:strVal val="#ppt_x-0.05"/>
                                          </p:val>
                                        </p:tav>
                                      </p:tavLst>
                                    </p:anim>
                                    <p:anim calcmode="lin" valueType="num">
                                      <p:cBhvr>
                                        <p:cTn id="34" dur="400" decel="100000" fill="hold"/>
                                        <p:tgtEl>
                                          <p:spTgt spid="7"/>
                                        </p:tgtEl>
                                        <p:attrNameLst>
                                          <p:attrName>ppt_y</p:attrName>
                                        </p:attrNameLst>
                                      </p:cBhvr>
                                      <p:tavLst>
                                        <p:tav tm="0">
                                          <p:val>
                                            <p:strVal val="#ppt_y-0.4"/>
                                          </p:val>
                                        </p:tav>
                                        <p:tav tm="100000">
                                          <p:val>
                                            <p:strVal val="#ppt_y+0.1"/>
                                          </p:val>
                                        </p:tav>
                                      </p:tavLst>
                                    </p:anim>
                                    <p:anim calcmode="lin" valueType="num">
                                      <p:cBhvr>
                                        <p:cTn id="35"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36" dur="100" accel="100000" fill="hold">
                                          <p:stCondLst>
                                            <p:cond delay="400"/>
                                          </p:stCondLst>
                                        </p:cTn>
                                        <p:tgtEl>
                                          <p:spTgt spid="7"/>
                                        </p:tgtEl>
                                        <p:attrNameLst>
                                          <p:attrName>ppt_y</p:attrName>
                                        </p:attrNameLst>
                                      </p:cBhvr>
                                      <p:tavLst>
                                        <p:tav tm="0">
                                          <p:val>
                                            <p:strVal val="#ppt_y+0.1"/>
                                          </p:val>
                                        </p:tav>
                                        <p:tav tm="100000">
                                          <p:val>
                                            <p:strVal val="#ppt_y"/>
                                          </p:val>
                                        </p:tav>
                                      </p:tavLst>
                                    </p:anim>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pic>
        <p:nvPicPr>
          <p:cNvPr id="4" name="Hình ảnh 3" descr="Ảnh có chứa đồ chơi, búp bê, đồ họa véc-tơ&#10;&#10;Mô tả được tạo tự động">
            <a:extLst>
              <a:ext uri="{FF2B5EF4-FFF2-40B4-BE49-F238E27FC236}">
                <a16:creationId xmlns:a16="http://schemas.microsoft.com/office/drawing/2014/main" id="{16FF89C4-201D-C573-BF45-7287A5F2AFCF}"/>
              </a:ext>
            </a:extLst>
          </p:cNvPr>
          <p:cNvPicPr>
            <a:picLocks noChangeAspect="1"/>
          </p:cNvPicPr>
          <p:nvPr/>
        </p:nvPicPr>
        <p:blipFill>
          <a:blip r:embed="rId3"/>
          <a:stretch>
            <a:fillRect/>
          </a:stretch>
        </p:blipFill>
        <p:spPr>
          <a:xfrm>
            <a:off x="-41986" y="2696671"/>
            <a:ext cx="4248711" cy="2433351"/>
          </a:xfrm>
          <a:prstGeom prst="rect">
            <a:avLst/>
          </a:prstGeom>
          <a:effectLst/>
        </p:spPr>
      </p:pic>
      <p:pic>
        <p:nvPicPr>
          <p:cNvPr id="5" name="Hình ảnh 4" descr="Ảnh có chứa văn bản&#10;&#10;Mô tả được tạo tự động">
            <a:extLst>
              <a:ext uri="{FF2B5EF4-FFF2-40B4-BE49-F238E27FC236}">
                <a16:creationId xmlns:a16="http://schemas.microsoft.com/office/drawing/2014/main" id="{CF9B908F-B061-2D28-1188-8CB8ACAC085B}"/>
              </a:ext>
            </a:extLst>
          </p:cNvPr>
          <p:cNvPicPr>
            <a:picLocks noChangeAspect="1"/>
          </p:cNvPicPr>
          <p:nvPr/>
        </p:nvPicPr>
        <p:blipFill>
          <a:blip r:embed="rId4"/>
          <a:stretch>
            <a:fillRect/>
          </a:stretch>
        </p:blipFill>
        <p:spPr>
          <a:xfrm>
            <a:off x="523467" y="1117989"/>
            <a:ext cx="4843912" cy="2001073"/>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AE374877-0FD3-AF05-38DF-4E1A6D49C5A1}"/>
              </a:ext>
            </a:extLst>
          </p:cNvPr>
          <p:cNvPicPr>
            <a:picLocks noChangeAspect="1"/>
          </p:cNvPicPr>
          <p:nvPr/>
        </p:nvPicPr>
        <p:blipFill>
          <a:blip r:embed="rId5"/>
          <a:stretch>
            <a:fillRect/>
          </a:stretch>
        </p:blipFill>
        <p:spPr>
          <a:xfrm>
            <a:off x="4206725" y="2970185"/>
            <a:ext cx="4701967" cy="2076347"/>
          </a:xfrm>
          <a:prstGeom prst="rect">
            <a:avLst/>
          </a:prstGeom>
        </p:spPr>
      </p:pic>
      <p:grpSp>
        <p:nvGrpSpPr>
          <p:cNvPr id="7" name="Group 11">
            <a:extLst>
              <a:ext uri="{FF2B5EF4-FFF2-40B4-BE49-F238E27FC236}">
                <a16:creationId xmlns:a16="http://schemas.microsoft.com/office/drawing/2014/main" id="{E71C1344-D29A-04E9-BE97-82D6355978B9}"/>
              </a:ext>
            </a:extLst>
          </p:cNvPr>
          <p:cNvGrpSpPr/>
          <p:nvPr/>
        </p:nvGrpSpPr>
        <p:grpSpPr>
          <a:xfrm>
            <a:off x="1000991" y="96968"/>
            <a:ext cx="7721528" cy="861245"/>
            <a:chOff x="2114282" y="68318"/>
            <a:chExt cx="13901178" cy="1148327"/>
          </a:xfrm>
        </p:grpSpPr>
        <p:sp>
          <p:nvSpPr>
            <p:cNvPr id="8" name="TextBox 13">
              <a:extLst>
                <a:ext uri="{FF2B5EF4-FFF2-40B4-BE49-F238E27FC236}">
                  <a16:creationId xmlns:a16="http://schemas.microsoft.com/office/drawing/2014/main" id="{A4E2FCFC-1F7F-2B9E-F4D4-74CAC97AA16F}"/>
                </a:ext>
              </a:extLst>
            </p:cNvPr>
            <p:cNvSpPr txBox="1"/>
            <p:nvPr/>
          </p:nvSpPr>
          <p:spPr>
            <a:xfrm>
              <a:off x="2114282" y="108649"/>
              <a:ext cx="13901178" cy="1107996"/>
            </a:xfrm>
            <a:prstGeom prst="rect">
              <a:avLst/>
            </a:prstGeom>
            <a:noFill/>
          </p:spPr>
          <p:txBody>
            <a:bodyPr wrap="square">
              <a:spAutoFit/>
            </a:bodyPr>
            <a:lstStyle/>
            <a:p>
              <a:pPr algn="ctr" defTabSz="685800">
                <a:buClrTx/>
              </a:pPr>
              <a:r>
                <a:rPr lang="vi-VN"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rPr>
                <a:t>Luyện Đọc Trong Nhóm</a:t>
              </a:r>
              <a:endParaRPr lang="en-US"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endParaRPr>
            </a:p>
          </p:txBody>
        </p:sp>
        <p:sp>
          <p:nvSpPr>
            <p:cNvPr id="9" name="TextBox 14">
              <a:extLst>
                <a:ext uri="{FF2B5EF4-FFF2-40B4-BE49-F238E27FC236}">
                  <a16:creationId xmlns:a16="http://schemas.microsoft.com/office/drawing/2014/main" id="{7661F5D9-30A7-C172-49A2-E04B9C50108F}"/>
                </a:ext>
              </a:extLst>
            </p:cNvPr>
            <p:cNvSpPr txBox="1"/>
            <p:nvPr/>
          </p:nvSpPr>
          <p:spPr>
            <a:xfrm>
              <a:off x="2386191" y="68318"/>
              <a:ext cx="13357358" cy="1107996"/>
            </a:xfrm>
            <a:prstGeom prst="rect">
              <a:avLst/>
            </a:prstGeom>
            <a:noFill/>
          </p:spPr>
          <p:txBody>
            <a:bodyPr wrap="square">
              <a:spAutoFit/>
            </a:bodyPr>
            <a:lstStyle/>
            <a:p>
              <a:pPr algn="ctr" defTabSz="685800">
                <a:buClrTx/>
              </a:pPr>
              <a:r>
                <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L</a:t>
              </a:r>
              <a:r>
                <a:rPr lang="vi-VN" sz="4800" b="1" kern="1200" dirty="0" err="1">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uyện</a:t>
              </a:r>
              <a:r>
                <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 </a:t>
              </a:r>
              <a:r>
                <a:rPr lang="en-US" sz="4800" b="1" kern="1200" dirty="0" err="1">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Đọc</a:t>
              </a:r>
              <a:r>
                <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 </a:t>
              </a:r>
              <a:r>
                <a:rPr lang="vi-VN"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Trong Nhóm</a:t>
              </a:r>
              <a:endPar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spTree>
    <p:extLst>
      <p:ext uri="{BB962C8B-B14F-4D97-AF65-F5344CB8AC3E}">
        <p14:creationId xmlns:p14="http://schemas.microsoft.com/office/powerpoint/2010/main" val="10265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grpSp>
        <p:nvGrpSpPr>
          <p:cNvPr id="2" name="Group 11">
            <a:extLst>
              <a:ext uri="{FF2B5EF4-FFF2-40B4-BE49-F238E27FC236}">
                <a16:creationId xmlns:a16="http://schemas.microsoft.com/office/drawing/2014/main" id="{8E24FA91-D46B-3F93-0008-1F302218D49A}"/>
              </a:ext>
            </a:extLst>
          </p:cNvPr>
          <p:cNvGrpSpPr/>
          <p:nvPr/>
        </p:nvGrpSpPr>
        <p:grpSpPr>
          <a:xfrm>
            <a:off x="963415" y="191870"/>
            <a:ext cx="7142018" cy="873789"/>
            <a:chOff x="2114282" y="108649"/>
            <a:chExt cx="13901178" cy="1165052"/>
          </a:xfrm>
        </p:grpSpPr>
        <p:sp>
          <p:nvSpPr>
            <p:cNvPr id="3" name="TextBox 13">
              <a:extLst>
                <a:ext uri="{FF2B5EF4-FFF2-40B4-BE49-F238E27FC236}">
                  <a16:creationId xmlns:a16="http://schemas.microsoft.com/office/drawing/2014/main" id="{B75E77E1-2624-5F18-946C-3B53E153628B}"/>
                </a:ext>
              </a:extLst>
            </p:cNvPr>
            <p:cNvSpPr txBox="1"/>
            <p:nvPr/>
          </p:nvSpPr>
          <p:spPr>
            <a:xfrm>
              <a:off x="2114282" y="108649"/>
              <a:ext cx="13901178" cy="1107996"/>
            </a:xfrm>
            <a:prstGeom prst="rect">
              <a:avLst/>
            </a:prstGeom>
            <a:noFill/>
          </p:spPr>
          <p:txBody>
            <a:bodyPr wrap="square">
              <a:spAutoFit/>
            </a:bodyPr>
            <a:lstStyle/>
            <a:p>
              <a:pPr algn="ctr" defTabSz="685800">
                <a:buClrTx/>
              </a:pPr>
              <a:r>
                <a:rPr lang="vi-VN"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rPr>
                <a:t>Luyện Đọc Trước Lớp</a:t>
              </a:r>
              <a:endParaRPr lang="en-US"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endParaRPr>
            </a:p>
          </p:txBody>
        </p:sp>
        <p:sp>
          <p:nvSpPr>
            <p:cNvPr id="10" name="TextBox 14">
              <a:extLst>
                <a:ext uri="{FF2B5EF4-FFF2-40B4-BE49-F238E27FC236}">
                  <a16:creationId xmlns:a16="http://schemas.microsoft.com/office/drawing/2014/main" id="{C56E0C5E-00AF-4E93-456B-9C59B0186DA3}"/>
                </a:ext>
              </a:extLst>
            </p:cNvPr>
            <p:cNvSpPr txBox="1"/>
            <p:nvPr/>
          </p:nvSpPr>
          <p:spPr>
            <a:xfrm>
              <a:off x="2386189" y="165705"/>
              <a:ext cx="13357358" cy="1107996"/>
            </a:xfrm>
            <a:prstGeom prst="rect">
              <a:avLst/>
            </a:prstGeom>
            <a:noFill/>
          </p:spPr>
          <p:txBody>
            <a:bodyPr wrap="square">
              <a:spAutoFit/>
            </a:bodyPr>
            <a:lstStyle/>
            <a:p>
              <a:pPr algn="ctr" defTabSz="685800">
                <a:buClrTx/>
              </a:pPr>
              <a:r>
                <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L</a:t>
              </a:r>
              <a:r>
                <a:rPr lang="vi-VN" sz="4800" b="1" kern="1200" dirty="0" err="1">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uyện</a:t>
              </a:r>
              <a:r>
                <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 </a:t>
              </a:r>
              <a:r>
                <a:rPr lang="en-US" sz="4800" b="1" kern="1200" dirty="0" err="1">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Đọc</a:t>
              </a:r>
              <a:r>
                <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 </a:t>
              </a:r>
              <a:r>
                <a:rPr lang="vi-VN"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rPr>
                <a:t>Trước Lớp</a:t>
              </a:r>
              <a:endParaRPr lang="en-US" sz="4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mj-lt"/>
                <a:ea typeface="+mn-ea"/>
                <a:cs typeface="+mn-cs"/>
              </a:endParaRPr>
            </a:p>
          </p:txBody>
        </p:sp>
      </p:grpSp>
      <p:grpSp>
        <p:nvGrpSpPr>
          <p:cNvPr id="11" name="Group 2">
            <a:extLst>
              <a:ext uri="{FF2B5EF4-FFF2-40B4-BE49-F238E27FC236}">
                <a16:creationId xmlns:a16="http://schemas.microsoft.com/office/drawing/2014/main" id="{C9137FD4-0DA5-6D35-63C9-EDAC98CC6E72}"/>
              </a:ext>
            </a:extLst>
          </p:cNvPr>
          <p:cNvGrpSpPr/>
          <p:nvPr/>
        </p:nvGrpSpPr>
        <p:grpSpPr>
          <a:xfrm>
            <a:off x="586690" y="1276255"/>
            <a:ext cx="7895463" cy="3461081"/>
            <a:chOff x="4841104" y="3956892"/>
            <a:chExt cx="6305510" cy="2703400"/>
          </a:xfrm>
        </p:grpSpPr>
        <p:grpSp>
          <p:nvGrpSpPr>
            <p:cNvPr id="12" name="Group 11">
              <a:extLst>
                <a:ext uri="{FF2B5EF4-FFF2-40B4-BE49-F238E27FC236}">
                  <a16:creationId xmlns:a16="http://schemas.microsoft.com/office/drawing/2014/main" id="{8D22E550-131B-B5FD-9E45-EF6A32C8E928}"/>
                </a:ext>
              </a:extLst>
            </p:cNvPr>
            <p:cNvGrpSpPr/>
            <p:nvPr/>
          </p:nvGrpSpPr>
          <p:grpSpPr>
            <a:xfrm>
              <a:off x="4841104" y="3956892"/>
              <a:ext cx="6305510" cy="2703400"/>
              <a:chOff x="2975204" y="1394943"/>
              <a:chExt cx="6305510" cy="2703400"/>
            </a:xfrm>
          </p:grpSpPr>
          <p:sp>
            <p:nvSpPr>
              <p:cNvPr id="22" name="Rectangle: Rounded Corners 12">
                <a:extLst>
                  <a:ext uri="{FF2B5EF4-FFF2-40B4-BE49-F238E27FC236}">
                    <a16:creationId xmlns:a16="http://schemas.microsoft.com/office/drawing/2014/main" id="{DE9ECBF4-A515-E863-64BE-5029254E1672}"/>
                  </a:ext>
                </a:extLst>
              </p:cNvPr>
              <p:cNvSpPr/>
              <p:nvPr/>
            </p:nvSpPr>
            <p:spPr>
              <a:xfrm>
                <a:off x="2975204" y="1724298"/>
                <a:ext cx="6305510" cy="2374045"/>
              </a:xfrm>
              <a:custGeom>
                <a:avLst/>
                <a:gdLst>
                  <a:gd name="connsiteX0" fmla="*/ 0 w 6305510"/>
                  <a:gd name="connsiteY0" fmla="*/ 478892 h 2374045"/>
                  <a:gd name="connsiteX1" fmla="*/ 478892 w 6305510"/>
                  <a:gd name="connsiteY1" fmla="*/ 0 h 2374045"/>
                  <a:gd name="connsiteX2" fmla="*/ 1200835 w 6305510"/>
                  <a:gd name="connsiteY2" fmla="*/ 0 h 2374045"/>
                  <a:gd name="connsiteX3" fmla="*/ 1922778 w 6305510"/>
                  <a:gd name="connsiteY3" fmla="*/ 0 h 2374045"/>
                  <a:gd name="connsiteX4" fmla="*/ 2430812 w 6305510"/>
                  <a:gd name="connsiteY4" fmla="*/ 0 h 2374045"/>
                  <a:gd name="connsiteX5" fmla="*/ 2992323 w 6305510"/>
                  <a:gd name="connsiteY5" fmla="*/ 0 h 2374045"/>
                  <a:gd name="connsiteX6" fmla="*/ 3767743 w 6305510"/>
                  <a:gd name="connsiteY6" fmla="*/ 0 h 2374045"/>
                  <a:gd name="connsiteX7" fmla="*/ 4275777 w 6305510"/>
                  <a:gd name="connsiteY7" fmla="*/ 0 h 2374045"/>
                  <a:gd name="connsiteX8" fmla="*/ 4783811 w 6305510"/>
                  <a:gd name="connsiteY8" fmla="*/ 0 h 2374045"/>
                  <a:gd name="connsiteX9" fmla="*/ 5826618 w 6305510"/>
                  <a:gd name="connsiteY9" fmla="*/ 0 h 2374045"/>
                  <a:gd name="connsiteX10" fmla="*/ 6305510 w 6305510"/>
                  <a:gd name="connsiteY10" fmla="*/ 478892 h 2374045"/>
                  <a:gd name="connsiteX11" fmla="*/ 6305510 w 6305510"/>
                  <a:gd name="connsiteY11" fmla="*/ 908491 h 2374045"/>
                  <a:gd name="connsiteX12" fmla="*/ 6305510 w 6305510"/>
                  <a:gd name="connsiteY12" fmla="*/ 1408903 h 2374045"/>
                  <a:gd name="connsiteX13" fmla="*/ 6305510 w 6305510"/>
                  <a:gd name="connsiteY13" fmla="*/ 1895153 h 2374045"/>
                  <a:gd name="connsiteX14" fmla="*/ 5826618 w 6305510"/>
                  <a:gd name="connsiteY14" fmla="*/ 2374045 h 2374045"/>
                  <a:gd name="connsiteX15" fmla="*/ 5265107 w 6305510"/>
                  <a:gd name="connsiteY15" fmla="*/ 2374045 h 2374045"/>
                  <a:gd name="connsiteX16" fmla="*/ 4650118 w 6305510"/>
                  <a:gd name="connsiteY16" fmla="*/ 2374045 h 2374045"/>
                  <a:gd name="connsiteX17" fmla="*/ 4035130 w 6305510"/>
                  <a:gd name="connsiteY17" fmla="*/ 2374045 h 2374045"/>
                  <a:gd name="connsiteX18" fmla="*/ 3527096 w 6305510"/>
                  <a:gd name="connsiteY18" fmla="*/ 2374045 h 2374045"/>
                  <a:gd name="connsiteX19" fmla="*/ 2912107 w 6305510"/>
                  <a:gd name="connsiteY19" fmla="*/ 2374045 h 2374045"/>
                  <a:gd name="connsiteX20" fmla="*/ 2350596 w 6305510"/>
                  <a:gd name="connsiteY20" fmla="*/ 2374045 h 2374045"/>
                  <a:gd name="connsiteX21" fmla="*/ 1842562 w 6305510"/>
                  <a:gd name="connsiteY21" fmla="*/ 2374045 h 2374045"/>
                  <a:gd name="connsiteX22" fmla="*/ 1067142 w 6305510"/>
                  <a:gd name="connsiteY22" fmla="*/ 2374045 h 2374045"/>
                  <a:gd name="connsiteX23" fmla="*/ 478892 w 6305510"/>
                  <a:gd name="connsiteY23" fmla="*/ 2374045 h 2374045"/>
                  <a:gd name="connsiteX24" fmla="*/ 0 w 6305510"/>
                  <a:gd name="connsiteY24" fmla="*/ 1895153 h 2374045"/>
                  <a:gd name="connsiteX25" fmla="*/ 0 w 6305510"/>
                  <a:gd name="connsiteY25" fmla="*/ 1423066 h 2374045"/>
                  <a:gd name="connsiteX26" fmla="*/ 0 w 6305510"/>
                  <a:gd name="connsiteY26" fmla="*/ 965142 h 2374045"/>
                  <a:gd name="connsiteX27" fmla="*/ 0 w 6305510"/>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05510" h="2374045" fill="none" extrusionOk="0">
                    <a:moveTo>
                      <a:pt x="0" y="478892"/>
                    </a:moveTo>
                    <a:cubicBezTo>
                      <a:pt x="-40200" y="211066"/>
                      <a:pt x="232005" y="49236"/>
                      <a:pt x="478892" y="0"/>
                    </a:cubicBezTo>
                    <a:cubicBezTo>
                      <a:pt x="798875" y="-12246"/>
                      <a:pt x="916729" y="-25107"/>
                      <a:pt x="1200835" y="0"/>
                    </a:cubicBezTo>
                    <a:cubicBezTo>
                      <a:pt x="1484941" y="25107"/>
                      <a:pt x="1638203" y="-29983"/>
                      <a:pt x="1922778" y="0"/>
                    </a:cubicBezTo>
                    <a:cubicBezTo>
                      <a:pt x="2207353" y="29983"/>
                      <a:pt x="2269042" y="-10351"/>
                      <a:pt x="2430812" y="0"/>
                    </a:cubicBezTo>
                    <a:cubicBezTo>
                      <a:pt x="2592582" y="10351"/>
                      <a:pt x="2777205" y="-7207"/>
                      <a:pt x="2992323" y="0"/>
                    </a:cubicBezTo>
                    <a:cubicBezTo>
                      <a:pt x="3207441" y="7207"/>
                      <a:pt x="3579725" y="-23483"/>
                      <a:pt x="3767743" y="0"/>
                    </a:cubicBezTo>
                    <a:cubicBezTo>
                      <a:pt x="3955761" y="23483"/>
                      <a:pt x="4058867" y="-16909"/>
                      <a:pt x="4275777" y="0"/>
                    </a:cubicBezTo>
                    <a:cubicBezTo>
                      <a:pt x="4492687" y="16909"/>
                      <a:pt x="4633940" y="6001"/>
                      <a:pt x="4783811" y="0"/>
                    </a:cubicBezTo>
                    <a:cubicBezTo>
                      <a:pt x="4933682" y="-6001"/>
                      <a:pt x="5414721" y="9658"/>
                      <a:pt x="5826618" y="0"/>
                    </a:cubicBezTo>
                    <a:cubicBezTo>
                      <a:pt x="6083419" y="3474"/>
                      <a:pt x="6314104" y="172856"/>
                      <a:pt x="6305510" y="478892"/>
                    </a:cubicBezTo>
                    <a:cubicBezTo>
                      <a:pt x="6321885" y="582641"/>
                      <a:pt x="6291456" y="700797"/>
                      <a:pt x="6305510" y="908491"/>
                    </a:cubicBezTo>
                    <a:cubicBezTo>
                      <a:pt x="6319564" y="1116185"/>
                      <a:pt x="6290464" y="1266240"/>
                      <a:pt x="6305510" y="1408903"/>
                    </a:cubicBezTo>
                    <a:cubicBezTo>
                      <a:pt x="6320556" y="1551566"/>
                      <a:pt x="6315707" y="1740149"/>
                      <a:pt x="6305510" y="1895153"/>
                    </a:cubicBezTo>
                    <a:cubicBezTo>
                      <a:pt x="6339521" y="2161136"/>
                      <a:pt x="6070829" y="2409020"/>
                      <a:pt x="5826618" y="2374045"/>
                    </a:cubicBezTo>
                    <a:cubicBezTo>
                      <a:pt x="5620039" y="2367948"/>
                      <a:pt x="5440507" y="2380982"/>
                      <a:pt x="5265107" y="2374045"/>
                    </a:cubicBezTo>
                    <a:cubicBezTo>
                      <a:pt x="5089707" y="2367108"/>
                      <a:pt x="4821785" y="2365287"/>
                      <a:pt x="4650118" y="2374045"/>
                    </a:cubicBezTo>
                    <a:cubicBezTo>
                      <a:pt x="4478451" y="2382803"/>
                      <a:pt x="4331487" y="2372038"/>
                      <a:pt x="4035130" y="2374045"/>
                    </a:cubicBezTo>
                    <a:cubicBezTo>
                      <a:pt x="3738773" y="2376052"/>
                      <a:pt x="3657376" y="2370500"/>
                      <a:pt x="3527096" y="2374045"/>
                    </a:cubicBezTo>
                    <a:cubicBezTo>
                      <a:pt x="3396816" y="2377590"/>
                      <a:pt x="3182173" y="2368276"/>
                      <a:pt x="2912107" y="2374045"/>
                    </a:cubicBezTo>
                    <a:cubicBezTo>
                      <a:pt x="2642041" y="2379814"/>
                      <a:pt x="2604062" y="2382592"/>
                      <a:pt x="2350596" y="2374045"/>
                    </a:cubicBezTo>
                    <a:cubicBezTo>
                      <a:pt x="2097130" y="2365498"/>
                      <a:pt x="2031669" y="2357372"/>
                      <a:pt x="1842562" y="2374045"/>
                    </a:cubicBezTo>
                    <a:cubicBezTo>
                      <a:pt x="1653455" y="2390718"/>
                      <a:pt x="1387417" y="2374092"/>
                      <a:pt x="1067142" y="2374045"/>
                    </a:cubicBezTo>
                    <a:cubicBezTo>
                      <a:pt x="746867" y="2373998"/>
                      <a:pt x="609999" y="2353242"/>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05510" h="2374045" stroke="0" extrusionOk="0">
                    <a:moveTo>
                      <a:pt x="0" y="478892"/>
                    </a:moveTo>
                    <a:cubicBezTo>
                      <a:pt x="1648" y="264812"/>
                      <a:pt x="242370" y="49968"/>
                      <a:pt x="478892" y="0"/>
                    </a:cubicBezTo>
                    <a:cubicBezTo>
                      <a:pt x="789830" y="-12186"/>
                      <a:pt x="906433" y="34749"/>
                      <a:pt x="1200835" y="0"/>
                    </a:cubicBezTo>
                    <a:cubicBezTo>
                      <a:pt x="1495237" y="-34749"/>
                      <a:pt x="1552086" y="-6138"/>
                      <a:pt x="1762346" y="0"/>
                    </a:cubicBezTo>
                    <a:cubicBezTo>
                      <a:pt x="1972606" y="6138"/>
                      <a:pt x="2182801" y="27438"/>
                      <a:pt x="2323857" y="0"/>
                    </a:cubicBezTo>
                    <a:cubicBezTo>
                      <a:pt x="2464913" y="-27438"/>
                      <a:pt x="2831519" y="10616"/>
                      <a:pt x="3045800" y="0"/>
                    </a:cubicBezTo>
                    <a:cubicBezTo>
                      <a:pt x="3260081" y="-10616"/>
                      <a:pt x="3452206" y="-30592"/>
                      <a:pt x="3660789" y="0"/>
                    </a:cubicBezTo>
                    <a:cubicBezTo>
                      <a:pt x="3869372" y="30592"/>
                      <a:pt x="4131774" y="24617"/>
                      <a:pt x="4436209" y="0"/>
                    </a:cubicBezTo>
                    <a:cubicBezTo>
                      <a:pt x="4740644" y="-24617"/>
                      <a:pt x="4946622" y="15891"/>
                      <a:pt x="5211630" y="0"/>
                    </a:cubicBezTo>
                    <a:cubicBezTo>
                      <a:pt x="5476638" y="-15891"/>
                      <a:pt x="5575798" y="15511"/>
                      <a:pt x="5826618" y="0"/>
                    </a:cubicBezTo>
                    <a:cubicBezTo>
                      <a:pt x="6083468" y="-3430"/>
                      <a:pt x="6255010" y="213963"/>
                      <a:pt x="6305510" y="478892"/>
                    </a:cubicBezTo>
                    <a:cubicBezTo>
                      <a:pt x="6290764" y="687907"/>
                      <a:pt x="6305057" y="759322"/>
                      <a:pt x="6305510" y="950979"/>
                    </a:cubicBezTo>
                    <a:cubicBezTo>
                      <a:pt x="6305963" y="1142636"/>
                      <a:pt x="6312661" y="1295443"/>
                      <a:pt x="6305510" y="1423066"/>
                    </a:cubicBezTo>
                    <a:cubicBezTo>
                      <a:pt x="6298359" y="1550689"/>
                      <a:pt x="6307178" y="1672103"/>
                      <a:pt x="6305510" y="1895153"/>
                    </a:cubicBezTo>
                    <a:cubicBezTo>
                      <a:pt x="6335075" y="2163292"/>
                      <a:pt x="6094037" y="2388985"/>
                      <a:pt x="5826618" y="2374045"/>
                    </a:cubicBezTo>
                    <a:cubicBezTo>
                      <a:pt x="5670065" y="2377346"/>
                      <a:pt x="5387398" y="2352288"/>
                      <a:pt x="5104675" y="2374045"/>
                    </a:cubicBezTo>
                    <a:cubicBezTo>
                      <a:pt x="4821952" y="2395802"/>
                      <a:pt x="4656260" y="2400278"/>
                      <a:pt x="4489687" y="2374045"/>
                    </a:cubicBezTo>
                    <a:cubicBezTo>
                      <a:pt x="4323114" y="2347812"/>
                      <a:pt x="4059639" y="2372042"/>
                      <a:pt x="3874698" y="2374045"/>
                    </a:cubicBezTo>
                    <a:cubicBezTo>
                      <a:pt x="3689757" y="2376048"/>
                      <a:pt x="3315845" y="2342828"/>
                      <a:pt x="3099278" y="2374045"/>
                    </a:cubicBezTo>
                    <a:cubicBezTo>
                      <a:pt x="2882711" y="2405262"/>
                      <a:pt x="2571065" y="2353471"/>
                      <a:pt x="2377335" y="2374045"/>
                    </a:cubicBezTo>
                    <a:cubicBezTo>
                      <a:pt x="2183605" y="2394619"/>
                      <a:pt x="1970778" y="2358847"/>
                      <a:pt x="1762346" y="2374045"/>
                    </a:cubicBezTo>
                    <a:cubicBezTo>
                      <a:pt x="1553914" y="2389243"/>
                      <a:pt x="1321196" y="2346291"/>
                      <a:pt x="1200835" y="2374045"/>
                    </a:cubicBezTo>
                    <a:cubicBezTo>
                      <a:pt x="1080474" y="2401799"/>
                      <a:pt x="809711" y="2371647"/>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23" name="Rectangle: Rounded Corners 13">
                <a:extLst>
                  <a:ext uri="{FF2B5EF4-FFF2-40B4-BE49-F238E27FC236}">
                    <a16:creationId xmlns:a16="http://schemas.microsoft.com/office/drawing/2014/main" id="{87629DC2-90B5-0D81-EEC6-B26393A46153}"/>
                  </a:ext>
                </a:extLst>
              </p:cNvPr>
              <p:cNvSpPr/>
              <p:nvPr/>
            </p:nvSpPr>
            <p:spPr>
              <a:xfrm>
                <a:off x="4201409" y="1394943"/>
                <a:ext cx="4621427" cy="657543"/>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3" name="Picture 18">
              <a:extLst>
                <a:ext uri="{FF2B5EF4-FFF2-40B4-BE49-F238E27FC236}">
                  <a16:creationId xmlns:a16="http://schemas.microsoft.com/office/drawing/2014/main" id="{900569B9-C9F9-1D0E-F1FD-6CE8F9830F10}"/>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14" name="Picture 20">
              <a:extLst>
                <a:ext uri="{FF2B5EF4-FFF2-40B4-BE49-F238E27FC236}">
                  <a16:creationId xmlns:a16="http://schemas.microsoft.com/office/drawing/2014/main" id="{75E6A22B-3A37-DDCC-FE0E-E292BD46CF0F}"/>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5" name="Picture 24">
              <a:extLst>
                <a:ext uri="{FF2B5EF4-FFF2-40B4-BE49-F238E27FC236}">
                  <a16:creationId xmlns:a16="http://schemas.microsoft.com/office/drawing/2014/main" id="{CE4966F4-52C0-53AC-035F-178740FCF2C2}"/>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6" name="Picture 25">
              <a:extLst>
                <a:ext uri="{FF2B5EF4-FFF2-40B4-BE49-F238E27FC236}">
                  <a16:creationId xmlns:a16="http://schemas.microsoft.com/office/drawing/2014/main" id="{416C8669-8406-884C-9EEB-C06ADCB0F4D1}"/>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7" name="Picture 26">
              <a:extLst>
                <a:ext uri="{FF2B5EF4-FFF2-40B4-BE49-F238E27FC236}">
                  <a16:creationId xmlns:a16="http://schemas.microsoft.com/office/drawing/2014/main" id="{C8FE10E0-11AE-6B6E-FFF2-8035DF512F07}"/>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8" name="Picture 27">
              <a:extLst>
                <a:ext uri="{FF2B5EF4-FFF2-40B4-BE49-F238E27FC236}">
                  <a16:creationId xmlns:a16="http://schemas.microsoft.com/office/drawing/2014/main" id="{5DD419F2-E1C1-625B-893E-558E57EBF8F3}"/>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9" name="Picture 28">
              <a:extLst>
                <a:ext uri="{FF2B5EF4-FFF2-40B4-BE49-F238E27FC236}">
                  <a16:creationId xmlns:a16="http://schemas.microsoft.com/office/drawing/2014/main" id="{B13D826A-1802-9EDC-491C-2913D112A406}"/>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20" name="Picture 29">
              <a:extLst>
                <a:ext uri="{FF2B5EF4-FFF2-40B4-BE49-F238E27FC236}">
                  <a16:creationId xmlns:a16="http://schemas.microsoft.com/office/drawing/2014/main" id="{9094272E-2888-7E72-A24E-520C0FC76FD0}"/>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21" name="Picture 30">
              <a:extLst>
                <a:ext uri="{FF2B5EF4-FFF2-40B4-BE49-F238E27FC236}">
                  <a16:creationId xmlns:a16="http://schemas.microsoft.com/office/drawing/2014/main" id="{42C57BF1-46C8-717D-33F9-6418B8B51E6F}"/>
                </a:ext>
              </a:extLst>
            </p:cNvPr>
            <p:cNvPicPr>
              <a:picLocks noChangeAspect="1"/>
            </p:cNvPicPr>
            <p:nvPr/>
          </p:nvPicPr>
          <p:blipFill>
            <a:blip r:embed="rId5"/>
            <a:stretch>
              <a:fillRect/>
            </a:stretch>
          </p:blipFill>
          <p:spPr>
            <a:xfrm>
              <a:off x="10457659" y="5942562"/>
              <a:ext cx="469963" cy="469963"/>
            </a:xfrm>
            <a:prstGeom prst="rect">
              <a:avLst/>
            </a:prstGeom>
          </p:spPr>
        </p:pic>
      </p:grpSp>
    </p:spTree>
    <p:extLst>
      <p:ext uri="{BB962C8B-B14F-4D97-AF65-F5344CB8AC3E}">
        <p14:creationId xmlns:p14="http://schemas.microsoft.com/office/powerpoint/2010/main" val="7375400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sp>
        <p:nvSpPr>
          <p:cNvPr id="7" name="Hình Bầu dục 6">
            <a:extLst>
              <a:ext uri="{FF2B5EF4-FFF2-40B4-BE49-F238E27FC236}">
                <a16:creationId xmlns:a16="http://schemas.microsoft.com/office/drawing/2014/main" id="{6924ACDF-28B9-0924-1E3B-3A1556CD6487}"/>
              </a:ext>
            </a:extLst>
          </p:cNvPr>
          <p:cNvSpPr/>
          <p:nvPr/>
        </p:nvSpPr>
        <p:spPr>
          <a:xfrm>
            <a:off x="552942" y="2148741"/>
            <a:ext cx="8038116" cy="38835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1">
            <a:extLst>
              <a:ext uri="{FF2B5EF4-FFF2-40B4-BE49-F238E27FC236}">
                <a16:creationId xmlns:a16="http://schemas.microsoft.com/office/drawing/2014/main" id="{8E24FA91-D46B-3F93-0008-1F302218D49A}"/>
              </a:ext>
            </a:extLst>
          </p:cNvPr>
          <p:cNvGrpSpPr/>
          <p:nvPr/>
        </p:nvGrpSpPr>
        <p:grpSpPr>
          <a:xfrm>
            <a:off x="386862" y="178754"/>
            <a:ext cx="8346830" cy="1569660"/>
            <a:chOff x="2187418" y="91161"/>
            <a:chExt cx="13901178" cy="2092880"/>
          </a:xfrm>
        </p:grpSpPr>
        <p:sp>
          <p:nvSpPr>
            <p:cNvPr id="3" name="TextBox 13">
              <a:extLst>
                <a:ext uri="{FF2B5EF4-FFF2-40B4-BE49-F238E27FC236}">
                  <a16:creationId xmlns:a16="http://schemas.microsoft.com/office/drawing/2014/main" id="{B75E77E1-2624-5F18-946C-3B53E153628B}"/>
                </a:ext>
              </a:extLst>
            </p:cNvPr>
            <p:cNvSpPr txBox="1"/>
            <p:nvPr/>
          </p:nvSpPr>
          <p:spPr>
            <a:xfrm>
              <a:off x="2187418" y="121349"/>
              <a:ext cx="13901178" cy="1107996"/>
            </a:xfrm>
            <a:prstGeom prst="rect">
              <a:avLst/>
            </a:prstGeom>
            <a:noFill/>
          </p:spPr>
          <p:txBody>
            <a:bodyPr wrap="square">
              <a:spAutoFit/>
            </a:bodyPr>
            <a:lstStyle/>
            <a:p>
              <a:pPr algn="ctr" defTabSz="685800">
                <a:buClrTx/>
              </a:pPr>
              <a:r>
                <a:rPr lang="vi-VN"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rPr>
                <a:t>Bình chọn nhóm đọc hay nhất</a:t>
              </a:r>
              <a:endParaRPr lang="en-US"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endParaRPr>
            </a:p>
          </p:txBody>
        </p:sp>
        <p:sp>
          <p:nvSpPr>
            <p:cNvPr id="10" name="TextBox 14">
              <a:extLst>
                <a:ext uri="{FF2B5EF4-FFF2-40B4-BE49-F238E27FC236}">
                  <a16:creationId xmlns:a16="http://schemas.microsoft.com/office/drawing/2014/main" id="{C56E0C5E-00AF-4E93-456B-9C59B0186DA3}"/>
                </a:ext>
              </a:extLst>
            </p:cNvPr>
            <p:cNvSpPr txBox="1"/>
            <p:nvPr/>
          </p:nvSpPr>
          <p:spPr>
            <a:xfrm>
              <a:off x="2493690" y="91161"/>
              <a:ext cx="13357357" cy="2092880"/>
            </a:xfrm>
            <a:prstGeom prst="rect">
              <a:avLst/>
            </a:prstGeom>
            <a:noFill/>
          </p:spPr>
          <p:txBody>
            <a:bodyPr wrap="square">
              <a:spAutoFit/>
            </a:bodyPr>
            <a:lstStyle/>
            <a:p>
              <a:pPr algn="ctr" defTabSz="685800">
                <a:buClrTx/>
              </a:pPr>
              <a:r>
                <a:rPr lang="vi-VN"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rPr>
                <a:t>Bình chọn nhóm đọc hay nhất</a:t>
              </a:r>
              <a:endParaRPr lang="en-US" sz="4800" b="1" kern="1200" dirty="0">
                <a:ln w="9525">
                  <a:solidFill>
                    <a:prstClr val="white"/>
                  </a:solidFill>
                  <a:prstDash val="solid"/>
                </a:ln>
                <a:solidFill>
                  <a:schemeClr val="bg1">
                    <a:lumMod val="10000"/>
                  </a:schemeClr>
                </a:solidFill>
                <a:effectLst>
                  <a:outerShdw blurRad="12700" dist="38100" dir="2700000" algn="tl" rotWithShape="0">
                    <a:srgbClr val="5B9BD5">
                      <a:lumMod val="60000"/>
                      <a:lumOff val="40000"/>
                    </a:srgbClr>
                  </a:outerShdw>
                </a:effectLst>
                <a:latin typeface="+mj-lt"/>
                <a:ea typeface="+mn-ea"/>
                <a:cs typeface="+mn-cs"/>
              </a:endParaRPr>
            </a:p>
          </p:txBody>
        </p:sp>
      </p:grpSp>
      <p:pic>
        <p:nvPicPr>
          <p:cNvPr id="6" name="Hình ảnh 5" descr="Ảnh có chứa đồ chơi, búp bê, đồ họa véc-tơ&#10;&#10;Mô tả được tạo tự động">
            <a:extLst>
              <a:ext uri="{FF2B5EF4-FFF2-40B4-BE49-F238E27FC236}">
                <a16:creationId xmlns:a16="http://schemas.microsoft.com/office/drawing/2014/main" id="{3610CD15-5F02-86C6-891C-64A17D7553AD}"/>
              </a:ext>
            </a:extLst>
          </p:cNvPr>
          <p:cNvPicPr>
            <a:picLocks noChangeAspect="1"/>
          </p:cNvPicPr>
          <p:nvPr/>
        </p:nvPicPr>
        <p:blipFill>
          <a:blip r:embed="rId3"/>
          <a:stretch>
            <a:fillRect/>
          </a:stretch>
        </p:blipFill>
        <p:spPr>
          <a:xfrm>
            <a:off x="1609511" y="1432719"/>
            <a:ext cx="5942795" cy="3403600"/>
          </a:xfrm>
          <a:prstGeom prst="rect">
            <a:avLst/>
          </a:prstGeom>
          <a:effectLst/>
        </p:spPr>
      </p:pic>
    </p:spTree>
    <p:extLst>
      <p:ext uri="{BB962C8B-B14F-4D97-AF65-F5344CB8AC3E}">
        <p14:creationId xmlns:p14="http://schemas.microsoft.com/office/powerpoint/2010/main" val="17462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8"/>
        <p:cNvGrpSpPr/>
        <p:nvPr/>
      </p:nvGrpSpPr>
      <p:grpSpPr>
        <a:xfrm>
          <a:off x="0" y="0"/>
          <a:ext cx="0" cy="0"/>
          <a:chOff x="0" y="0"/>
          <a:chExt cx="0" cy="0"/>
        </a:xfrm>
      </p:grpSpPr>
      <p:pic>
        <p:nvPicPr>
          <p:cNvPr id="8" name="Hình ảnh 7" descr="Ảnh có chứa trong nhà, tối, đèn, sáng&#10;&#10;Mô tả được tạo tự động">
            <a:extLst>
              <a:ext uri="{FF2B5EF4-FFF2-40B4-BE49-F238E27FC236}">
                <a16:creationId xmlns:a16="http://schemas.microsoft.com/office/drawing/2014/main" id="{93BEF52D-D230-7BE9-F8E6-29C31261EA0A}"/>
              </a:ext>
            </a:extLst>
          </p:cNvPr>
          <p:cNvPicPr>
            <a:picLocks noChangeAspect="1"/>
          </p:cNvPicPr>
          <p:nvPr/>
        </p:nvPicPr>
        <p:blipFill rotWithShape="1">
          <a:blip r:embed="rId3"/>
          <a:srcRect l="39179" b="42671"/>
          <a:stretch/>
        </p:blipFill>
        <p:spPr>
          <a:xfrm>
            <a:off x="111442" y="504825"/>
            <a:ext cx="9432174" cy="3980497"/>
          </a:xfrm>
          <a:prstGeom prst="rect">
            <a:avLst/>
          </a:prstGeom>
        </p:spPr>
      </p:pic>
      <p:sp>
        <p:nvSpPr>
          <p:cNvPr id="6" name="TextBox 1">
            <a:extLst>
              <a:ext uri="{FF2B5EF4-FFF2-40B4-BE49-F238E27FC236}">
                <a16:creationId xmlns:a16="http://schemas.microsoft.com/office/drawing/2014/main" id="{3D9C2573-E5F6-83FD-6E57-9DC9EE6D2E1D}"/>
              </a:ext>
            </a:extLst>
          </p:cNvPr>
          <p:cNvSpPr txBox="1"/>
          <p:nvPr/>
        </p:nvSpPr>
        <p:spPr>
          <a:xfrm>
            <a:off x="2184400" y="1694587"/>
            <a:ext cx="5047498" cy="1754326"/>
          </a:xfrm>
          <a:prstGeom prst="rect">
            <a:avLst/>
          </a:prstGeom>
          <a:noFill/>
        </p:spPr>
        <p:txBody>
          <a:bodyPr wrap="square" rtlCol="0">
            <a:spAutoFit/>
          </a:bodyPr>
          <a:lstStyle/>
          <a:p>
            <a:pPr algn="ctr" defTabSz="685800">
              <a:buClrTx/>
            </a:pPr>
            <a:r>
              <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LUYỆN ĐỌC </a:t>
            </a:r>
            <a:endParaRPr lang="vi-VN"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endParaRPr>
          </a:p>
          <a:p>
            <a:pPr algn="ctr" defTabSz="685800">
              <a:buClrTx/>
            </a:pPr>
            <a:r>
              <a:rPr lang="vi-VN"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rPr>
              <a:t>MỞ RỘNG</a:t>
            </a:r>
            <a:endParaRPr lang="en-US" sz="5400" b="1" kern="1200" dirty="0">
              <a:ln w="6600">
                <a:solidFill>
                  <a:schemeClr val="accent2"/>
                </a:solidFill>
                <a:prstDash val="solid"/>
              </a:ln>
              <a:solidFill>
                <a:schemeClr val="bg1">
                  <a:lumMod val="10000"/>
                </a:schemeClr>
              </a:solidFill>
              <a:effectLst>
                <a:outerShdw dist="38100" dir="2700000" algn="tl" rotWithShape="0">
                  <a:schemeClr val="accent2"/>
                </a:outerShdw>
              </a:effectLst>
              <a:latin typeface="UTM Cookies" panose="02040603050506020204" pitchFamily="18" charset="0"/>
              <a:ea typeface="+mn-ea"/>
              <a:cs typeface="+mn-cs"/>
            </a:endParaRPr>
          </a:p>
        </p:txBody>
      </p:sp>
    </p:spTree>
    <p:extLst>
      <p:ext uri="{BB962C8B-B14F-4D97-AF65-F5344CB8AC3E}">
        <p14:creationId xmlns:p14="http://schemas.microsoft.com/office/powerpoint/2010/main" val="892854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156210"/>
            <a:ext cx="9577932" cy="5334000"/>
          </a:xfrm>
          <a:prstGeom prst="rect">
            <a:avLst/>
          </a:prstGeom>
        </p:spPr>
      </p:pic>
      <p:sp>
        <p:nvSpPr>
          <p:cNvPr id="5" name="Rectangle: Rounded Corners 156">
            <a:extLst>
              <a:ext uri="{FF2B5EF4-FFF2-40B4-BE49-F238E27FC236}">
                <a16:creationId xmlns:a16="http://schemas.microsoft.com/office/drawing/2014/main" id="{8C155223-CD38-AACE-EB68-899D310900AE}"/>
              </a:ext>
            </a:extLst>
          </p:cNvPr>
          <p:cNvSpPr/>
          <p:nvPr/>
        </p:nvSpPr>
        <p:spPr>
          <a:xfrm>
            <a:off x="741378" y="1637377"/>
            <a:ext cx="7661243" cy="623248"/>
          </a:xfrm>
          <a:prstGeom prst="roundRect">
            <a:avLst>
              <a:gd name="adj" fmla="val 3369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ysClr val="windowText" lastClr="000000"/>
                </a:solidFill>
                <a:latin typeface="Calibri" panose="020F0502020204030204"/>
              </a:rPr>
              <a:t> </a:t>
            </a:r>
            <a:r>
              <a:rPr lang="en-US" sz="2700" b="1" kern="1200" dirty="0" err="1">
                <a:solidFill>
                  <a:sysClr val="windowText" lastClr="000000"/>
                </a:solidFill>
                <a:latin typeface="Calibri" panose="020F0502020204030204"/>
              </a:rPr>
              <a:t>Viết</a:t>
            </a:r>
            <a:r>
              <a:rPr lang="en-US" sz="2700" b="1" kern="1200" dirty="0">
                <a:solidFill>
                  <a:sysClr val="windowText" lastClr="000000"/>
                </a:solidFill>
                <a:latin typeface="Calibri" panose="020F0502020204030204"/>
              </a:rPr>
              <a:t> </a:t>
            </a:r>
            <a:r>
              <a:rPr lang="en-US" sz="2700" b="1" kern="1200" dirty="0" err="1">
                <a:solidFill>
                  <a:sysClr val="windowText" lastClr="000000"/>
                </a:solidFill>
                <a:latin typeface="Calibri" panose="020F0502020204030204"/>
              </a:rPr>
              <a:t>vào</a:t>
            </a:r>
            <a:r>
              <a:rPr lang="en-US" sz="2700" b="1" kern="1200" dirty="0">
                <a:solidFill>
                  <a:sysClr val="windowText" lastClr="000000"/>
                </a:solidFill>
                <a:latin typeface="Calibri" panose="020F0502020204030204"/>
              </a:rPr>
              <a:t> </a:t>
            </a:r>
            <a:r>
              <a:rPr lang="en-US" sz="2700" b="1" i="1" kern="1200" dirty="0" err="1">
                <a:solidFill>
                  <a:sysClr val="windowText" lastClr="000000"/>
                </a:solidFill>
                <a:latin typeface="Calibri" panose="020F0502020204030204"/>
              </a:rPr>
              <a:t>Phiếu</a:t>
            </a:r>
            <a:r>
              <a:rPr lang="en-US" sz="2700" b="1" i="1" kern="1200" dirty="0">
                <a:solidFill>
                  <a:sysClr val="windowText" lastClr="000000"/>
                </a:solidFill>
                <a:latin typeface="Calibri" panose="020F0502020204030204"/>
              </a:rPr>
              <a:t> </a:t>
            </a:r>
            <a:r>
              <a:rPr lang="en-US" sz="2700" b="1" i="1" kern="1200" dirty="0" err="1">
                <a:solidFill>
                  <a:sysClr val="windowText" lastClr="000000"/>
                </a:solidFill>
                <a:latin typeface="Calibri" panose="020F0502020204030204"/>
              </a:rPr>
              <a:t>đọc</a:t>
            </a:r>
            <a:r>
              <a:rPr lang="en-US" sz="2700" b="1" i="1" kern="1200" dirty="0">
                <a:solidFill>
                  <a:sysClr val="windowText" lastClr="000000"/>
                </a:solidFill>
                <a:latin typeface="Calibri" panose="020F0502020204030204"/>
              </a:rPr>
              <a:t> </a:t>
            </a:r>
            <a:r>
              <a:rPr lang="en-US" sz="2700" b="1" i="1" kern="1200" dirty="0" err="1">
                <a:solidFill>
                  <a:sysClr val="windowText" lastClr="000000"/>
                </a:solidFill>
                <a:latin typeface="Calibri" panose="020F0502020204030204"/>
              </a:rPr>
              <a:t>sách</a:t>
            </a:r>
            <a:r>
              <a:rPr lang="en-US" sz="2700" b="1" i="1" kern="1200" dirty="0">
                <a:solidFill>
                  <a:sysClr val="windowText" lastClr="000000"/>
                </a:solidFill>
                <a:latin typeface="Calibri" panose="020F0502020204030204"/>
              </a:rPr>
              <a:t> </a:t>
            </a:r>
            <a:r>
              <a:rPr lang="en-US" sz="2700" b="1" kern="1200" dirty="0" err="1">
                <a:solidFill>
                  <a:sysClr val="windowText" lastClr="000000"/>
                </a:solidFill>
                <a:latin typeface="Calibri" panose="020F0502020204030204"/>
              </a:rPr>
              <a:t>những</a:t>
            </a:r>
            <a:r>
              <a:rPr lang="en-US" sz="2700" b="1" kern="1200" dirty="0">
                <a:solidFill>
                  <a:sysClr val="windowText" lastClr="000000"/>
                </a:solidFill>
                <a:latin typeface="Calibri" panose="020F0502020204030204"/>
              </a:rPr>
              <a:t> </a:t>
            </a:r>
            <a:r>
              <a:rPr lang="en-US" sz="2700" b="1" kern="1200" dirty="0" err="1">
                <a:solidFill>
                  <a:sysClr val="windowText" lastClr="000000"/>
                </a:solidFill>
                <a:latin typeface="Calibri" panose="020F0502020204030204"/>
              </a:rPr>
              <a:t>điều</a:t>
            </a:r>
            <a:r>
              <a:rPr lang="en-US" sz="2700" b="1" kern="1200" dirty="0">
                <a:solidFill>
                  <a:sysClr val="windowText" lastClr="000000"/>
                </a:solidFill>
                <a:latin typeface="Calibri" panose="020F0502020204030204"/>
              </a:rPr>
              <a:t> </a:t>
            </a:r>
            <a:r>
              <a:rPr lang="en-US" sz="2700" b="1" kern="1200" dirty="0" err="1">
                <a:solidFill>
                  <a:sysClr val="windowText" lastClr="000000"/>
                </a:solidFill>
                <a:latin typeface="Calibri" panose="020F0502020204030204"/>
              </a:rPr>
              <a:t>em</a:t>
            </a:r>
            <a:r>
              <a:rPr lang="en-US" sz="2700" b="1" kern="1200" dirty="0">
                <a:solidFill>
                  <a:sysClr val="windowText" lastClr="000000"/>
                </a:solidFill>
                <a:latin typeface="Calibri" panose="020F0502020204030204"/>
              </a:rPr>
              <a:t> </a:t>
            </a:r>
            <a:r>
              <a:rPr lang="vi-VN" sz="2700" b="1" kern="1200" dirty="0">
                <a:solidFill>
                  <a:sysClr val="windowText" lastClr="000000"/>
                </a:solidFill>
                <a:latin typeface="Calibri" panose="020F0502020204030204"/>
              </a:rPr>
              <a:t>ghi nhớ.</a:t>
            </a:r>
            <a:endParaRPr lang="en-US" sz="2700" b="1" kern="1200" dirty="0">
              <a:solidFill>
                <a:sysClr val="windowText" lastClr="000000"/>
              </a:solidFill>
              <a:latin typeface="Calibri" panose="020F0502020204030204"/>
            </a:endParaRPr>
          </a:p>
        </p:txBody>
      </p:sp>
      <p:grpSp>
        <p:nvGrpSpPr>
          <p:cNvPr id="8" name="Group 11">
            <a:extLst>
              <a:ext uri="{FF2B5EF4-FFF2-40B4-BE49-F238E27FC236}">
                <a16:creationId xmlns:a16="http://schemas.microsoft.com/office/drawing/2014/main" id="{DE9A1674-82AF-4DAC-60FB-AA2075B95233}"/>
              </a:ext>
            </a:extLst>
          </p:cNvPr>
          <p:cNvGrpSpPr/>
          <p:nvPr/>
        </p:nvGrpSpPr>
        <p:grpSpPr>
          <a:xfrm>
            <a:off x="1000990" y="25550"/>
            <a:ext cx="7142018" cy="857744"/>
            <a:chOff x="2187418" y="121349"/>
            <a:chExt cx="13901178" cy="1143659"/>
          </a:xfrm>
        </p:grpSpPr>
        <p:sp>
          <p:nvSpPr>
            <p:cNvPr id="10" name="TextBox 13">
              <a:extLst>
                <a:ext uri="{FF2B5EF4-FFF2-40B4-BE49-F238E27FC236}">
                  <a16:creationId xmlns:a16="http://schemas.microsoft.com/office/drawing/2014/main" id="{E9B416FB-43FB-34D9-D64B-B4C4C9F83376}"/>
                </a:ext>
              </a:extLst>
            </p:cNvPr>
            <p:cNvSpPr txBox="1"/>
            <p:nvPr/>
          </p:nvSpPr>
          <p:spPr>
            <a:xfrm>
              <a:off x="2187418" y="121349"/>
              <a:ext cx="13901178" cy="1107996"/>
            </a:xfrm>
            <a:prstGeom prst="rect">
              <a:avLst/>
            </a:prstGeom>
            <a:noFill/>
          </p:spPr>
          <p:txBody>
            <a:bodyPr wrap="square">
              <a:spAutoFit/>
            </a:bodyPr>
            <a:lstStyle/>
            <a:p>
              <a:pPr algn="ctr" defTabSz="685800">
                <a:buClrTx/>
              </a:pPr>
              <a:r>
                <a:rPr lang="vi-VN"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rPr>
                <a:t>Đọc một bài thơ về đất nước Việt Nam</a:t>
              </a:r>
              <a:endParaRPr lang="en-US" sz="48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mj-lt"/>
                <a:ea typeface="+mn-ea"/>
                <a:cs typeface="+mn-cs"/>
              </a:endParaRPr>
            </a:p>
          </p:txBody>
        </p:sp>
        <p:sp>
          <p:nvSpPr>
            <p:cNvPr id="11" name="TextBox 14">
              <a:extLst>
                <a:ext uri="{FF2B5EF4-FFF2-40B4-BE49-F238E27FC236}">
                  <a16:creationId xmlns:a16="http://schemas.microsoft.com/office/drawing/2014/main" id="{6437D4A6-FF0E-6A42-8E34-587FA3D4511A}"/>
                </a:ext>
              </a:extLst>
            </p:cNvPr>
            <p:cNvSpPr txBox="1"/>
            <p:nvPr/>
          </p:nvSpPr>
          <p:spPr>
            <a:xfrm>
              <a:off x="2459329" y="157012"/>
              <a:ext cx="13357358" cy="1107996"/>
            </a:xfrm>
            <a:prstGeom prst="rect">
              <a:avLst/>
            </a:prstGeom>
            <a:noFill/>
          </p:spPr>
          <p:txBody>
            <a:bodyPr wrap="square">
              <a:spAutoFit/>
            </a:bodyPr>
            <a:lstStyle/>
            <a:p>
              <a:pPr algn="ctr" defTabSz="685800">
                <a:buClrTx/>
              </a:pPr>
              <a:r>
                <a:rPr lang="vi-VN" sz="48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mj-lt"/>
                  <a:ea typeface="+mn-ea"/>
                  <a:cs typeface="+mn-cs"/>
                </a:rPr>
                <a:t>Đọc một bài thơ về đất nước Việt Nam</a:t>
              </a:r>
              <a:endParaRPr lang="en-US" sz="48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mj-lt"/>
                <a:ea typeface="+mn-ea"/>
                <a:cs typeface="+mn-cs"/>
              </a:endParaRPr>
            </a:p>
          </p:txBody>
        </p:sp>
      </p:grpSp>
      <p:pic>
        <p:nvPicPr>
          <p:cNvPr id="14" name="Hình ảnh 13" descr="Ảnh có chứa đồ họa véc-tơ&#10;&#10;Mô tả được tạo tự động">
            <a:extLst>
              <a:ext uri="{FF2B5EF4-FFF2-40B4-BE49-F238E27FC236}">
                <a16:creationId xmlns:a16="http://schemas.microsoft.com/office/drawing/2014/main" id="{672D4B66-94E1-51E6-16B1-7C7CF7B1A1DA}"/>
              </a:ext>
            </a:extLst>
          </p:cNvPr>
          <p:cNvPicPr>
            <a:picLocks noChangeAspect="1"/>
          </p:cNvPicPr>
          <p:nvPr/>
        </p:nvPicPr>
        <p:blipFill>
          <a:blip r:embed="rId5"/>
          <a:stretch>
            <a:fillRect/>
          </a:stretch>
        </p:blipFill>
        <p:spPr>
          <a:xfrm>
            <a:off x="5672378" y="2111527"/>
            <a:ext cx="3368756" cy="3368756"/>
          </a:xfrm>
          <a:prstGeom prst="rect">
            <a:avLst/>
          </a:prstGeom>
        </p:spPr>
      </p:pic>
      <p:pic>
        <p:nvPicPr>
          <p:cNvPr id="16" name="Hình ảnh 15">
            <a:extLst>
              <a:ext uri="{FF2B5EF4-FFF2-40B4-BE49-F238E27FC236}">
                <a16:creationId xmlns:a16="http://schemas.microsoft.com/office/drawing/2014/main" id="{4125319C-033C-88F0-A413-41CE2CE97D67}"/>
              </a:ext>
            </a:extLst>
          </p:cNvPr>
          <p:cNvPicPr>
            <a:picLocks noChangeAspect="1"/>
          </p:cNvPicPr>
          <p:nvPr/>
        </p:nvPicPr>
        <p:blipFill rotWithShape="1">
          <a:blip r:embed="rId6"/>
          <a:srcRect l="5556" t="4413" r="6528" b="7881"/>
          <a:stretch/>
        </p:blipFill>
        <p:spPr>
          <a:xfrm>
            <a:off x="1000990" y="2399873"/>
            <a:ext cx="4370109" cy="2451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14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 presetClass="entr" presetSubtype="1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092E40E-280B-F398-4F2F-05791694FFF4}"/>
              </a:ext>
            </a:extLst>
          </p:cNvPr>
          <p:cNvPicPr>
            <a:picLocks noChangeAspect="1"/>
          </p:cNvPicPr>
          <p:nvPr/>
        </p:nvPicPr>
        <p:blipFill>
          <a:blip r:embed="rId3">
            <a:alphaModFix amt="50000"/>
          </a:blip>
          <a:stretch>
            <a:fillRect/>
          </a:stretch>
        </p:blipFill>
        <p:spPr>
          <a:xfrm>
            <a:off x="7828174" y="0"/>
            <a:ext cx="820068" cy="820068"/>
          </a:xfrm>
          <a:prstGeom prst="rect">
            <a:avLst/>
          </a:prstGeom>
        </p:spPr>
      </p:pic>
      <p:sp>
        <p:nvSpPr>
          <p:cNvPr id="4" name="Hộp Văn bản 3">
            <a:extLst>
              <a:ext uri="{FF2B5EF4-FFF2-40B4-BE49-F238E27FC236}">
                <a16:creationId xmlns:a16="http://schemas.microsoft.com/office/drawing/2014/main" id="{57C7061C-19C3-77FE-E8F1-79F18374D816}"/>
              </a:ext>
            </a:extLst>
          </p:cNvPr>
          <p:cNvSpPr txBox="1"/>
          <p:nvPr/>
        </p:nvSpPr>
        <p:spPr>
          <a:xfrm>
            <a:off x="1697973" y="820068"/>
            <a:ext cx="7120570" cy="461665"/>
          </a:xfrm>
          <a:prstGeom prst="rect">
            <a:avLst/>
          </a:prstGeom>
          <a:noFill/>
        </p:spPr>
        <p:txBody>
          <a:bodyPr wrap="square" rtlCol="0">
            <a:spAutoFit/>
          </a:bodyPr>
          <a:lstStyle/>
          <a:p>
            <a:r>
              <a:rPr lang="vi-VN" sz="2400" dirty="0">
                <a:latin typeface="+mn-lt"/>
              </a:rPr>
              <a:t>Tên bài thơ: …………………………………………….</a:t>
            </a:r>
          </a:p>
        </p:txBody>
      </p:sp>
      <p:sp>
        <p:nvSpPr>
          <p:cNvPr id="5" name="Hộp Văn bản 4">
            <a:extLst>
              <a:ext uri="{FF2B5EF4-FFF2-40B4-BE49-F238E27FC236}">
                <a16:creationId xmlns:a16="http://schemas.microsoft.com/office/drawing/2014/main" id="{0AA276B5-0B0A-6119-7F8F-47F46CBD4206}"/>
              </a:ext>
            </a:extLst>
          </p:cNvPr>
          <p:cNvSpPr txBox="1"/>
          <p:nvPr/>
        </p:nvSpPr>
        <p:spPr>
          <a:xfrm>
            <a:off x="1392714" y="1294641"/>
            <a:ext cx="7120570" cy="461665"/>
          </a:xfrm>
          <a:prstGeom prst="rect">
            <a:avLst/>
          </a:prstGeom>
          <a:noFill/>
        </p:spPr>
        <p:txBody>
          <a:bodyPr wrap="square" rtlCol="0">
            <a:spAutoFit/>
          </a:bodyPr>
          <a:lstStyle/>
          <a:p>
            <a:r>
              <a:rPr lang="vi-VN" sz="2400" dirty="0">
                <a:latin typeface="+mn-lt"/>
              </a:rPr>
              <a:t>Tác giả: ………………………………………………………………….</a:t>
            </a:r>
          </a:p>
        </p:txBody>
      </p:sp>
      <p:sp>
        <p:nvSpPr>
          <p:cNvPr id="6" name="Hộp Văn bản 5">
            <a:extLst>
              <a:ext uri="{FF2B5EF4-FFF2-40B4-BE49-F238E27FC236}">
                <a16:creationId xmlns:a16="http://schemas.microsoft.com/office/drawing/2014/main" id="{3EC149AB-0922-5455-5C5D-55377236B0A1}"/>
              </a:ext>
            </a:extLst>
          </p:cNvPr>
          <p:cNvSpPr txBox="1"/>
          <p:nvPr/>
        </p:nvSpPr>
        <p:spPr>
          <a:xfrm>
            <a:off x="1115341" y="1741525"/>
            <a:ext cx="7120570" cy="461665"/>
          </a:xfrm>
          <a:prstGeom prst="rect">
            <a:avLst/>
          </a:prstGeom>
          <a:noFill/>
        </p:spPr>
        <p:txBody>
          <a:bodyPr wrap="square" rtlCol="0">
            <a:spAutoFit/>
          </a:bodyPr>
          <a:lstStyle/>
          <a:p>
            <a:r>
              <a:rPr lang="vi-VN" sz="2400" dirty="0">
                <a:latin typeface="+mn-lt"/>
              </a:rPr>
              <a:t>Địa điểm: ………………………………………………………………….….</a:t>
            </a:r>
          </a:p>
        </p:txBody>
      </p:sp>
      <p:sp>
        <p:nvSpPr>
          <p:cNvPr id="7" name="Hộp Văn bản 6">
            <a:extLst>
              <a:ext uri="{FF2B5EF4-FFF2-40B4-BE49-F238E27FC236}">
                <a16:creationId xmlns:a16="http://schemas.microsoft.com/office/drawing/2014/main" id="{BBFD69EE-C309-4A46-B70A-3B253E0465B3}"/>
              </a:ext>
            </a:extLst>
          </p:cNvPr>
          <p:cNvSpPr txBox="1"/>
          <p:nvPr/>
        </p:nvSpPr>
        <p:spPr>
          <a:xfrm>
            <a:off x="1527672" y="2671065"/>
            <a:ext cx="7120570" cy="461665"/>
          </a:xfrm>
          <a:prstGeom prst="rect">
            <a:avLst/>
          </a:prstGeom>
          <a:noFill/>
        </p:spPr>
        <p:txBody>
          <a:bodyPr wrap="square" rtlCol="0">
            <a:spAutoFit/>
          </a:bodyPr>
          <a:lstStyle/>
          <a:p>
            <a:r>
              <a:rPr lang="vi-VN" sz="2400" dirty="0">
                <a:latin typeface="+mn-lt"/>
              </a:rPr>
              <a:t>Hình ảnh so sánh: …………………………………………….</a:t>
            </a:r>
          </a:p>
        </p:txBody>
      </p:sp>
      <p:sp>
        <p:nvSpPr>
          <p:cNvPr id="8" name="Hộp Văn bản 7">
            <a:extLst>
              <a:ext uri="{FF2B5EF4-FFF2-40B4-BE49-F238E27FC236}">
                <a16:creationId xmlns:a16="http://schemas.microsoft.com/office/drawing/2014/main" id="{63CDD4E8-4F60-A504-8D7B-5DDE38CEE047}"/>
              </a:ext>
            </a:extLst>
          </p:cNvPr>
          <p:cNvSpPr txBox="1"/>
          <p:nvPr/>
        </p:nvSpPr>
        <p:spPr>
          <a:xfrm>
            <a:off x="3523417" y="3093912"/>
            <a:ext cx="7120570" cy="461665"/>
          </a:xfrm>
          <a:prstGeom prst="rect">
            <a:avLst/>
          </a:prstGeom>
          <a:noFill/>
        </p:spPr>
        <p:txBody>
          <a:bodyPr wrap="square" rtlCol="0">
            <a:spAutoFit/>
          </a:bodyPr>
          <a:lstStyle/>
          <a:p>
            <a:r>
              <a:rPr lang="vi-VN" sz="2400" dirty="0">
                <a:latin typeface="+mn-lt"/>
              </a:rPr>
              <a:t>Khác: …………………………….</a:t>
            </a:r>
          </a:p>
        </p:txBody>
      </p:sp>
      <p:sp>
        <p:nvSpPr>
          <p:cNvPr id="9" name="Hộp Văn bản 8">
            <a:extLst>
              <a:ext uri="{FF2B5EF4-FFF2-40B4-BE49-F238E27FC236}">
                <a16:creationId xmlns:a16="http://schemas.microsoft.com/office/drawing/2014/main" id="{19EDC347-4DE2-7021-CC9D-83FE942AFE0F}"/>
              </a:ext>
            </a:extLst>
          </p:cNvPr>
          <p:cNvSpPr txBox="1"/>
          <p:nvPr/>
        </p:nvSpPr>
        <p:spPr>
          <a:xfrm>
            <a:off x="1273078" y="2158846"/>
            <a:ext cx="3350735" cy="461665"/>
          </a:xfrm>
          <a:prstGeom prst="rect">
            <a:avLst/>
          </a:prstGeom>
          <a:noFill/>
        </p:spPr>
        <p:txBody>
          <a:bodyPr wrap="square" rtlCol="0">
            <a:spAutoFit/>
          </a:bodyPr>
          <a:lstStyle/>
          <a:p>
            <a:r>
              <a:rPr lang="vi-VN" sz="2400" dirty="0">
                <a:latin typeface="+mn-lt"/>
              </a:rPr>
              <a:t>Tên: ………………………………</a:t>
            </a:r>
          </a:p>
        </p:txBody>
      </p:sp>
      <p:sp>
        <p:nvSpPr>
          <p:cNvPr id="10" name="Hộp Văn bản 9">
            <a:extLst>
              <a:ext uri="{FF2B5EF4-FFF2-40B4-BE49-F238E27FC236}">
                <a16:creationId xmlns:a16="http://schemas.microsoft.com/office/drawing/2014/main" id="{F4C0F0BF-E0D3-DE58-73D6-29F44B5B7850}"/>
              </a:ext>
            </a:extLst>
          </p:cNvPr>
          <p:cNvSpPr txBox="1"/>
          <p:nvPr/>
        </p:nvSpPr>
        <p:spPr>
          <a:xfrm>
            <a:off x="4623813" y="2184402"/>
            <a:ext cx="4024429" cy="461665"/>
          </a:xfrm>
          <a:prstGeom prst="rect">
            <a:avLst/>
          </a:prstGeom>
          <a:noFill/>
        </p:spPr>
        <p:txBody>
          <a:bodyPr wrap="square" rtlCol="0">
            <a:spAutoFit/>
          </a:bodyPr>
          <a:lstStyle/>
          <a:p>
            <a:r>
              <a:rPr lang="vi-VN" sz="2400" dirty="0">
                <a:latin typeface="+mn-lt"/>
              </a:rPr>
              <a:t>Vẻ đẹp: ………………………………</a:t>
            </a:r>
          </a:p>
        </p:txBody>
      </p:sp>
      <p:sp>
        <p:nvSpPr>
          <p:cNvPr id="12" name="Hộp Văn bản 11">
            <a:extLst>
              <a:ext uri="{FF2B5EF4-FFF2-40B4-BE49-F238E27FC236}">
                <a16:creationId xmlns:a16="http://schemas.microsoft.com/office/drawing/2014/main" id="{4427F291-E319-B317-6E9F-5387EDF3E433}"/>
              </a:ext>
            </a:extLst>
          </p:cNvPr>
          <p:cNvSpPr txBox="1"/>
          <p:nvPr/>
        </p:nvSpPr>
        <p:spPr>
          <a:xfrm>
            <a:off x="3021168" y="274959"/>
            <a:ext cx="4133577" cy="584775"/>
          </a:xfrm>
          <a:prstGeom prst="rect">
            <a:avLst/>
          </a:prstGeom>
          <a:noFill/>
        </p:spPr>
        <p:txBody>
          <a:bodyPr wrap="square">
            <a:spAutoFit/>
          </a:bodyPr>
          <a:lstStyle/>
          <a:p>
            <a:r>
              <a:rPr lang="vi-VN" sz="3200" b="1" kern="1200" dirty="0">
                <a:ln w="6600">
                  <a:solidFill>
                    <a:schemeClr val="accent2"/>
                  </a:solidFill>
                  <a:prstDash val="solid"/>
                </a:ln>
                <a:solidFill>
                  <a:srgbClr val="FFFFFF"/>
                </a:solidFill>
                <a:effectLst>
                  <a:outerShdw dist="38100" dir="2700000" algn="tl" rotWithShape="0">
                    <a:schemeClr val="accent2"/>
                  </a:outerShdw>
                </a:effectLst>
                <a:latin typeface="+mj-lt"/>
                <a:ea typeface="+mn-ea"/>
                <a:cs typeface="+mn-cs"/>
              </a:rPr>
              <a:t>PHIẾU ĐỌC SÁCH</a:t>
            </a:r>
            <a:endParaRPr lang="en-US" sz="32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8464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 name="Group 714">
            <a:extLst>
              <a:ext uri="{FF2B5EF4-FFF2-40B4-BE49-F238E27FC236}">
                <a16:creationId xmlns:a16="http://schemas.microsoft.com/office/drawing/2014/main" id="{EDDC74F3-F74B-B796-CF4E-4597F0DEAB40}"/>
              </a:ext>
            </a:extLst>
          </p:cNvPr>
          <p:cNvGrpSpPr/>
          <p:nvPr/>
        </p:nvGrpSpPr>
        <p:grpSpPr>
          <a:xfrm>
            <a:off x="2164990" y="471147"/>
            <a:ext cx="5683610" cy="2354491"/>
            <a:chOff x="2490221" y="8535804"/>
            <a:chExt cx="10891225" cy="3054886"/>
          </a:xfrm>
        </p:grpSpPr>
        <p:sp>
          <p:nvSpPr>
            <p:cNvPr id="3" name="TextBox 715">
              <a:extLst>
                <a:ext uri="{FF2B5EF4-FFF2-40B4-BE49-F238E27FC236}">
                  <a16:creationId xmlns:a16="http://schemas.microsoft.com/office/drawing/2014/main" id="{BA2533C6-AA25-6260-B438-3FF9082B53A7}"/>
                </a:ext>
              </a:extLst>
            </p:cNvPr>
            <p:cNvSpPr txBox="1"/>
            <p:nvPr/>
          </p:nvSpPr>
          <p:spPr>
            <a:xfrm>
              <a:off x="4338883" y="8535804"/>
              <a:ext cx="7193902" cy="3054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950" b="1" i="0" u="none" strike="noStrike" kern="1200" cap="none" spc="0" normalizeH="0" baseline="0" noProof="0" dirty="0">
                  <a:ln w="2540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CHIA SẺ TRƯỚC LỚP</a:t>
              </a:r>
            </a:p>
          </p:txBody>
        </p:sp>
        <p:sp>
          <p:nvSpPr>
            <p:cNvPr id="4" name="TextBox 716">
              <a:extLst>
                <a:ext uri="{FF2B5EF4-FFF2-40B4-BE49-F238E27FC236}">
                  <a16:creationId xmlns:a16="http://schemas.microsoft.com/office/drawing/2014/main" id="{A8BE0DE2-E768-FB3B-A9CF-2E70EC1073C6}"/>
                </a:ext>
              </a:extLst>
            </p:cNvPr>
            <p:cNvSpPr txBox="1"/>
            <p:nvPr/>
          </p:nvSpPr>
          <p:spPr>
            <a:xfrm>
              <a:off x="2490221" y="8535804"/>
              <a:ext cx="10891225" cy="206654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95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C</a:t>
              </a:r>
              <a:r>
                <a:rPr kumimoji="0" lang="en-US" sz="495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H</a:t>
              </a:r>
              <a:r>
                <a:rPr kumimoji="0" lang="en-US" sz="495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I</a:t>
              </a:r>
              <a:r>
                <a:rPr kumimoji="0" lang="en-US" sz="495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A </a:t>
              </a:r>
              <a:r>
                <a:rPr kumimoji="0" lang="en-US" sz="495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S</a:t>
              </a:r>
              <a:r>
                <a:rPr kumimoji="0" lang="en-US" sz="495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Ẻ</a:t>
              </a:r>
              <a:r>
                <a:rPr kumimoji="0" lang="en-US" sz="495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 </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95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T</a:t>
              </a:r>
              <a:r>
                <a:rPr kumimoji="0" lang="en-US" sz="495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R</a:t>
              </a:r>
              <a:r>
                <a:rPr kumimoji="0" lang="en-US" sz="495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Ư</a:t>
              </a:r>
              <a:r>
                <a:rPr kumimoji="0" lang="en-US" sz="495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Ớ</a:t>
              </a:r>
              <a:r>
                <a:rPr kumimoji="0" lang="en-US" sz="495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C </a:t>
              </a:r>
              <a:r>
                <a:rPr kumimoji="0" lang="en-US" sz="495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L</a:t>
              </a:r>
              <a:r>
                <a:rPr kumimoji="0" lang="en-US" sz="495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Ớ</a:t>
              </a:r>
              <a:r>
                <a:rPr kumimoji="0" lang="en-US" sz="495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sym typeface="Arial"/>
                </a:rPr>
                <a:t>P</a:t>
              </a:r>
            </a:p>
          </p:txBody>
        </p:sp>
      </p:grpSp>
      <p:grpSp>
        <p:nvGrpSpPr>
          <p:cNvPr id="5" name="组合 14">
            <a:extLst>
              <a:ext uri="{FF2B5EF4-FFF2-40B4-BE49-F238E27FC236}">
                <a16:creationId xmlns:a16="http://schemas.microsoft.com/office/drawing/2014/main" id="{354477AA-FC6A-BB10-8488-A3A83CD33B3E}"/>
              </a:ext>
            </a:extLst>
          </p:cNvPr>
          <p:cNvGrpSpPr/>
          <p:nvPr/>
        </p:nvGrpSpPr>
        <p:grpSpPr>
          <a:xfrm>
            <a:off x="6760029" y="23221"/>
            <a:ext cx="2383972" cy="2435339"/>
            <a:chOff x="1451314" y="2141289"/>
            <a:chExt cx="5133324" cy="2107129"/>
          </a:xfrm>
        </p:grpSpPr>
        <p:pic>
          <p:nvPicPr>
            <p:cNvPr id="6" name="图片 15">
              <a:extLst>
                <a:ext uri="{FF2B5EF4-FFF2-40B4-BE49-F238E27FC236}">
                  <a16:creationId xmlns:a16="http://schemas.microsoft.com/office/drawing/2014/main" id="{9216CBF7-E204-FC49-DFA4-07A0BDE5FC60}"/>
                </a:ext>
              </a:extLst>
            </p:cNvPr>
            <p:cNvPicPr>
              <a:picLocks noChangeAspect="1"/>
            </p:cNvPicPr>
            <p:nvPr/>
          </p:nvPicPr>
          <p:blipFill>
            <a:blip r:embed="rId3"/>
            <a:stretch>
              <a:fillRect/>
            </a:stretch>
          </p:blipFill>
          <p:spPr>
            <a:xfrm>
              <a:off x="1451314" y="2141289"/>
              <a:ext cx="5133324" cy="2107129"/>
            </a:xfrm>
            <a:prstGeom prst="rect">
              <a:avLst/>
            </a:prstGeom>
          </p:spPr>
        </p:pic>
        <p:grpSp>
          <p:nvGrpSpPr>
            <p:cNvPr id="7" name="组合 16">
              <a:extLst>
                <a:ext uri="{FF2B5EF4-FFF2-40B4-BE49-F238E27FC236}">
                  <a16:creationId xmlns:a16="http://schemas.microsoft.com/office/drawing/2014/main" id="{D8DAC27D-DEA2-1424-B937-51A95DF938D4}"/>
                </a:ext>
              </a:extLst>
            </p:cNvPr>
            <p:cNvGrpSpPr/>
            <p:nvPr/>
          </p:nvGrpSpPr>
          <p:grpSpPr>
            <a:xfrm>
              <a:off x="1892492" y="2285106"/>
              <a:ext cx="4203459" cy="1436599"/>
              <a:chOff x="1149985" y="3194006"/>
              <a:chExt cx="4203459" cy="1436599"/>
            </a:xfrm>
          </p:grpSpPr>
          <p:sp>
            <p:nvSpPr>
              <p:cNvPr id="8" name="文本框 25">
                <a:extLst>
                  <a:ext uri="{FF2B5EF4-FFF2-40B4-BE49-F238E27FC236}">
                    <a16:creationId xmlns:a16="http://schemas.microsoft.com/office/drawing/2014/main" id="{159E8D84-FB3B-5427-9477-7B39301E9B57}"/>
                  </a:ext>
                </a:extLst>
              </p:cNvPr>
              <p:cNvSpPr txBox="1"/>
              <p:nvPr/>
            </p:nvSpPr>
            <p:spPr>
              <a:xfrm>
                <a:off x="1972746" y="3272488"/>
                <a:ext cx="3380698" cy="135811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0"/>
                  </a:spcBef>
                  <a:spcAft>
                    <a:spcPts val="0"/>
                  </a:spcAft>
                  <a:buClr>
                    <a:srgbClr val="000000"/>
                  </a:buClr>
                  <a:buSzTx/>
                  <a:buFont typeface="Arial"/>
                  <a:buNone/>
                  <a:tabLst/>
                  <a:defRPr/>
                </a:pP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Các</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nhóm</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khác</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lắng</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nghe</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vi-VN"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góp</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ý </a:t>
                </a:r>
                <a:r>
                  <a:rPr kumimoji="1" lang="vi-VN"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a:t>
                </a:r>
                <a:r>
                  <a:rPr kumimoji="1"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bổ</a:t>
                </a: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rPr>
                  <a:t> sung.</a:t>
                </a:r>
                <a:endParaRPr kumimoji="1"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Arial"/>
                </a:endParaRPr>
              </a:p>
            </p:txBody>
          </p:sp>
          <p:grpSp>
            <p:nvGrpSpPr>
              <p:cNvPr id="9" name="组合 18">
                <a:extLst>
                  <a:ext uri="{FF2B5EF4-FFF2-40B4-BE49-F238E27FC236}">
                    <a16:creationId xmlns:a16="http://schemas.microsoft.com/office/drawing/2014/main" id="{75F86532-E3D3-297C-8DB1-34A5F4780C55}"/>
                  </a:ext>
                </a:extLst>
              </p:cNvPr>
              <p:cNvGrpSpPr/>
              <p:nvPr/>
            </p:nvGrpSpPr>
            <p:grpSpPr>
              <a:xfrm rot="19663740">
                <a:off x="1149985" y="3194006"/>
                <a:ext cx="654793" cy="845387"/>
                <a:chOff x="10766631" y="3941730"/>
                <a:chExt cx="1047927" cy="1352954"/>
              </a:xfrm>
            </p:grpSpPr>
            <p:sp>
              <p:nvSpPr>
                <p:cNvPr id="10" name="Freeform 108">
                  <a:extLst>
                    <a:ext uri="{FF2B5EF4-FFF2-40B4-BE49-F238E27FC236}">
                      <a16:creationId xmlns:a16="http://schemas.microsoft.com/office/drawing/2014/main" id="{F896B832-C93A-FDE2-6C5B-E9B4E5A986D7}"/>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13"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sym typeface="Arial"/>
                  </a:endParaRPr>
                </a:p>
              </p:txBody>
            </p:sp>
            <p:sp>
              <p:nvSpPr>
                <p:cNvPr id="11" name="Freeform 109">
                  <a:extLst>
                    <a:ext uri="{FF2B5EF4-FFF2-40B4-BE49-F238E27FC236}">
                      <a16:creationId xmlns:a16="http://schemas.microsoft.com/office/drawing/2014/main" id="{AFDFFBD0-AE6F-8D60-8651-F341414EB25A}"/>
                    </a:ext>
                  </a:extLst>
                </p:cNvPr>
                <p:cNvSpPr>
                  <a:spLocks noEditPoints="1"/>
                </p:cNvSpPr>
                <p:nvPr/>
              </p:nvSpPr>
              <p:spPr bwMode="auto">
                <a:xfrm>
                  <a:off x="10783857" y="4209862"/>
                  <a:ext cx="693696" cy="1067601"/>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13"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sym typeface="Arial"/>
                  </a:endParaRPr>
                </a:p>
              </p:txBody>
            </p:sp>
            <p:sp>
              <p:nvSpPr>
                <p:cNvPr id="12" name="Freeform 110">
                  <a:extLst>
                    <a:ext uri="{FF2B5EF4-FFF2-40B4-BE49-F238E27FC236}">
                      <a16:creationId xmlns:a16="http://schemas.microsoft.com/office/drawing/2014/main" id="{37B8D3D4-06C9-1A15-B180-D187946D6C4D}"/>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13"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sym typeface="Arial"/>
                  </a:endParaRPr>
                </a:p>
              </p:txBody>
            </p:sp>
            <p:sp>
              <p:nvSpPr>
                <p:cNvPr id="13" name="Freeform 111">
                  <a:extLst>
                    <a:ext uri="{FF2B5EF4-FFF2-40B4-BE49-F238E27FC236}">
                      <a16:creationId xmlns:a16="http://schemas.microsoft.com/office/drawing/2014/main" id="{53E1FF89-CDB9-C7A8-CD2C-F0E6D90798FF}"/>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13"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sym typeface="Arial"/>
                  </a:endParaRPr>
                </a:p>
              </p:txBody>
            </p:sp>
            <p:sp>
              <p:nvSpPr>
                <p:cNvPr id="14" name="Freeform 112">
                  <a:extLst>
                    <a:ext uri="{FF2B5EF4-FFF2-40B4-BE49-F238E27FC236}">
                      <a16:creationId xmlns:a16="http://schemas.microsoft.com/office/drawing/2014/main" id="{29056002-91AC-E6AF-0E45-F047BD9F294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13"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sym typeface="Arial"/>
                  </a:endParaRPr>
                </a:p>
              </p:txBody>
            </p:sp>
            <p:sp>
              <p:nvSpPr>
                <p:cNvPr id="15" name="Freeform 113">
                  <a:extLst>
                    <a:ext uri="{FF2B5EF4-FFF2-40B4-BE49-F238E27FC236}">
                      <a16:creationId xmlns:a16="http://schemas.microsoft.com/office/drawing/2014/main" id="{B640C163-E682-336E-9876-320DE07465A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13"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sym typeface="Arial"/>
                  </a:endParaRPr>
                </a:p>
              </p:txBody>
            </p:sp>
          </p:grpSp>
        </p:grpSp>
      </p:grpSp>
    </p:spTree>
    <p:extLst>
      <p:ext uri="{BB962C8B-B14F-4D97-AF65-F5344CB8AC3E}">
        <p14:creationId xmlns:p14="http://schemas.microsoft.com/office/powerpoint/2010/main" val="12896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2018918-2201-A16F-774A-F4029C79B59A}"/>
              </a:ext>
            </a:extLst>
          </p:cNvPr>
          <p:cNvSpPr txBox="1"/>
          <p:nvPr/>
        </p:nvSpPr>
        <p:spPr>
          <a:xfrm>
            <a:off x="1862768" y="1358236"/>
            <a:ext cx="5418463" cy="1754326"/>
          </a:xfrm>
          <a:prstGeom prst="rect">
            <a:avLst/>
          </a:prstGeom>
          <a:noFill/>
        </p:spPr>
        <p:txBody>
          <a:bodyPr wrap="square">
            <a:spAutoFit/>
          </a:bodyPr>
          <a:lstStyle/>
          <a:p>
            <a:pPr algn="ctr" defTabSz="685800">
              <a:buClrTx/>
            </a:pPr>
            <a:r>
              <a:rPr lang="vi-VN" sz="3600" b="1" kern="1200" dirty="0">
                <a:solidFill>
                  <a:schemeClr val="bg1"/>
                </a:solidFill>
                <a:latin typeface="Calibri" panose="020F0502020204030204"/>
              </a:rPr>
              <a:t>Chia sẻ cảm xúc của em </a:t>
            </a:r>
          </a:p>
          <a:p>
            <a:pPr algn="ctr" defTabSz="685800">
              <a:buClrTx/>
            </a:pPr>
            <a:r>
              <a:rPr lang="vi-VN" sz="3600" b="1" kern="1200" dirty="0">
                <a:solidFill>
                  <a:schemeClr val="bg1"/>
                </a:solidFill>
                <a:latin typeface="Calibri" panose="020F0502020204030204"/>
              </a:rPr>
              <a:t>về đất nước Việt Nam </a:t>
            </a:r>
          </a:p>
          <a:p>
            <a:pPr algn="ctr" defTabSz="685800">
              <a:buClrTx/>
            </a:pPr>
            <a:r>
              <a:rPr lang="vi-VN" sz="3600" b="1" kern="1200" dirty="0">
                <a:solidFill>
                  <a:schemeClr val="bg1"/>
                </a:solidFill>
                <a:latin typeface="Calibri" panose="020F0502020204030204"/>
              </a:rPr>
              <a:t>sau khi đọc bài thơ.</a:t>
            </a:r>
            <a:endParaRPr lang="en-US" sz="3600" b="1" kern="1200" dirty="0">
              <a:solidFill>
                <a:schemeClr val="bg1"/>
              </a:solidFill>
              <a:latin typeface="Calibri" panose="020F0502020204030204"/>
            </a:endParaRPr>
          </a:p>
        </p:txBody>
      </p:sp>
    </p:spTree>
    <p:extLst>
      <p:ext uri="{BB962C8B-B14F-4D97-AF65-F5344CB8AC3E}">
        <p14:creationId xmlns:p14="http://schemas.microsoft.com/office/powerpoint/2010/main" val="335091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960ECD0A-29B8-AA38-EB9D-A5E2446C6D84}"/>
              </a:ext>
            </a:extLst>
          </p:cNvPr>
          <p:cNvSpPr/>
          <p:nvPr/>
        </p:nvSpPr>
        <p:spPr>
          <a:xfrm>
            <a:off x="736853" y="667417"/>
            <a:ext cx="7511305" cy="38086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D79B6E4C-D492-1E90-1CB8-3085D8738233}"/>
              </a:ext>
            </a:extLst>
          </p:cNvPr>
          <p:cNvPicPr>
            <a:picLocks noChangeAspect="1"/>
          </p:cNvPicPr>
          <p:nvPr/>
        </p:nvPicPr>
        <p:blipFill>
          <a:blip r:embed="rId2"/>
          <a:stretch>
            <a:fillRect/>
          </a:stretch>
        </p:blipFill>
        <p:spPr>
          <a:xfrm>
            <a:off x="736853" y="927100"/>
            <a:ext cx="4649567" cy="3413404"/>
          </a:xfrm>
          <a:prstGeom prst="rect">
            <a:avLst/>
          </a:prstGeom>
        </p:spPr>
      </p:pic>
      <p:sp>
        <p:nvSpPr>
          <p:cNvPr id="13" name="TextBox 9">
            <a:extLst>
              <a:ext uri="{FF2B5EF4-FFF2-40B4-BE49-F238E27FC236}">
                <a16:creationId xmlns:a16="http://schemas.microsoft.com/office/drawing/2014/main" id="{E88E5877-F685-6E9E-8CFA-D124723EE1C7}"/>
              </a:ext>
            </a:extLst>
          </p:cNvPr>
          <p:cNvSpPr txBox="1"/>
          <p:nvPr/>
        </p:nvSpPr>
        <p:spPr>
          <a:xfrm>
            <a:off x="4492505" y="1030158"/>
            <a:ext cx="3315196" cy="1603644"/>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83" rtl="0" eaLnBrk="1" fontAlgn="auto" latinLnBrk="0" hangingPunct="1">
              <a:lnSpc>
                <a:spcPct val="130000"/>
              </a:lnSpc>
              <a:spcBef>
                <a:spcPts val="0"/>
              </a:spcBef>
              <a:spcAft>
                <a:spcPts val="0"/>
              </a:spcAft>
              <a:buClrTx/>
              <a:buSzTx/>
              <a:buFontTx/>
              <a:buNone/>
              <a:tabLst/>
              <a:defRPr/>
            </a:pPr>
            <a:r>
              <a:rPr lang="vi-VN" sz="4000" b="1" kern="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T</a:t>
            </a:r>
            <a:r>
              <a:rPr lang="vi-VN" sz="4000" b="1" kern="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latin typeface="SVN-Poky's" panose="020B0606040200020203" pitchFamily="34" charset="0"/>
              </a:rPr>
              <a:t>Ạ</a:t>
            </a:r>
            <a:r>
              <a:rPr lang="vi-VN" sz="4000"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M </a:t>
            </a:r>
            <a:r>
              <a:rPr lang="vi-VN" sz="4000"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rPr>
              <a:t>B</a:t>
            </a:r>
            <a:r>
              <a:rPr lang="vi-VN" sz="4000" b="1" kern="0" dirty="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rPr>
              <a:t>I</a:t>
            </a:r>
            <a:r>
              <a:rPr lang="vi-VN" sz="4000"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Ệ</a:t>
            </a:r>
            <a:r>
              <a:rPr lang="vi-VN" sz="4000" b="1" kern="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rPr>
              <a:t>T</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rPr>
              <a:t> </a:t>
            </a:r>
            <a:r>
              <a:rPr kumimoji="0" lang="vi-VN" sz="4000" b="1" i="0" u="none" strike="noStrike" kern="0" cap="none" spc="0" normalizeH="0" baseline="0" dirty="0">
                <a:ln w="28575">
                  <a:solidFill>
                    <a:srgbClr val="002060"/>
                  </a:solidFill>
                  <a:prstDash val="solid"/>
                </a:ln>
                <a:solidFill>
                  <a:srgbClr val="FFC000">
                    <a:lumMod val="60000"/>
                    <a:lumOff val="40000"/>
                  </a:srgbClr>
                </a:solidFill>
                <a:effectLst>
                  <a:outerShdw blurRad="12700" dist="38100" dir="2700000" algn="tl" rotWithShape="0">
                    <a:srgbClr val="5B9BD5">
                      <a:lumMod val="60000"/>
                      <a:lumOff val="40000"/>
                    </a:srgbClr>
                  </a:outerShdw>
                </a:effectLst>
                <a:uLnTx/>
                <a:uFillTx/>
                <a:latin typeface="SVN-Poky's" panose="020B0606040200020203" pitchFamily="34" charset="0"/>
              </a:rPr>
              <a:t>V</a:t>
            </a:r>
            <a:r>
              <a:rPr lang="vi-VN" sz="4000" b="1" kern="0" dirty="0">
                <a:ln w="28575">
                  <a:solidFill>
                    <a:srgbClr val="002060"/>
                  </a:solidFill>
                  <a:prstDash val="solid"/>
                </a:ln>
                <a:solidFill>
                  <a:srgbClr val="70AD47">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rPr>
              <a:t>À </a:t>
            </a:r>
          </a:p>
          <a:p>
            <a:pPr marL="0" marR="0" lvl="0" indent="0" algn="ctr" defTabSz="685783" rtl="0" eaLnBrk="1" fontAlgn="auto" latinLnBrk="0" hangingPunct="1">
              <a:lnSpc>
                <a:spcPct val="130000"/>
              </a:lnSpc>
              <a:spcBef>
                <a:spcPts val="0"/>
              </a:spcBef>
              <a:spcAft>
                <a:spcPts val="0"/>
              </a:spcAft>
              <a:buClrTx/>
              <a:buSzTx/>
              <a:buFontTx/>
              <a:buNone/>
              <a:tabLst/>
              <a:defRPr/>
            </a:pPr>
            <a:r>
              <a:rPr lang="vi-VN" sz="4000"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H</a:t>
            </a:r>
            <a:r>
              <a:rPr lang="vi-VN" sz="4000" b="1" kern="0" dirty="0">
                <a:ln w="28575">
                  <a:solidFill>
                    <a:srgbClr val="002060"/>
                  </a:solidFill>
                  <a:prstDash val="solid"/>
                </a:ln>
                <a:solidFill>
                  <a:srgbClr val="FF9966"/>
                </a:solidFill>
                <a:effectLst>
                  <a:outerShdw blurRad="12700" dist="38100" dir="2700000" algn="tl" rotWithShape="0">
                    <a:srgbClr val="5B9BD5">
                      <a:lumMod val="60000"/>
                      <a:lumOff val="40000"/>
                    </a:srgbClr>
                  </a:outerShdw>
                </a:effectLst>
                <a:latin typeface="SVN-Poky's" panose="020B0606040200020203" pitchFamily="34" charset="0"/>
              </a:rPr>
              <a:t>Ẹ</a:t>
            </a:r>
            <a:r>
              <a:rPr lang="vi-VN" sz="4000" b="1" kern="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N </a:t>
            </a:r>
            <a:r>
              <a:rPr lang="vi-VN" sz="4000" b="1" kern="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latin typeface="SVN-Poky's" panose="020B0606040200020203" pitchFamily="34" charset="0"/>
              </a:rPr>
              <a:t>G</a:t>
            </a:r>
            <a:r>
              <a:rPr lang="vi-VN" sz="4000"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Ặ</a:t>
            </a:r>
            <a:r>
              <a:rPr lang="vi-VN" sz="4000"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rPr>
              <a:t>P </a:t>
            </a:r>
            <a:r>
              <a:rPr lang="vi-VN" sz="4000" b="1" kern="0" dirty="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rPr>
              <a:t>L</a:t>
            </a:r>
            <a:r>
              <a:rPr lang="vi-VN" sz="4000"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Ạ</a:t>
            </a:r>
            <a:r>
              <a:rPr lang="vi-VN" sz="4000" b="1" kern="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rPr>
              <a:t>I</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rPr>
              <a:t> </a:t>
            </a:r>
            <a:endParaRPr kumimoji="0" lang="en-US" sz="40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SVN-Poky's" panose="020B0606040200020203" pitchFamily="34" charset="0"/>
            </a:endParaRPr>
          </a:p>
        </p:txBody>
      </p:sp>
    </p:spTree>
    <p:extLst>
      <p:ext uri="{BB962C8B-B14F-4D97-AF65-F5344CB8AC3E}">
        <p14:creationId xmlns:p14="http://schemas.microsoft.com/office/powerpoint/2010/main" val="641330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47CD2D-7961-C0FB-3B20-49C6B935DE5B}"/>
              </a:ext>
            </a:extLst>
          </p:cNvPr>
          <p:cNvPicPr>
            <a:picLocks noChangeAspect="1"/>
          </p:cNvPicPr>
          <p:nvPr/>
        </p:nvPicPr>
        <p:blipFill>
          <a:blip r:embed="rId3"/>
          <a:stretch>
            <a:fillRect/>
          </a:stretch>
        </p:blipFill>
        <p:spPr>
          <a:xfrm>
            <a:off x="0" y="0"/>
            <a:ext cx="9144000" cy="5143500"/>
          </a:xfrm>
          <a:prstGeom prst="rect">
            <a:avLst/>
          </a:prstGeom>
        </p:spPr>
      </p:pic>
      <p:grpSp>
        <p:nvGrpSpPr>
          <p:cNvPr id="2" name="Group 1">
            <a:extLst>
              <a:ext uri="{FF2B5EF4-FFF2-40B4-BE49-F238E27FC236}">
                <a16:creationId xmlns:a16="http://schemas.microsoft.com/office/drawing/2014/main" id="{739564A6-D69B-8F12-AFB0-9EAB49A5D373}"/>
              </a:ext>
            </a:extLst>
          </p:cNvPr>
          <p:cNvGrpSpPr/>
          <p:nvPr/>
        </p:nvGrpSpPr>
        <p:grpSpPr>
          <a:xfrm>
            <a:off x="1196164" y="971575"/>
            <a:ext cx="6400976" cy="1446550"/>
            <a:chOff x="2941085" y="292595"/>
            <a:chExt cx="6309827" cy="1928734"/>
          </a:xfrm>
        </p:grpSpPr>
        <p:sp>
          <p:nvSpPr>
            <p:cNvPr id="3" name="TextBox 7">
              <a:extLst>
                <a:ext uri="{FF2B5EF4-FFF2-40B4-BE49-F238E27FC236}">
                  <a16:creationId xmlns:a16="http://schemas.microsoft.com/office/drawing/2014/main" id="{62EF8B62-BC7F-506E-F623-ED0DA37C0E29}"/>
                </a:ext>
              </a:extLst>
            </p:cNvPr>
            <p:cNvSpPr txBox="1"/>
            <p:nvPr/>
          </p:nvSpPr>
          <p:spPr>
            <a:xfrm>
              <a:off x="2941085" y="292595"/>
              <a:ext cx="6309827" cy="1928734"/>
            </a:xfrm>
            <a:prstGeom prst="rect">
              <a:avLst/>
            </a:prstGeom>
            <a:noFill/>
          </p:spPr>
          <p:txBody>
            <a:bodyPr wrap="square" rtlCol="0">
              <a:spAutoFit/>
            </a:bodyPr>
            <a:lstStyle/>
            <a:p>
              <a:pPr algn="ctr" defTabSz="685800">
                <a:buClrTx/>
              </a:pPr>
              <a:r>
                <a:rPr lang="vi-VN" sz="88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KHỞI ĐỘNG</a:t>
              </a:r>
              <a:endParaRPr lang="en-US" sz="88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sp>
          <p:nvSpPr>
            <p:cNvPr id="4" name="TextBox 9">
              <a:extLst>
                <a:ext uri="{FF2B5EF4-FFF2-40B4-BE49-F238E27FC236}">
                  <a16:creationId xmlns:a16="http://schemas.microsoft.com/office/drawing/2014/main" id="{6281FEA8-7386-5961-846E-BEDE5CF47ECB}"/>
                </a:ext>
              </a:extLst>
            </p:cNvPr>
            <p:cNvSpPr txBox="1"/>
            <p:nvPr/>
          </p:nvSpPr>
          <p:spPr>
            <a:xfrm>
              <a:off x="2941085" y="292595"/>
              <a:ext cx="6309827" cy="1928734"/>
            </a:xfrm>
            <a:prstGeom prst="rect">
              <a:avLst/>
            </a:prstGeom>
            <a:noFill/>
          </p:spPr>
          <p:txBody>
            <a:bodyPr wrap="square" rtlCol="0">
              <a:spAutoFit/>
            </a:bodyPr>
            <a:lstStyle/>
            <a:p>
              <a:pPr algn="ctr" defTabSz="685800">
                <a:buClrTx/>
              </a:pPr>
              <a:r>
                <a:rPr lang="vi-VN" sz="8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KHỞI ĐỘNG</a:t>
              </a:r>
              <a:endParaRPr lang="en-US" sz="88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spTree>
    <p:extLst>
      <p:ext uri="{BB962C8B-B14F-4D97-AF65-F5344CB8AC3E}">
        <p14:creationId xmlns:p14="http://schemas.microsoft.com/office/powerpoint/2010/main" val="25241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156210"/>
            <a:ext cx="9577932" cy="5334000"/>
          </a:xfrm>
          <a:prstGeom prst="rect">
            <a:avLst/>
          </a:prstGeom>
        </p:spPr>
      </p:pic>
      <p:grpSp>
        <p:nvGrpSpPr>
          <p:cNvPr id="2" name="Group 9">
            <a:extLst>
              <a:ext uri="{FF2B5EF4-FFF2-40B4-BE49-F238E27FC236}">
                <a16:creationId xmlns:a16="http://schemas.microsoft.com/office/drawing/2014/main" id="{8B8A174F-FE3C-4FD7-5140-E302E72B86B4}"/>
              </a:ext>
            </a:extLst>
          </p:cNvPr>
          <p:cNvGrpSpPr/>
          <p:nvPr/>
        </p:nvGrpSpPr>
        <p:grpSpPr>
          <a:xfrm>
            <a:off x="484746" y="228600"/>
            <a:ext cx="8174510" cy="1485900"/>
            <a:chOff x="1826053" y="533400"/>
            <a:chExt cx="8539894" cy="2590800"/>
          </a:xfrm>
        </p:grpSpPr>
        <p:sp>
          <p:nvSpPr>
            <p:cNvPr id="3" name="Freeform: Shape 10">
              <a:extLst>
                <a:ext uri="{FF2B5EF4-FFF2-40B4-BE49-F238E27FC236}">
                  <a16:creationId xmlns:a16="http://schemas.microsoft.com/office/drawing/2014/main" id="{874B9FB0-C294-DE52-2C2C-27DDD1E451A6}"/>
                </a:ext>
              </a:extLst>
            </p:cNvPr>
            <p:cNvSpPr/>
            <p:nvPr/>
          </p:nvSpPr>
          <p:spPr>
            <a:xfrm>
              <a:off x="1826053" y="533400"/>
              <a:ext cx="8539894" cy="25908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BBDCF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4" name="TextBox 15">
              <a:extLst>
                <a:ext uri="{FF2B5EF4-FFF2-40B4-BE49-F238E27FC236}">
                  <a16:creationId xmlns:a16="http://schemas.microsoft.com/office/drawing/2014/main" id="{6AC86429-F239-4C11-1DD5-4DD94F60D93D}"/>
                </a:ext>
              </a:extLst>
            </p:cNvPr>
            <p:cNvSpPr txBox="1"/>
            <p:nvPr/>
          </p:nvSpPr>
          <p:spPr>
            <a:xfrm>
              <a:off x="2214612" y="990601"/>
              <a:ext cx="7838975" cy="1609909"/>
            </a:xfrm>
            <a:prstGeom prst="rect">
              <a:avLst/>
            </a:prstGeom>
            <a:noFill/>
          </p:spPr>
          <p:txBody>
            <a:bodyPr wrap="square" lIns="0" tIns="0" rIns="0" bIns="0"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Trao đổi với bạn về những điều em thấy trong bức tranh theo gợi ý:</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8" name="Rectangle: Rounded Corners 25">
            <a:extLst>
              <a:ext uri="{FF2B5EF4-FFF2-40B4-BE49-F238E27FC236}">
                <a16:creationId xmlns:a16="http://schemas.microsoft.com/office/drawing/2014/main" id="{05A2ECC7-D513-E92D-F1FA-62A37D67677A}"/>
              </a:ext>
            </a:extLst>
          </p:cNvPr>
          <p:cNvSpPr/>
          <p:nvPr/>
        </p:nvSpPr>
        <p:spPr>
          <a:xfrm>
            <a:off x="1060458" y="2131694"/>
            <a:ext cx="3728508" cy="708771"/>
          </a:xfrm>
          <a:custGeom>
            <a:avLst/>
            <a:gdLst>
              <a:gd name="connsiteX0" fmla="*/ 0 w 3728508"/>
              <a:gd name="connsiteY0" fmla="*/ 118131 h 708771"/>
              <a:gd name="connsiteX1" fmla="*/ 118131 w 3728508"/>
              <a:gd name="connsiteY1" fmla="*/ 0 h 708771"/>
              <a:gd name="connsiteX2" fmla="*/ 816580 w 3728508"/>
              <a:gd name="connsiteY2" fmla="*/ 0 h 708771"/>
              <a:gd name="connsiteX3" fmla="*/ 1410262 w 3728508"/>
              <a:gd name="connsiteY3" fmla="*/ 0 h 708771"/>
              <a:gd name="connsiteX4" fmla="*/ 2178556 w 3728508"/>
              <a:gd name="connsiteY4" fmla="*/ 0 h 708771"/>
              <a:gd name="connsiteX5" fmla="*/ 2842083 w 3728508"/>
              <a:gd name="connsiteY5" fmla="*/ 0 h 708771"/>
              <a:gd name="connsiteX6" fmla="*/ 3610377 w 3728508"/>
              <a:gd name="connsiteY6" fmla="*/ 0 h 708771"/>
              <a:gd name="connsiteX7" fmla="*/ 3728508 w 3728508"/>
              <a:gd name="connsiteY7" fmla="*/ 118131 h 708771"/>
              <a:gd name="connsiteX8" fmla="*/ 3728508 w 3728508"/>
              <a:gd name="connsiteY8" fmla="*/ 590640 h 708771"/>
              <a:gd name="connsiteX9" fmla="*/ 3610377 w 3728508"/>
              <a:gd name="connsiteY9" fmla="*/ 708771 h 708771"/>
              <a:gd name="connsiteX10" fmla="*/ 2981773 w 3728508"/>
              <a:gd name="connsiteY10" fmla="*/ 708771 h 708771"/>
              <a:gd name="connsiteX11" fmla="*/ 2353168 w 3728508"/>
              <a:gd name="connsiteY11" fmla="*/ 708771 h 708771"/>
              <a:gd name="connsiteX12" fmla="*/ 1619797 w 3728508"/>
              <a:gd name="connsiteY12" fmla="*/ 708771 h 708771"/>
              <a:gd name="connsiteX13" fmla="*/ 921348 w 3728508"/>
              <a:gd name="connsiteY13" fmla="*/ 708771 h 708771"/>
              <a:gd name="connsiteX14" fmla="*/ 118131 w 3728508"/>
              <a:gd name="connsiteY14" fmla="*/ 708771 h 708771"/>
              <a:gd name="connsiteX15" fmla="*/ 0 w 3728508"/>
              <a:gd name="connsiteY15" fmla="*/ 590640 h 708771"/>
              <a:gd name="connsiteX16" fmla="*/ 0 w 3728508"/>
              <a:gd name="connsiteY16" fmla="*/ 118131 h 7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8508" h="708771" fill="none" extrusionOk="0">
                <a:moveTo>
                  <a:pt x="0" y="118131"/>
                </a:moveTo>
                <a:cubicBezTo>
                  <a:pt x="-3697" y="55841"/>
                  <a:pt x="59348" y="-859"/>
                  <a:pt x="118131" y="0"/>
                </a:cubicBezTo>
                <a:cubicBezTo>
                  <a:pt x="433020" y="9258"/>
                  <a:pt x="592108" y="-2920"/>
                  <a:pt x="816580" y="0"/>
                </a:cubicBezTo>
                <a:cubicBezTo>
                  <a:pt x="1041052" y="2920"/>
                  <a:pt x="1254869" y="2802"/>
                  <a:pt x="1410262" y="0"/>
                </a:cubicBezTo>
                <a:cubicBezTo>
                  <a:pt x="1565655" y="-2802"/>
                  <a:pt x="1799348" y="37603"/>
                  <a:pt x="2178556" y="0"/>
                </a:cubicBezTo>
                <a:cubicBezTo>
                  <a:pt x="2557764" y="-37603"/>
                  <a:pt x="2651060" y="8667"/>
                  <a:pt x="2842083" y="0"/>
                </a:cubicBezTo>
                <a:cubicBezTo>
                  <a:pt x="3033106" y="-8667"/>
                  <a:pt x="3415656" y="36936"/>
                  <a:pt x="3610377" y="0"/>
                </a:cubicBezTo>
                <a:cubicBezTo>
                  <a:pt x="3680978" y="14655"/>
                  <a:pt x="3716058" y="51061"/>
                  <a:pt x="3728508" y="118131"/>
                </a:cubicBezTo>
                <a:cubicBezTo>
                  <a:pt x="3749466" y="272623"/>
                  <a:pt x="3729924" y="444476"/>
                  <a:pt x="3728508" y="590640"/>
                </a:cubicBezTo>
                <a:cubicBezTo>
                  <a:pt x="3735171" y="666244"/>
                  <a:pt x="3687564" y="710089"/>
                  <a:pt x="3610377" y="708771"/>
                </a:cubicBezTo>
                <a:cubicBezTo>
                  <a:pt x="3391807" y="690624"/>
                  <a:pt x="3181479" y="738905"/>
                  <a:pt x="2981773" y="708771"/>
                </a:cubicBezTo>
                <a:cubicBezTo>
                  <a:pt x="2782067" y="678637"/>
                  <a:pt x="2499169" y="718452"/>
                  <a:pt x="2353168" y="708771"/>
                </a:cubicBezTo>
                <a:cubicBezTo>
                  <a:pt x="2207168" y="699090"/>
                  <a:pt x="1878038" y="676097"/>
                  <a:pt x="1619797" y="708771"/>
                </a:cubicBezTo>
                <a:cubicBezTo>
                  <a:pt x="1361556" y="741445"/>
                  <a:pt x="1089739" y="684742"/>
                  <a:pt x="921348" y="708771"/>
                </a:cubicBezTo>
                <a:cubicBezTo>
                  <a:pt x="752957" y="732800"/>
                  <a:pt x="481671" y="712056"/>
                  <a:pt x="118131" y="708771"/>
                </a:cubicBezTo>
                <a:cubicBezTo>
                  <a:pt x="44164" y="705306"/>
                  <a:pt x="4973" y="646496"/>
                  <a:pt x="0" y="590640"/>
                </a:cubicBezTo>
                <a:cubicBezTo>
                  <a:pt x="17917" y="416643"/>
                  <a:pt x="-4836" y="299897"/>
                  <a:pt x="0" y="118131"/>
                </a:cubicBezTo>
                <a:close/>
              </a:path>
              <a:path w="3728508" h="708771" stroke="0" extrusionOk="0">
                <a:moveTo>
                  <a:pt x="0" y="118131"/>
                </a:moveTo>
                <a:cubicBezTo>
                  <a:pt x="-973" y="47114"/>
                  <a:pt x="44985" y="4331"/>
                  <a:pt x="118131" y="0"/>
                </a:cubicBezTo>
                <a:cubicBezTo>
                  <a:pt x="337263" y="22654"/>
                  <a:pt x="650830" y="-4420"/>
                  <a:pt x="816580" y="0"/>
                </a:cubicBezTo>
                <a:cubicBezTo>
                  <a:pt x="982330" y="4420"/>
                  <a:pt x="1156309" y="-26320"/>
                  <a:pt x="1445184" y="0"/>
                </a:cubicBezTo>
                <a:cubicBezTo>
                  <a:pt x="1734059" y="26320"/>
                  <a:pt x="1787774" y="14620"/>
                  <a:pt x="2038866" y="0"/>
                </a:cubicBezTo>
                <a:cubicBezTo>
                  <a:pt x="2289958" y="-14620"/>
                  <a:pt x="2438136" y="36392"/>
                  <a:pt x="2772238" y="0"/>
                </a:cubicBezTo>
                <a:cubicBezTo>
                  <a:pt x="3106340" y="-36392"/>
                  <a:pt x="3209700" y="-39239"/>
                  <a:pt x="3610377" y="0"/>
                </a:cubicBezTo>
                <a:cubicBezTo>
                  <a:pt x="3672236" y="4188"/>
                  <a:pt x="3729787" y="44663"/>
                  <a:pt x="3728508" y="118131"/>
                </a:cubicBezTo>
                <a:cubicBezTo>
                  <a:pt x="3713040" y="316844"/>
                  <a:pt x="3716283" y="376286"/>
                  <a:pt x="3728508" y="590640"/>
                </a:cubicBezTo>
                <a:cubicBezTo>
                  <a:pt x="3715785" y="656970"/>
                  <a:pt x="3681341" y="711266"/>
                  <a:pt x="3610377" y="708771"/>
                </a:cubicBezTo>
                <a:cubicBezTo>
                  <a:pt x="3471916" y="739552"/>
                  <a:pt x="3103843" y="703428"/>
                  <a:pt x="2946850" y="708771"/>
                </a:cubicBezTo>
                <a:cubicBezTo>
                  <a:pt x="2789857" y="714114"/>
                  <a:pt x="2397830" y="733204"/>
                  <a:pt x="2178556" y="708771"/>
                </a:cubicBezTo>
                <a:cubicBezTo>
                  <a:pt x="1959282" y="684338"/>
                  <a:pt x="1852223" y="685575"/>
                  <a:pt x="1584874" y="708771"/>
                </a:cubicBezTo>
                <a:cubicBezTo>
                  <a:pt x="1317525" y="731967"/>
                  <a:pt x="1029427" y="686720"/>
                  <a:pt x="816580" y="708771"/>
                </a:cubicBezTo>
                <a:cubicBezTo>
                  <a:pt x="603733" y="730822"/>
                  <a:pt x="367547" y="712722"/>
                  <a:pt x="118131" y="708771"/>
                </a:cubicBezTo>
                <a:cubicBezTo>
                  <a:pt x="49136" y="701341"/>
                  <a:pt x="-2240" y="667942"/>
                  <a:pt x="0" y="590640"/>
                </a:cubicBezTo>
                <a:cubicBezTo>
                  <a:pt x="-14556" y="405083"/>
                  <a:pt x="18779" y="252854"/>
                  <a:pt x="0" y="118131"/>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9Slide02 Noi dung dai"/>
                <a:ea typeface="+mn-ea"/>
                <a:cs typeface="+mn-cs"/>
                <a:sym typeface="Arial"/>
              </a:rPr>
              <a:t>Nhân vật</a:t>
            </a:r>
            <a:endParaRPr kumimoji="0" lang="en-US" sz="2800" b="0" i="0" u="none" strike="noStrike" kern="1200" cap="none" spc="0" normalizeH="0" baseline="0" noProof="0" dirty="0">
              <a:ln>
                <a:noFill/>
              </a:ln>
              <a:solidFill>
                <a:prstClr val="black"/>
              </a:solidFill>
              <a:effectLst/>
              <a:uLnTx/>
              <a:uFillTx/>
              <a:latin typeface="#9Slide02 Noi dung dai"/>
              <a:ea typeface="+mn-ea"/>
              <a:cs typeface="+mn-cs"/>
              <a:sym typeface="Arial"/>
            </a:endParaRPr>
          </a:p>
        </p:txBody>
      </p:sp>
      <p:pic>
        <p:nvPicPr>
          <p:cNvPr id="27" name="Hình ảnh 26" descr="Ảnh có chứa đồ chơi, búp bê&#10;&#10;Mô tả được tạo tự động">
            <a:extLst>
              <a:ext uri="{FF2B5EF4-FFF2-40B4-BE49-F238E27FC236}">
                <a16:creationId xmlns:a16="http://schemas.microsoft.com/office/drawing/2014/main" id="{686BE716-4106-74F7-EA07-4E24F98CA78E}"/>
              </a:ext>
            </a:extLst>
          </p:cNvPr>
          <p:cNvPicPr>
            <a:picLocks noChangeAspect="1"/>
          </p:cNvPicPr>
          <p:nvPr/>
        </p:nvPicPr>
        <p:blipFill>
          <a:blip r:embed="rId5"/>
          <a:stretch>
            <a:fillRect/>
          </a:stretch>
        </p:blipFill>
        <p:spPr>
          <a:xfrm>
            <a:off x="5526056" y="1803923"/>
            <a:ext cx="3362685" cy="3250155"/>
          </a:xfrm>
          <a:prstGeom prst="rect">
            <a:avLst/>
          </a:prstGeom>
        </p:spPr>
      </p:pic>
      <p:sp>
        <p:nvSpPr>
          <p:cNvPr id="28" name="Rectangle: Rounded Corners 25">
            <a:extLst>
              <a:ext uri="{FF2B5EF4-FFF2-40B4-BE49-F238E27FC236}">
                <a16:creationId xmlns:a16="http://schemas.microsoft.com/office/drawing/2014/main" id="{76D2F341-2A14-9FAB-F32D-106850C75471}"/>
              </a:ext>
            </a:extLst>
          </p:cNvPr>
          <p:cNvSpPr/>
          <p:nvPr/>
        </p:nvSpPr>
        <p:spPr>
          <a:xfrm>
            <a:off x="1060458" y="3091759"/>
            <a:ext cx="3728508" cy="708771"/>
          </a:xfrm>
          <a:custGeom>
            <a:avLst/>
            <a:gdLst>
              <a:gd name="connsiteX0" fmla="*/ 0 w 3728508"/>
              <a:gd name="connsiteY0" fmla="*/ 118131 h 708771"/>
              <a:gd name="connsiteX1" fmla="*/ 118131 w 3728508"/>
              <a:gd name="connsiteY1" fmla="*/ 0 h 708771"/>
              <a:gd name="connsiteX2" fmla="*/ 816580 w 3728508"/>
              <a:gd name="connsiteY2" fmla="*/ 0 h 708771"/>
              <a:gd name="connsiteX3" fmla="*/ 1410262 w 3728508"/>
              <a:gd name="connsiteY3" fmla="*/ 0 h 708771"/>
              <a:gd name="connsiteX4" fmla="*/ 2178556 w 3728508"/>
              <a:gd name="connsiteY4" fmla="*/ 0 h 708771"/>
              <a:gd name="connsiteX5" fmla="*/ 2842083 w 3728508"/>
              <a:gd name="connsiteY5" fmla="*/ 0 h 708771"/>
              <a:gd name="connsiteX6" fmla="*/ 3610377 w 3728508"/>
              <a:gd name="connsiteY6" fmla="*/ 0 h 708771"/>
              <a:gd name="connsiteX7" fmla="*/ 3728508 w 3728508"/>
              <a:gd name="connsiteY7" fmla="*/ 118131 h 708771"/>
              <a:gd name="connsiteX8" fmla="*/ 3728508 w 3728508"/>
              <a:gd name="connsiteY8" fmla="*/ 590640 h 708771"/>
              <a:gd name="connsiteX9" fmla="*/ 3610377 w 3728508"/>
              <a:gd name="connsiteY9" fmla="*/ 708771 h 708771"/>
              <a:gd name="connsiteX10" fmla="*/ 2981773 w 3728508"/>
              <a:gd name="connsiteY10" fmla="*/ 708771 h 708771"/>
              <a:gd name="connsiteX11" fmla="*/ 2353168 w 3728508"/>
              <a:gd name="connsiteY11" fmla="*/ 708771 h 708771"/>
              <a:gd name="connsiteX12" fmla="*/ 1619797 w 3728508"/>
              <a:gd name="connsiteY12" fmla="*/ 708771 h 708771"/>
              <a:gd name="connsiteX13" fmla="*/ 921348 w 3728508"/>
              <a:gd name="connsiteY13" fmla="*/ 708771 h 708771"/>
              <a:gd name="connsiteX14" fmla="*/ 118131 w 3728508"/>
              <a:gd name="connsiteY14" fmla="*/ 708771 h 708771"/>
              <a:gd name="connsiteX15" fmla="*/ 0 w 3728508"/>
              <a:gd name="connsiteY15" fmla="*/ 590640 h 708771"/>
              <a:gd name="connsiteX16" fmla="*/ 0 w 3728508"/>
              <a:gd name="connsiteY16" fmla="*/ 118131 h 7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8508" h="708771" fill="none" extrusionOk="0">
                <a:moveTo>
                  <a:pt x="0" y="118131"/>
                </a:moveTo>
                <a:cubicBezTo>
                  <a:pt x="-3697" y="55841"/>
                  <a:pt x="59348" y="-859"/>
                  <a:pt x="118131" y="0"/>
                </a:cubicBezTo>
                <a:cubicBezTo>
                  <a:pt x="433020" y="9258"/>
                  <a:pt x="592108" y="-2920"/>
                  <a:pt x="816580" y="0"/>
                </a:cubicBezTo>
                <a:cubicBezTo>
                  <a:pt x="1041052" y="2920"/>
                  <a:pt x="1254869" y="2802"/>
                  <a:pt x="1410262" y="0"/>
                </a:cubicBezTo>
                <a:cubicBezTo>
                  <a:pt x="1565655" y="-2802"/>
                  <a:pt x="1799348" y="37603"/>
                  <a:pt x="2178556" y="0"/>
                </a:cubicBezTo>
                <a:cubicBezTo>
                  <a:pt x="2557764" y="-37603"/>
                  <a:pt x="2651060" y="8667"/>
                  <a:pt x="2842083" y="0"/>
                </a:cubicBezTo>
                <a:cubicBezTo>
                  <a:pt x="3033106" y="-8667"/>
                  <a:pt x="3415656" y="36936"/>
                  <a:pt x="3610377" y="0"/>
                </a:cubicBezTo>
                <a:cubicBezTo>
                  <a:pt x="3680978" y="14655"/>
                  <a:pt x="3716058" y="51061"/>
                  <a:pt x="3728508" y="118131"/>
                </a:cubicBezTo>
                <a:cubicBezTo>
                  <a:pt x="3749466" y="272623"/>
                  <a:pt x="3729924" y="444476"/>
                  <a:pt x="3728508" y="590640"/>
                </a:cubicBezTo>
                <a:cubicBezTo>
                  <a:pt x="3735171" y="666244"/>
                  <a:pt x="3687564" y="710089"/>
                  <a:pt x="3610377" y="708771"/>
                </a:cubicBezTo>
                <a:cubicBezTo>
                  <a:pt x="3391807" y="690624"/>
                  <a:pt x="3181479" y="738905"/>
                  <a:pt x="2981773" y="708771"/>
                </a:cubicBezTo>
                <a:cubicBezTo>
                  <a:pt x="2782067" y="678637"/>
                  <a:pt x="2499169" y="718452"/>
                  <a:pt x="2353168" y="708771"/>
                </a:cubicBezTo>
                <a:cubicBezTo>
                  <a:pt x="2207168" y="699090"/>
                  <a:pt x="1878038" y="676097"/>
                  <a:pt x="1619797" y="708771"/>
                </a:cubicBezTo>
                <a:cubicBezTo>
                  <a:pt x="1361556" y="741445"/>
                  <a:pt x="1089739" y="684742"/>
                  <a:pt x="921348" y="708771"/>
                </a:cubicBezTo>
                <a:cubicBezTo>
                  <a:pt x="752957" y="732800"/>
                  <a:pt x="481671" y="712056"/>
                  <a:pt x="118131" y="708771"/>
                </a:cubicBezTo>
                <a:cubicBezTo>
                  <a:pt x="44164" y="705306"/>
                  <a:pt x="4973" y="646496"/>
                  <a:pt x="0" y="590640"/>
                </a:cubicBezTo>
                <a:cubicBezTo>
                  <a:pt x="17917" y="416643"/>
                  <a:pt x="-4836" y="299897"/>
                  <a:pt x="0" y="118131"/>
                </a:cubicBezTo>
                <a:close/>
              </a:path>
              <a:path w="3728508" h="708771" stroke="0" extrusionOk="0">
                <a:moveTo>
                  <a:pt x="0" y="118131"/>
                </a:moveTo>
                <a:cubicBezTo>
                  <a:pt x="-973" y="47114"/>
                  <a:pt x="44985" y="4331"/>
                  <a:pt x="118131" y="0"/>
                </a:cubicBezTo>
                <a:cubicBezTo>
                  <a:pt x="337263" y="22654"/>
                  <a:pt x="650830" y="-4420"/>
                  <a:pt x="816580" y="0"/>
                </a:cubicBezTo>
                <a:cubicBezTo>
                  <a:pt x="982330" y="4420"/>
                  <a:pt x="1156309" y="-26320"/>
                  <a:pt x="1445184" y="0"/>
                </a:cubicBezTo>
                <a:cubicBezTo>
                  <a:pt x="1734059" y="26320"/>
                  <a:pt x="1787774" y="14620"/>
                  <a:pt x="2038866" y="0"/>
                </a:cubicBezTo>
                <a:cubicBezTo>
                  <a:pt x="2289958" y="-14620"/>
                  <a:pt x="2438136" y="36392"/>
                  <a:pt x="2772238" y="0"/>
                </a:cubicBezTo>
                <a:cubicBezTo>
                  <a:pt x="3106340" y="-36392"/>
                  <a:pt x="3209700" y="-39239"/>
                  <a:pt x="3610377" y="0"/>
                </a:cubicBezTo>
                <a:cubicBezTo>
                  <a:pt x="3672236" y="4188"/>
                  <a:pt x="3729787" y="44663"/>
                  <a:pt x="3728508" y="118131"/>
                </a:cubicBezTo>
                <a:cubicBezTo>
                  <a:pt x="3713040" y="316844"/>
                  <a:pt x="3716283" y="376286"/>
                  <a:pt x="3728508" y="590640"/>
                </a:cubicBezTo>
                <a:cubicBezTo>
                  <a:pt x="3715785" y="656970"/>
                  <a:pt x="3681341" y="711266"/>
                  <a:pt x="3610377" y="708771"/>
                </a:cubicBezTo>
                <a:cubicBezTo>
                  <a:pt x="3471916" y="739552"/>
                  <a:pt x="3103843" y="703428"/>
                  <a:pt x="2946850" y="708771"/>
                </a:cubicBezTo>
                <a:cubicBezTo>
                  <a:pt x="2789857" y="714114"/>
                  <a:pt x="2397830" y="733204"/>
                  <a:pt x="2178556" y="708771"/>
                </a:cubicBezTo>
                <a:cubicBezTo>
                  <a:pt x="1959282" y="684338"/>
                  <a:pt x="1852223" y="685575"/>
                  <a:pt x="1584874" y="708771"/>
                </a:cubicBezTo>
                <a:cubicBezTo>
                  <a:pt x="1317525" y="731967"/>
                  <a:pt x="1029427" y="686720"/>
                  <a:pt x="816580" y="708771"/>
                </a:cubicBezTo>
                <a:cubicBezTo>
                  <a:pt x="603733" y="730822"/>
                  <a:pt x="367547" y="712722"/>
                  <a:pt x="118131" y="708771"/>
                </a:cubicBezTo>
                <a:cubicBezTo>
                  <a:pt x="49136" y="701341"/>
                  <a:pt x="-2240" y="667942"/>
                  <a:pt x="0" y="590640"/>
                </a:cubicBezTo>
                <a:cubicBezTo>
                  <a:pt x="-14556" y="405083"/>
                  <a:pt x="18779" y="252854"/>
                  <a:pt x="0" y="118131"/>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9Slide02 Noi dung dai"/>
                <a:ea typeface="+mn-ea"/>
                <a:cs typeface="+mn-cs"/>
                <a:sym typeface="Arial"/>
              </a:rPr>
              <a:t>Hành động</a:t>
            </a:r>
            <a:endParaRPr kumimoji="0" lang="en-US" sz="2800" b="0" i="0" u="none" strike="noStrike" kern="1200" cap="none" spc="0" normalizeH="0" baseline="0" noProof="0" dirty="0">
              <a:ln>
                <a:noFill/>
              </a:ln>
              <a:solidFill>
                <a:prstClr val="black"/>
              </a:solidFill>
              <a:effectLst/>
              <a:uLnTx/>
              <a:uFillTx/>
              <a:latin typeface="#9Slide02 Noi dung dai"/>
              <a:ea typeface="+mn-ea"/>
              <a:cs typeface="+mn-cs"/>
              <a:sym typeface="Arial"/>
            </a:endParaRPr>
          </a:p>
        </p:txBody>
      </p:sp>
      <p:sp>
        <p:nvSpPr>
          <p:cNvPr id="29" name="Rectangle: Rounded Corners 25">
            <a:extLst>
              <a:ext uri="{FF2B5EF4-FFF2-40B4-BE49-F238E27FC236}">
                <a16:creationId xmlns:a16="http://schemas.microsoft.com/office/drawing/2014/main" id="{01FE78EC-3478-1625-EB0A-68CF2EDA179A}"/>
              </a:ext>
            </a:extLst>
          </p:cNvPr>
          <p:cNvSpPr/>
          <p:nvPr/>
        </p:nvSpPr>
        <p:spPr>
          <a:xfrm>
            <a:off x="1060458" y="4051824"/>
            <a:ext cx="3728508" cy="708771"/>
          </a:xfrm>
          <a:custGeom>
            <a:avLst/>
            <a:gdLst>
              <a:gd name="connsiteX0" fmla="*/ 0 w 3728508"/>
              <a:gd name="connsiteY0" fmla="*/ 118131 h 708771"/>
              <a:gd name="connsiteX1" fmla="*/ 118131 w 3728508"/>
              <a:gd name="connsiteY1" fmla="*/ 0 h 708771"/>
              <a:gd name="connsiteX2" fmla="*/ 816580 w 3728508"/>
              <a:gd name="connsiteY2" fmla="*/ 0 h 708771"/>
              <a:gd name="connsiteX3" fmla="*/ 1410262 w 3728508"/>
              <a:gd name="connsiteY3" fmla="*/ 0 h 708771"/>
              <a:gd name="connsiteX4" fmla="*/ 2178556 w 3728508"/>
              <a:gd name="connsiteY4" fmla="*/ 0 h 708771"/>
              <a:gd name="connsiteX5" fmla="*/ 2842083 w 3728508"/>
              <a:gd name="connsiteY5" fmla="*/ 0 h 708771"/>
              <a:gd name="connsiteX6" fmla="*/ 3610377 w 3728508"/>
              <a:gd name="connsiteY6" fmla="*/ 0 h 708771"/>
              <a:gd name="connsiteX7" fmla="*/ 3728508 w 3728508"/>
              <a:gd name="connsiteY7" fmla="*/ 118131 h 708771"/>
              <a:gd name="connsiteX8" fmla="*/ 3728508 w 3728508"/>
              <a:gd name="connsiteY8" fmla="*/ 590640 h 708771"/>
              <a:gd name="connsiteX9" fmla="*/ 3610377 w 3728508"/>
              <a:gd name="connsiteY9" fmla="*/ 708771 h 708771"/>
              <a:gd name="connsiteX10" fmla="*/ 2981773 w 3728508"/>
              <a:gd name="connsiteY10" fmla="*/ 708771 h 708771"/>
              <a:gd name="connsiteX11" fmla="*/ 2353168 w 3728508"/>
              <a:gd name="connsiteY11" fmla="*/ 708771 h 708771"/>
              <a:gd name="connsiteX12" fmla="*/ 1619797 w 3728508"/>
              <a:gd name="connsiteY12" fmla="*/ 708771 h 708771"/>
              <a:gd name="connsiteX13" fmla="*/ 921348 w 3728508"/>
              <a:gd name="connsiteY13" fmla="*/ 708771 h 708771"/>
              <a:gd name="connsiteX14" fmla="*/ 118131 w 3728508"/>
              <a:gd name="connsiteY14" fmla="*/ 708771 h 708771"/>
              <a:gd name="connsiteX15" fmla="*/ 0 w 3728508"/>
              <a:gd name="connsiteY15" fmla="*/ 590640 h 708771"/>
              <a:gd name="connsiteX16" fmla="*/ 0 w 3728508"/>
              <a:gd name="connsiteY16" fmla="*/ 118131 h 7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8508" h="708771" fill="none" extrusionOk="0">
                <a:moveTo>
                  <a:pt x="0" y="118131"/>
                </a:moveTo>
                <a:cubicBezTo>
                  <a:pt x="-3697" y="55841"/>
                  <a:pt x="59348" y="-859"/>
                  <a:pt x="118131" y="0"/>
                </a:cubicBezTo>
                <a:cubicBezTo>
                  <a:pt x="433020" y="9258"/>
                  <a:pt x="592108" y="-2920"/>
                  <a:pt x="816580" y="0"/>
                </a:cubicBezTo>
                <a:cubicBezTo>
                  <a:pt x="1041052" y="2920"/>
                  <a:pt x="1254869" y="2802"/>
                  <a:pt x="1410262" y="0"/>
                </a:cubicBezTo>
                <a:cubicBezTo>
                  <a:pt x="1565655" y="-2802"/>
                  <a:pt x="1799348" y="37603"/>
                  <a:pt x="2178556" y="0"/>
                </a:cubicBezTo>
                <a:cubicBezTo>
                  <a:pt x="2557764" y="-37603"/>
                  <a:pt x="2651060" y="8667"/>
                  <a:pt x="2842083" y="0"/>
                </a:cubicBezTo>
                <a:cubicBezTo>
                  <a:pt x="3033106" y="-8667"/>
                  <a:pt x="3415656" y="36936"/>
                  <a:pt x="3610377" y="0"/>
                </a:cubicBezTo>
                <a:cubicBezTo>
                  <a:pt x="3680978" y="14655"/>
                  <a:pt x="3716058" y="51061"/>
                  <a:pt x="3728508" y="118131"/>
                </a:cubicBezTo>
                <a:cubicBezTo>
                  <a:pt x="3749466" y="272623"/>
                  <a:pt x="3729924" y="444476"/>
                  <a:pt x="3728508" y="590640"/>
                </a:cubicBezTo>
                <a:cubicBezTo>
                  <a:pt x="3735171" y="666244"/>
                  <a:pt x="3687564" y="710089"/>
                  <a:pt x="3610377" y="708771"/>
                </a:cubicBezTo>
                <a:cubicBezTo>
                  <a:pt x="3391807" y="690624"/>
                  <a:pt x="3181479" y="738905"/>
                  <a:pt x="2981773" y="708771"/>
                </a:cubicBezTo>
                <a:cubicBezTo>
                  <a:pt x="2782067" y="678637"/>
                  <a:pt x="2499169" y="718452"/>
                  <a:pt x="2353168" y="708771"/>
                </a:cubicBezTo>
                <a:cubicBezTo>
                  <a:pt x="2207168" y="699090"/>
                  <a:pt x="1878038" y="676097"/>
                  <a:pt x="1619797" y="708771"/>
                </a:cubicBezTo>
                <a:cubicBezTo>
                  <a:pt x="1361556" y="741445"/>
                  <a:pt x="1089739" y="684742"/>
                  <a:pt x="921348" y="708771"/>
                </a:cubicBezTo>
                <a:cubicBezTo>
                  <a:pt x="752957" y="732800"/>
                  <a:pt x="481671" y="712056"/>
                  <a:pt x="118131" y="708771"/>
                </a:cubicBezTo>
                <a:cubicBezTo>
                  <a:pt x="44164" y="705306"/>
                  <a:pt x="4973" y="646496"/>
                  <a:pt x="0" y="590640"/>
                </a:cubicBezTo>
                <a:cubicBezTo>
                  <a:pt x="17917" y="416643"/>
                  <a:pt x="-4836" y="299897"/>
                  <a:pt x="0" y="118131"/>
                </a:cubicBezTo>
                <a:close/>
              </a:path>
              <a:path w="3728508" h="708771" stroke="0" extrusionOk="0">
                <a:moveTo>
                  <a:pt x="0" y="118131"/>
                </a:moveTo>
                <a:cubicBezTo>
                  <a:pt x="-973" y="47114"/>
                  <a:pt x="44985" y="4331"/>
                  <a:pt x="118131" y="0"/>
                </a:cubicBezTo>
                <a:cubicBezTo>
                  <a:pt x="337263" y="22654"/>
                  <a:pt x="650830" y="-4420"/>
                  <a:pt x="816580" y="0"/>
                </a:cubicBezTo>
                <a:cubicBezTo>
                  <a:pt x="982330" y="4420"/>
                  <a:pt x="1156309" y="-26320"/>
                  <a:pt x="1445184" y="0"/>
                </a:cubicBezTo>
                <a:cubicBezTo>
                  <a:pt x="1734059" y="26320"/>
                  <a:pt x="1787774" y="14620"/>
                  <a:pt x="2038866" y="0"/>
                </a:cubicBezTo>
                <a:cubicBezTo>
                  <a:pt x="2289958" y="-14620"/>
                  <a:pt x="2438136" y="36392"/>
                  <a:pt x="2772238" y="0"/>
                </a:cubicBezTo>
                <a:cubicBezTo>
                  <a:pt x="3106340" y="-36392"/>
                  <a:pt x="3209700" y="-39239"/>
                  <a:pt x="3610377" y="0"/>
                </a:cubicBezTo>
                <a:cubicBezTo>
                  <a:pt x="3672236" y="4188"/>
                  <a:pt x="3729787" y="44663"/>
                  <a:pt x="3728508" y="118131"/>
                </a:cubicBezTo>
                <a:cubicBezTo>
                  <a:pt x="3713040" y="316844"/>
                  <a:pt x="3716283" y="376286"/>
                  <a:pt x="3728508" y="590640"/>
                </a:cubicBezTo>
                <a:cubicBezTo>
                  <a:pt x="3715785" y="656970"/>
                  <a:pt x="3681341" y="711266"/>
                  <a:pt x="3610377" y="708771"/>
                </a:cubicBezTo>
                <a:cubicBezTo>
                  <a:pt x="3471916" y="739552"/>
                  <a:pt x="3103843" y="703428"/>
                  <a:pt x="2946850" y="708771"/>
                </a:cubicBezTo>
                <a:cubicBezTo>
                  <a:pt x="2789857" y="714114"/>
                  <a:pt x="2397830" y="733204"/>
                  <a:pt x="2178556" y="708771"/>
                </a:cubicBezTo>
                <a:cubicBezTo>
                  <a:pt x="1959282" y="684338"/>
                  <a:pt x="1852223" y="685575"/>
                  <a:pt x="1584874" y="708771"/>
                </a:cubicBezTo>
                <a:cubicBezTo>
                  <a:pt x="1317525" y="731967"/>
                  <a:pt x="1029427" y="686720"/>
                  <a:pt x="816580" y="708771"/>
                </a:cubicBezTo>
                <a:cubicBezTo>
                  <a:pt x="603733" y="730822"/>
                  <a:pt x="367547" y="712722"/>
                  <a:pt x="118131" y="708771"/>
                </a:cubicBezTo>
                <a:cubicBezTo>
                  <a:pt x="49136" y="701341"/>
                  <a:pt x="-2240" y="667942"/>
                  <a:pt x="0" y="590640"/>
                </a:cubicBezTo>
                <a:cubicBezTo>
                  <a:pt x="-14556" y="405083"/>
                  <a:pt x="18779" y="252854"/>
                  <a:pt x="0" y="118131"/>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9Slide02 Noi dung dai"/>
                <a:ea typeface="+mn-ea"/>
                <a:cs typeface="+mn-cs"/>
                <a:sym typeface="Arial"/>
              </a:rPr>
              <a:t>Khác</a:t>
            </a:r>
            <a:endParaRPr kumimoji="0" lang="en-US" sz="2800" b="0" i="0" u="none" strike="noStrike" kern="1200" cap="none" spc="0" normalizeH="0" baseline="0" noProof="0" dirty="0">
              <a:ln>
                <a:noFill/>
              </a:ln>
              <a:solidFill>
                <a:prstClr val="black"/>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6279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5147C9B-F15E-665F-C9DD-EC8C5270C3A4}"/>
              </a:ext>
            </a:extLst>
          </p:cNvPr>
          <p:cNvGrpSpPr/>
          <p:nvPr/>
        </p:nvGrpSpPr>
        <p:grpSpPr>
          <a:xfrm>
            <a:off x="121484" y="19840"/>
            <a:ext cx="4581145" cy="1289345"/>
            <a:chOff x="241300" y="-108245"/>
            <a:chExt cx="4581145" cy="1289345"/>
          </a:xfrm>
        </p:grpSpPr>
        <p:sp>
          <p:nvSpPr>
            <p:cNvPr id="3" name="Hình chữ nhật: Góc Tròn 2">
              <a:extLst>
                <a:ext uri="{FF2B5EF4-FFF2-40B4-BE49-F238E27FC236}">
                  <a16:creationId xmlns:a16="http://schemas.microsoft.com/office/drawing/2014/main" id="{2BDF1460-BF57-1A38-1C81-018D429ED35D}"/>
                </a:ext>
              </a:extLst>
            </p:cNvPr>
            <p:cNvSpPr/>
            <p:nvPr/>
          </p:nvSpPr>
          <p:spPr>
            <a:xfrm>
              <a:off x="982372" y="101600"/>
              <a:ext cx="3840073" cy="10795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đồ chơi, đồ họa véc-tơ, búp bê&#10;&#10;Mô tả được tạo tự động">
              <a:extLst>
                <a:ext uri="{FF2B5EF4-FFF2-40B4-BE49-F238E27FC236}">
                  <a16:creationId xmlns:a16="http://schemas.microsoft.com/office/drawing/2014/main" id="{461F901A-6101-74E4-3853-2DCF461193EF}"/>
                </a:ext>
              </a:extLst>
            </p:cNvPr>
            <p:cNvPicPr>
              <a:picLocks noChangeAspect="1"/>
            </p:cNvPicPr>
            <p:nvPr/>
          </p:nvPicPr>
          <p:blipFill rotWithShape="1">
            <a:blip r:embed="rId3"/>
            <a:srcRect l="42222" r="40694" b="47160"/>
            <a:stretch/>
          </p:blipFill>
          <p:spPr>
            <a:xfrm>
              <a:off x="241300" y="-108245"/>
              <a:ext cx="741072" cy="1289345"/>
            </a:xfrm>
            <a:prstGeom prst="rect">
              <a:avLst/>
            </a:prstGeom>
          </p:spPr>
        </p:pic>
        <p:sp>
          <p:nvSpPr>
            <p:cNvPr id="5" name="TextBox 15">
              <a:extLst>
                <a:ext uri="{FF2B5EF4-FFF2-40B4-BE49-F238E27FC236}">
                  <a16:creationId xmlns:a16="http://schemas.microsoft.com/office/drawing/2014/main" id="{4FA94D0D-2203-C0DC-6C01-D9119A2D7365}"/>
                </a:ext>
              </a:extLst>
            </p:cNvPr>
            <p:cNvSpPr txBox="1"/>
            <p:nvPr/>
          </p:nvSpPr>
          <p:spPr>
            <a:xfrm>
              <a:off x="1166004" y="150400"/>
              <a:ext cx="3525812" cy="923330"/>
            </a:xfrm>
            <a:prstGeom prst="rect">
              <a:avLst/>
            </a:prstGeom>
            <a:noFill/>
          </p:spPr>
          <p:txBody>
            <a:bodyPr wrap="square" lIns="0" tIns="0" rIns="0" bIns="0" rtlCol="0">
              <a:spAutoFit/>
            </a:bodyPr>
            <a:lstStyle/>
            <a:p>
              <a:pPr algn="just" defTabSz="685800">
                <a:buClrTx/>
              </a:pPr>
              <a:r>
                <a:rPr lang="vi-VN" sz="3000" kern="1200" dirty="0">
                  <a:solidFill>
                    <a:prstClr val="black"/>
                  </a:solidFill>
                  <a:latin typeface="Calibri" panose="020F0502020204030204" pitchFamily="34" charset="0"/>
                  <a:ea typeface="+mn-ea"/>
                  <a:cs typeface="Calibri" panose="020F0502020204030204" pitchFamily="34" charset="0"/>
                </a:rPr>
                <a:t>Nhân vật trong tranh </a:t>
              </a:r>
            </a:p>
            <a:p>
              <a:pPr algn="just" defTabSz="685800">
                <a:buClrTx/>
              </a:pPr>
              <a:r>
                <a:rPr lang="vi-VN" sz="3000" kern="1200" dirty="0">
                  <a:solidFill>
                    <a:prstClr val="black"/>
                  </a:solidFill>
                  <a:latin typeface="Calibri" panose="020F0502020204030204" pitchFamily="34" charset="0"/>
                  <a:ea typeface="+mn-ea"/>
                  <a:cs typeface="Calibri" panose="020F0502020204030204" pitchFamily="34" charset="0"/>
                </a:rPr>
                <a:t>gồm những ai</a:t>
              </a:r>
              <a:r>
                <a:rPr lang="en-US" sz="3000" kern="1200" dirty="0">
                  <a:solidFill>
                    <a:prstClr val="black"/>
                  </a:solidFill>
                  <a:latin typeface="Calibri" panose="020F0502020204030204" pitchFamily="34" charset="0"/>
                  <a:ea typeface="+mn-ea"/>
                  <a:cs typeface="Calibri" panose="020F0502020204030204" pitchFamily="34" charset="0"/>
                </a:rPr>
                <a:t>?</a:t>
              </a:r>
            </a:p>
          </p:txBody>
        </p:sp>
      </p:grpSp>
      <p:grpSp>
        <p:nvGrpSpPr>
          <p:cNvPr id="6" name="Nhóm 5">
            <a:extLst>
              <a:ext uri="{FF2B5EF4-FFF2-40B4-BE49-F238E27FC236}">
                <a16:creationId xmlns:a16="http://schemas.microsoft.com/office/drawing/2014/main" id="{38E1CF7A-1010-5534-D1DB-E8ADE5B3493B}"/>
              </a:ext>
            </a:extLst>
          </p:cNvPr>
          <p:cNvGrpSpPr/>
          <p:nvPr/>
        </p:nvGrpSpPr>
        <p:grpSpPr>
          <a:xfrm>
            <a:off x="337640" y="1237933"/>
            <a:ext cx="5032407" cy="1289345"/>
            <a:chOff x="241300" y="-237742"/>
            <a:chExt cx="5032407" cy="1289345"/>
          </a:xfrm>
        </p:grpSpPr>
        <p:sp>
          <p:nvSpPr>
            <p:cNvPr id="7" name="Hình chữ nhật: Góc Tròn 6">
              <a:extLst>
                <a:ext uri="{FF2B5EF4-FFF2-40B4-BE49-F238E27FC236}">
                  <a16:creationId xmlns:a16="http://schemas.microsoft.com/office/drawing/2014/main" id="{96A1F7F1-16CB-CCD1-8F26-D4DF2A82DA14}"/>
                </a:ext>
              </a:extLst>
            </p:cNvPr>
            <p:cNvSpPr/>
            <p:nvPr/>
          </p:nvSpPr>
          <p:spPr>
            <a:xfrm>
              <a:off x="982372" y="251901"/>
              <a:ext cx="4291335" cy="70278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descr="Ảnh có chứa đồ chơi, đồ họa véc-tơ, búp bê&#10;&#10;Mô tả được tạo tự động">
              <a:extLst>
                <a:ext uri="{FF2B5EF4-FFF2-40B4-BE49-F238E27FC236}">
                  <a16:creationId xmlns:a16="http://schemas.microsoft.com/office/drawing/2014/main" id="{157AEECD-D75E-1ECB-E0B6-4BB67110E5D1}"/>
                </a:ext>
              </a:extLst>
            </p:cNvPr>
            <p:cNvPicPr>
              <a:picLocks noChangeAspect="1"/>
            </p:cNvPicPr>
            <p:nvPr/>
          </p:nvPicPr>
          <p:blipFill rotWithShape="1">
            <a:blip r:embed="rId3"/>
            <a:srcRect l="42222" r="40694" b="47160"/>
            <a:stretch/>
          </p:blipFill>
          <p:spPr>
            <a:xfrm>
              <a:off x="241300" y="-237742"/>
              <a:ext cx="741072" cy="1289345"/>
            </a:xfrm>
            <a:prstGeom prst="rect">
              <a:avLst/>
            </a:prstGeom>
          </p:spPr>
        </p:pic>
        <p:sp>
          <p:nvSpPr>
            <p:cNvPr id="9" name="TextBox 15">
              <a:extLst>
                <a:ext uri="{FF2B5EF4-FFF2-40B4-BE49-F238E27FC236}">
                  <a16:creationId xmlns:a16="http://schemas.microsoft.com/office/drawing/2014/main" id="{239BFB61-FAD1-CAD7-70B4-F92424A675C2}"/>
                </a:ext>
              </a:extLst>
            </p:cNvPr>
            <p:cNvSpPr txBox="1"/>
            <p:nvPr/>
          </p:nvSpPr>
          <p:spPr>
            <a:xfrm>
              <a:off x="1089249" y="372461"/>
              <a:ext cx="4077579" cy="461665"/>
            </a:xfrm>
            <a:prstGeom prst="rect">
              <a:avLst/>
            </a:prstGeom>
            <a:noFill/>
          </p:spPr>
          <p:txBody>
            <a:bodyPr wrap="square" lIns="0" tIns="0" rIns="0" bIns="0" rtlCol="0">
              <a:spAutoFit/>
            </a:bodyPr>
            <a:lstStyle/>
            <a:p>
              <a:pPr algn="just" defTabSz="685800">
                <a:buClrTx/>
              </a:pPr>
              <a:r>
                <a:rPr lang="vi-VN" sz="3000" kern="1200" dirty="0">
                  <a:solidFill>
                    <a:prstClr val="black"/>
                  </a:solidFill>
                  <a:latin typeface="Calibri" panose="020F0502020204030204" pitchFamily="34" charset="0"/>
                  <a:ea typeface="+mn-ea"/>
                  <a:cs typeface="Calibri" panose="020F0502020204030204" pitchFamily="34" charset="0"/>
                </a:rPr>
                <a:t>Hành động của nhân vật</a:t>
              </a:r>
              <a:r>
                <a:rPr lang="en-US" sz="3000" kern="1200" dirty="0">
                  <a:solidFill>
                    <a:prstClr val="black"/>
                  </a:solidFill>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254078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9564A6-D69B-8F12-AFB0-9EAB49A5D373}"/>
              </a:ext>
            </a:extLst>
          </p:cNvPr>
          <p:cNvGrpSpPr/>
          <p:nvPr/>
        </p:nvGrpSpPr>
        <p:grpSpPr>
          <a:xfrm>
            <a:off x="1196164" y="1282827"/>
            <a:ext cx="6400976" cy="1200330"/>
            <a:chOff x="2941085" y="1133584"/>
            <a:chExt cx="6309827" cy="1600440"/>
          </a:xfrm>
        </p:grpSpPr>
        <p:sp>
          <p:nvSpPr>
            <p:cNvPr id="3" name="TextBox 7">
              <a:extLst>
                <a:ext uri="{FF2B5EF4-FFF2-40B4-BE49-F238E27FC236}">
                  <a16:creationId xmlns:a16="http://schemas.microsoft.com/office/drawing/2014/main" id="{62EF8B62-BC7F-506E-F623-ED0DA37C0E29}"/>
                </a:ext>
              </a:extLst>
            </p:cNvPr>
            <p:cNvSpPr txBox="1"/>
            <p:nvPr/>
          </p:nvSpPr>
          <p:spPr>
            <a:xfrm>
              <a:off x="2941085" y="1133585"/>
              <a:ext cx="6309827" cy="1600439"/>
            </a:xfrm>
            <a:prstGeom prst="rect">
              <a:avLst/>
            </a:prstGeom>
            <a:noFill/>
          </p:spPr>
          <p:txBody>
            <a:bodyPr wrap="square" rtlCol="0">
              <a:spAutoFit/>
            </a:bodyPr>
            <a:lstStyle/>
            <a:p>
              <a:pPr algn="ctr" defTabSz="685800">
                <a:buClrTx/>
              </a:pPr>
              <a:r>
                <a:rPr lang="vi-VN" sz="7200" b="1" kern="120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KHÁM PHÁ  </a:t>
              </a:r>
            </a:p>
          </p:txBody>
        </p:sp>
        <p:sp>
          <p:nvSpPr>
            <p:cNvPr id="4" name="TextBox 9">
              <a:extLst>
                <a:ext uri="{FF2B5EF4-FFF2-40B4-BE49-F238E27FC236}">
                  <a16:creationId xmlns:a16="http://schemas.microsoft.com/office/drawing/2014/main" id="{6281FEA8-7386-5961-846E-BEDE5CF47ECB}"/>
                </a:ext>
              </a:extLst>
            </p:cNvPr>
            <p:cNvSpPr txBox="1"/>
            <p:nvPr/>
          </p:nvSpPr>
          <p:spPr>
            <a:xfrm>
              <a:off x="2941085" y="1133584"/>
              <a:ext cx="6309827" cy="1600440"/>
            </a:xfrm>
            <a:prstGeom prst="rect">
              <a:avLst/>
            </a:prstGeom>
            <a:noFill/>
          </p:spPr>
          <p:txBody>
            <a:bodyPr wrap="square" rtlCol="0">
              <a:spAutoFit/>
            </a:bodyPr>
            <a:lstStyle/>
            <a:p>
              <a:pPr algn="ctr" defTabSz="685800">
                <a:buClrTx/>
              </a:pPr>
              <a:r>
                <a:rPr lang="vi-VN" sz="72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KHÁM PHÁ  </a:t>
              </a:r>
              <a:endParaRPr lang="en-US" sz="7200" b="1" kern="120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17004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68"/>
        <p:cNvGrpSpPr/>
        <p:nvPr/>
      </p:nvGrpSpPr>
      <p:grpSpPr>
        <a:xfrm>
          <a:off x="0" y="0"/>
          <a:ext cx="0" cy="0"/>
          <a:chOff x="0" y="0"/>
          <a:chExt cx="0" cy="0"/>
        </a:xfrm>
      </p:grpSpPr>
      <p:pic>
        <p:nvPicPr>
          <p:cNvPr id="8" name="Hình ảnh 7" descr="Ảnh có chứa trong nhà, tối, đèn, sáng&#10;&#10;Mô tả được tạo tự động">
            <a:extLst>
              <a:ext uri="{FF2B5EF4-FFF2-40B4-BE49-F238E27FC236}">
                <a16:creationId xmlns:a16="http://schemas.microsoft.com/office/drawing/2014/main" id="{93BEF52D-D230-7BE9-F8E6-29C31261EA0A}"/>
              </a:ext>
            </a:extLst>
          </p:cNvPr>
          <p:cNvPicPr>
            <a:picLocks noChangeAspect="1"/>
          </p:cNvPicPr>
          <p:nvPr/>
        </p:nvPicPr>
        <p:blipFill rotWithShape="1">
          <a:blip r:embed="rId3"/>
          <a:srcRect l="39179" b="42671"/>
          <a:stretch/>
        </p:blipFill>
        <p:spPr>
          <a:xfrm>
            <a:off x="111442" y="504825"/>
            <a:ext cx="9432174" cy="3980497"/>
          </a:xfrm>
          <a:prstGeom prst="rect">
            <a:avLst/>
          </a:prstGeom>
        </p:spPr>
      </p:pic>
      <p:sp>
        <p:nvSpPr>
          <p:cNvPr id="6" name="TextBox 1">
            <a:extLst>
              <a:ext uri="{FF2B5EF4-FFF2-40B4-BE49-F238E27FC236}">
                <a16:creationId xmlns:a16="http://schemas.microsoft.com/office/drawing/2014/main" id="{3D9C2573-E5F6-83FD-6E57-9DC9EE6D2E1D}"/>
              </a:ext>
            </a:extLst>
          </p:cNvPr>
          <p:cNvSpPr txBox="1"/>
          <p:nvPr/>
        </p:nvSpPr>
        <p:spPr>
          <a:xfrm>
            <a:off x="1898650" y="1713637"/>
            <a:ext cx="5047498" cy="1754326"/>
          </a:xfrm>
          <a:prstGeom prst="rect">
            <a:avLst/>
          </a:prstGeom>
          <a:noFill/>
        </p:spPr>
        <p:txBody>
          <a:bodyPr wrap="square" rtlCol="0">
            <a:spAutoFit/>
          </a:bodyPr>
          <a:lstStyle/>
          <a:p>
            <a:pPr algn="ctr" defTabSz="685800">
              <a:buClrTx/>
            </a:pPr>
            <a:r>
              <a:rPr lang="en-US" sz="5400" b="1" kern="1200" dirty="0">
                <a:ln w="6600">
                  <a:solidFill>
                    <a:schemeClr val="accent2"/>
                  </a:solidFill>
                  <a:prstDash val="solid"/>
                </a:ln>
                <a:solidFill>
                  <a:schemeClr val="tx1"/>
                </a:solidFill>
                <a:effectLst>
                  <a:outerShdw dist="38100" dir="2700000" algn="tl" rotWithShape="0">
                    <a:schemeClr val="accent2"/>
                  </a:outerShdw>
                </a:effectLst>
                <a:latin typeface="UTM Cookies" panose="02040603050506020204" pitchFamily="18" charset="0"/>
                <a:ea typeface="+mn-ea"/>
                <a:cs typeface="+mn-cs"/>
              </a:rPr>
              <a:t>LUYỆN ĐỌC </a:t>
            </a:r>
            <a:r>
              <a:rPr lang="vi-VN" sz="5400" b="1" kern="1200" dirty="0">
                <a:ln w="6600">
                  <a:solidFill>
                    <a:schemeClr val="accent2"/>
                  </a:solidFill>
                  <a:prstDash val="solid"/>
                </a:ln>
                <a:solidFill>
                  <a:schemeClr val="tx1"/>
                </a:solidFill>
                <a:effectLst>
                  <a:outerShdw dist="38100" dir="2700000" algn="tl" rotWithShape="0">
                    <a:schemeClr val="accent2"/>
                  </a:outerShdw>
                </a:effectLst>
                <a:latin typeface="UTM Cookies" panose="02040603050506020204" pitchFamily="18" charset="0"/>
                <a:ea typeface="+mn-ea"/>
                <a:cs typeface="+mn-cs"/>
              </a:rPr>
              <a:t>THÀNH TIẾNG</a:t>
            </a:r>
            <a:endParaRPr lang="en-US" sz="5400" b="1" kern="1200" dirty="0">
              <a:ln w="6600">
                <a:solidFill>
                  <a:schemeClr val="accent2"/>
                </a:solidFill>
                <a:prstDash val="solid"/>
              </a:ln>
              <a:solidFill>
                <a:schemeClr val="tx1"/>
              </a:solidFill>
              <a:effectLst>
                <a:outerShdw dist="38100" dir="2700000" algn="tl" rotWithShape="0">
                  <a:schemeClr val="accent2"/>
                </a:outerShdw>
              </a:effectLst>
              <a:latin typeface="UTM Cookies" panose="02040603050506020204" pitchFamily="18" charset="0"/>
              <a:ea typeface="+mn-ea"/>
              <a:cs typeface="+mn-cs"/>
            </a:endParaRPr>
          </a:p>
        </p:txBody>
      </p:sp>
    </p:spTree>
    <p:extLst>
      <p:ext uri="{BB962C8B-B14F-4D97-AF65-F5344CB8AC3E}">
        <p14:creationId xmlns:p14="http://schemas.microsoft.com/office/powerpoint/2010/main" val="3913216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68"/>
        <p:cNvGrpSpPr/>
        <p:nvPr/>
      </p:nvGrpSpPr>
      <p:grpSpPr>
        <a:xfrm>
          <a:off x="0" y="0"/>
          <a:ext cx="0" cy="0"/>
          <a:chOff x="0" y="0"/>
          <a:chExt cx="0" cy="0"/>
        </a:xfrm>
      </p:grpSpPr>
      <p:grpSp>
        <p:nvGrpSpPr>
          <p:cNvPr id="18" name="Nhóm 17">
            <a:extLst>
              <a:ext uri="{FF2B5EF4-FFF2-40B4-BE49-F238E27FC236}">
                <a16:creationId xmlns:a16="http://schemas.microsoft.com/office/drawing/2014/main" id="{9FF23E86-7FB4-9F2D-1C77-6DAB42976879}"/>
              </a:ext>
            </a:extLst>
          </p:cNvPr>
          <p:cNvGrpSpPr/>
          <p:nvPr/>
        </p:nvGrpSpPr>
        <p:grpSpPr>
          <a:xfrm>
            <a:off x="688972" y="1373061"/>
            <a:ext cx="3168889" cy="3088975"/>
            <a:chOff x="595636" y="1370511"/>
            <a:chExt cx="3168889" cy="3088975"/>
          </a:xfrm>
        </p:grpSpPr>
        <p:sp>
          <p:nvSpPr>
            <p:cNvPr id="17" name="Hình Bầu dục 16">
              <a:extLst>
                <a:ext uri="{FF2B5EF4-FFF2-40B4-BE49-F238E27FC236}">
                  <a16:creationId xmlns:a16="http://schemas.microsoft.com/office/drawing/2014/main" id="{52BFD072-1385-9A45-BCCD-5D9DCD1F31CF}"/>
                </a:ext>
              </a:extLst>
            </p:cNvPr>
            <p:cNvSpPr/>
            <p:nvPr/>
          </p:nvSpPr>
          <p:spPr>
            <a:xfrm>
              <a:off x="595636" y="1370511"/>
              <a:ext cx="3168889" cy="30889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đồ chơi&#10;&#10;Mô tả được tạo tự động">
              <a:extLst>
                <a:ext uri="{FF2B5EF4-FFF2-40B4-BE49-F238E27FC236}">
                  <a16:creationId xmlns:a16="http://schemas.microsoft.com/office/drawing/2014/main" id="{8D9F1C95-9241-F2E7-009F-9E63CD4EA201}"/>
                </a:ext>
              </a:extLst>
            </p:cNvPr>
            <p:cNvPicPr>
              <a:picLocks noChangeAspect="1"/>
            </p:cNvPicPr>
            <p:nvPr/>
          </p:nvPicPr>
          <p:blipFill>
            <a:blip r:embed="rId3"/>
            <a:stretch>
              <a:fillRect/>
            </a:stretch>
          </p:blipFill>
          <p:spPr>
            <a:xfrm>
              <a:off x="840605" y="1503417"/>
              <a:ext cx="2678950" cy="2760625"/>
            </a:xfrm>
            <a:prstGeom prst="rect">
              <a:avLst/>
            </a:prstGeom>
          </p:spPr>
        </p:pic>
      </p:grpSp>
      <p:grpSp>
        <p:nvGrpSpPr>
          <p:cNvPr id="8" name="Group 10">
            <a:extLst>
              <a:ext uri="{FF2B5EF4-FFF2-40B4-BE49-F238E27FC236}">
                <a16:creationId xmlns:a16="http://schemas.microsoft.com/office/drawing/2014/main" id="{E3B7FA4C-844D-E9CC-6A35-E36F43238440}"/>
              </a:ext>
            </a:extLst>
          </p:cNvPr>
          <p:cNvGrpSpPr/>
          <p:nvPr/>
        </p:nvGrpSpPr>
        <p:grpSpPr>
          <a:xfrm>
            <a:off x="3884676" y="631645"/>
            <a:ext cx="2379306" cy="1227071"/>
            <a:chOff x="139959" y="1387023"/>
            <a:chExt cx="3172408" cy="1636095"/>
          </a:xfrm>
        </p:grpSpPr>
        <p:sp>
          <p:nvSpPr>
            <p:cNvPr id="9" name="Rectangle: Rounded Corners 14">
              <a:extLst>
                <a:ext uri="{FF2B5EF4-FFF2-40B4-BE49-F238E27FC236}">
                  <a16:creationId xmlns:a16="http://schemas.microsoft.com/office/drawing/2014/main" id="{57A795F3-90E3-5128-C99D-1B74279A89E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UTM Duepuntozero" panose="02040603050506020204" pitchFamily="18" charset="0"/>
                </a:rPr>
                <a:t>Mắt</a:t>
              </a:r>
              <a:r>
                <a:rPr lang="en-US" sz="3600" b="1" kern="1200" dirty="0">
                  <a:solidFill>
                    <a:srgbClr val="002060"/>
                  </a:solidFill>
                  <a:latin typeface="UTM Duepuntozero" panose="02040603050506020204" pitchFamily="18" charset="0"/>
                </a:rPr>
                <a:t> </a:t>
              </a:r>
              <a:r>
                <a:rPr lang="en-US" sz="3600" b="1" kern="1200" dirty="0" err="1">
                  <a:solidFill>
                    <a:srgbClr val="002060"/>
                  </a:solidFill>
                  <a:latin typeface="UTM Duepuntozero" panose="02040603050506020204" pitchFamily="18" charset="0"/>
                </a:rPr>
                <a:t>dõi</a:t>
              </a:r>
              <a:endParaRPr lang="en-US" sz="3600" b="1" kern="1200" dirty="0">
                <a:solidFill>
                  <a:srgbClr val="002060"/>
                </a:solidFill>
                <a:latin typeface="UTM Duepuntozero" panose="02040603050506020204" pitchFamily="18" charset="0"/>
              </a:endParaRPr>
            </a:p>
          </p:txBody>
        </p:sp>
        <p:pic>
          <p:nvPicPr>
            <p:cNvPr id="10" name="Picture 5">
              <a:extLst>
                <a:ext uri="{FF2B5EF4-FFF2-40B4-BE49-F238E27FC236}">
                  <a16:creationId xmlns:a16="http://schemas.microsoft.com/office/drawing/2014/main" id="{A2A692EE-A84A-A16C-8A97-039643B5F7C4}"/>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353824D4-6F36-B714-5935-4EC1AF0C8FF5}"/>
              </a:ext>
            </a:extLst>
          </p:cNvPr>
          <p:cNvGrpSpPr/>
          <p:nvPr/>
        </p:nvGrpSpPr>
        <p:grpSpPr>
          <a:xfrm>
            <a:off x="4453496" y="1986953"/>
            <a:ext cx="2548076" cy="1169594"/>
            <a:chOff x="4424729" y="3902060"/>
            <a:chExt cx="3397434" cy="1559458"/>
          </a:xfrm>
        </p:grpSpPr>
        <p:sp>
          <p:nvSpPr>
            <p:cNvPr id="12" name="Rectangle: Rounded Corners 20">
              <a:extLst>
                <a:ext uri="{FF2B5EF4-FFF2-40B4-BE49-F238E27FC236}">
                  <a16:creationId xmlns:a16="http://schemas.microsoft.com/office/drawing/2014/main" id="{05FECE74-416C-D2B8-3635-3BDA169DAC4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UTM Duepuntozero" panose="02040603050506020204" pitchFamily="18" charset="0"/>
                </a:rPr>
                <a:t>Tai </a:t>
              </a:r>
              <a:r>
                <a:rPr lang="en-US" sz="3600" b="1" kern="1200" dirty="0" err="1">
                  <a:solidFill>
                    <a:srgbClr val="002060"/>
                  </a:solidFill>
                  <a:latin typeface="UTM Duepuntozero" panose="02040603050506020204" pitchFamily="18" charset="0"/>
                </a:rPr>
                <a:t>nghe</a:t>
              </a:r>
              <a:endParaRPr lang="en-US" sz="3600" b="1" kern="1200" dirty="0">
                <a:solidFill>
                  <a:srgbClr val="002060"/>
                </a:solidFill>
                <a:latin typeface="UTM Duepuntozero" panose="02040603050506020204" pitchFamily="18" charset="0"/>
              </a:endParaRPr>
            </a:p>
          </p:txBody>
        </p:sp>
        <p:pic>
          <p:nvPicPr>
            <p:cNvPr id="13" name="Picture 18">
              <a:extLst>
                <a:ext uri="{FF2B5EF4-FFF2-40B4-BE49-F238E27FC236}">
                  <a16:creationId xmlns:a16="http://schemas.microsoft.com/office/drawing/2014/main" id="{60A44C95-2CEA-CFB1-8D7C-CFCEE2ABDF32}"/>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4" name="Group 30">
            <a:extLst>
              <a:ext uri="{FF2B5EF4-FFF2-40B4-BE49-F238E27FC236}">
                <a16:creationId xmlns:a16="http://schemas.microsoft.com/office/drawing/2014/main" id="{86E9CB26-B0BB-6857-2F6B-66DA84ECCD71}"/>
              </a:ext>
            </a:extLst>
          </p:cNvPr>
          <p:cNvGrpSpPr/>
          <p:nvPr/>
        </p:nvGrpSpPr>
        <p:grpSpPr>
          <a:xfrm>
            <a:off x="5881989" y="3413021"/>
            <a:ext cx="2141726" cy="871924"/>
            <a:chOff x="8584491" y="2037833"/>
            <a:chExt cx="2855635" cy="1162566"/>
          </a:xfrm>
        </p:grpSpPr>
        <p:sp>
          <p:nvSpPr>
            <p:cNvPr id="15" name="Rectangle: Rounded Corners 26">
              <a:extLst>
                <a:ext uri="{FF2B5EF4-FFF2-40B4-BE49-F238E27FC236}">
                  <a16:creationId xmlns:a16="http://schemas.microsoft.com/office/drawing/2014/main" id="{C6A90C91-C3C3-E43A-9CD0-9B51C7A5157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3600" b="1" kern="1200" dirty="0">
                <a:solidFill>
                  <a:srgbClr val="002060"/>
                </a:solidFill>
                <a:latin typeface="UTM Duepuntozero" panose="02040603050506020204" pitchFamily="18" charset="0"/>
              </a:endParaRPr>
            </a:p>
          </p:txBody>
        </p:sp>
        <p:pic>
          <p:nvPicPr>
            <p:cNvPr id="16" name="Picture 29">
              <a:extLst>
                <a:ext uri="{FF2B5EF4-FFF2-40B4-BE49-F238E27FC236}">
                  <a16:creationId xmlns:a16="http://schemas.microsoft.com/office/drawing/2014/main" id="{754730D8-D120-5436-C04D-58BCE563A443}"/>
                </a:ext>
              </a:extLst>
            </p:cNvPr>
            <p:cNvPicPr>
              <a:picLocks noChangeAspect="1"/>
            </p:cNvPicPr>
            <p:nvPr/>
          </p:nvPicPr>
          <p:blipFill>
            <a:blip r:embed="rId6"/>
            <a:stretch>
              <a:fillRect/>
            </a:stretch>
          </p:blipFill>
          <p:spPr>
            <a:xfrm>
              <a:off x="9565414" y="2152220"/>
              <a:ext cx="1023707" cy="1023707"/>
            </a:xfrm>
            <a:prstGeom prst="rect">
              <a:avLst/>
            </a:prstGeom>
          </p:spPr>
        </p:pic>
      </p:grpSp>
      <p:sp>
        <p:nvSpPr>
          <p:cNvPr id="19" name="TextBox 255">
            <a:extLst>
              <a:ext uri="{FF2B5EF4-FFF2-40B4-BE49-F238E27FC236}">
                <a16:creationId xmlns:a16="http://schemas.microsoft.com/office/drawing/2014/main" id="{0143FD9C-82A0-C972-EFCA-A987CDDD9922}"/>
              </a:ext>
            </a:extLst>
          </p:cNvPr>
          <p:cNvSpPr txBox="1"/>
          <p:nvPr/>
        </p:nvSpPr>
        <p:spPr>
          <a:xfrm rot="21618">
            <a:off x="545327" y="1233417"/>
            <a:ext cx="3356344" cy="1015663"/>
          </a:xfrm>
          <a:prstGeom prst="rect">
            <a:avLst/>
          </a:prstGeom>
          <a:noFill/>
        </p:spPr>
        <p:txBody>
          <a:bodyPr wrap="square" rtlCol="0">
            <a:prstTxWarp prst="textArchUp">
              <a:avLst/>
            </a:prstTxWarp>
            <a:spAutoFit/>
          </a:bodyPr>
          <a:lstStyle/>
          <a:p>
            <a:pPr algn="ctr"/>
            <a:r>
              <a:rPr lang="vi-VN" sz="6600" dirty="0">
                <a:solidFill>
                  <a:srgbClr val="00B050"/>
                </a:solidFill>
                <a:latin typeface="#9Slide05 Phobia" panose="02000506000000020003" pitchFamily="2" charset="0"/>
              </a:rPr>
              <a:t>Đọc</a:t>
            </a:r>
            <a:r>
              <a:rPr lang="en-US" sz="6600" dirty="0">
                <a:solidFill>
                  <a:srgbClr val="00B050"/>
                </a:solidFill>
                <a:latin typeface="#9Slide05 Phobia" panose="02000506000000020003" pitchFamily="2" charset="0"/>
              </a:rPr>
              <a:t>  </a:t>
            </a:r>
            <a:r>
              <a:rPr lang="vi-VN" sz="6600" dirty="0">
                <a:solidFill>
                  <a:srgbClr val="00B050"/>
                </a:solidFill>
                <a:latin typeface="#9Slide05 Phobia" panose="02000506000000020003" pitchFamily="2" charset="0"/>
              </a:rPr>
              <a:t>Mẫu</a:t>
            </a:r>
            <a:endParaRPr lang="en-US" sz="6600" dirty="0">
              <a:solidFill>
                <a:srgbClr val="00B050"/>
              </a:solidFill>
              <a:latin typeface="#9Slide05 Phobia" panose="02000506000000020003" pitchFamily="2" charset="0"/>
            </a:endParaRPr>
          </a:p>
        </p:txBody>
      </p:sp>
    </p:spTree>
    <p:extLst>
      <p:ext uri="{BB962C8B-B14F-4D97-AF65-F5344CB8AC3E}">
        <p14:creationId xmlns:p14="http://schemas.microsoft.com/office/powerpoint/2010/main" val="5827099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Social Studies &amp; History Subject for Middle School - 6th Grade: Ancient World History by Slidesgo">
  <a:themeElements>
    <a:clrScheme name="Simple Light">
      <a:dk1>
        <a:srgbClr val="722B1B"/>
      </a:dk1>
      <a:lt1>
        <a:srgbClr val="F5C7BB"/>
      </a:lt1>
      <a:dk2>
        <a:srgbClr val="A75441"/>
      </a:dk2>
      <a:lt2>
        <a:srgbClr val="FDDECB"/>
      </a:lt2>
      <a:accent1>
        <a:srgbClr val="A75441"/>
      </a:accent1>
      <a:accent2>
        <a:srgbClr val="E29887"/>
      </a:accent2>
      <a:accent3>
        <a:srgbClr val="FFFFFF"/>
      </a:accent3>
      <a:accent4>
        <a:srgbClr val="FFFFFF"/>
      </a:accent4>
      <a:accent5>
        <a:srgbClr val="FFFFFF"/>
      </a:accent5>
      <a:accent6>
        <a:srgbClr val="FFFFFF"/>
      </a:accent6>
      <a:hlink>
        <a:srgbClr val="A75441"/>
      </a:hlink>
      <a:folHlink>
        <a:srgbClr val="0097A7"/>
      </a:folHlink>
    </a:clrScheme>
    <a:fontScheme name="12 Tùy chỉnh">
      <a:majorFont>
        <a:latin typeface="#9Slide05 Phob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2 Tùy chỉnh">
      <a:majorFont>
        <a:latin typeface="#9Slide05 Phob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1712</Words>
  <Application>Microsoft Office PowerPoint</Application>
  <PresentationFormat>On-screen Show (16:9)</PresentationFormat>
  <Paragraphs>133</Paragraphs>
  <Slides>38</Slides>
  <Notes>28</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38</vt:i4>
      </vt:variant>
    </vt:vector>
  </HeadingPairs>
  <TitlesOfParts>
    <vt:vector size="62" baseType="lpstr">
      <vt:lpstr>等线</vt:lpstr>
      <vt:lpstr>微软雅黑</vt:lpstr>
      <vt:lpstr>#9Slide02 Noi dung dai</vt:lpstr>
      <vt:lpstr>#9Slide05 Phobia</vt:lpstr>
      <vt:lpstr>#9Slide05 SVNClementine</vt:lpstr>
      <vt:lpstr>Arial</vt:lpstr>
      <vt:lpstr>Arial-Rounded</vt:lpstr>
      <vt:lpstr>Calibri</vt:lpstr>
      <vt:lpstr>Calibri Light</vt:lpstr>
      <vt:lpstr>Commissioner</vt:lpstr>
      <vt:lpstr>Fondamento</vt:lpstr>
      <vt:lpstr>LNTH-LuoLuoNotangYuanTi 1</vt:lpstr>
      <vt:lpstr>SVN-Poky's</vt:lpstr>
      <vt:lpstr>Times New Roman</vt:lpstr>
      <vt:lpstr>UTM Cookies</vt:lpstr>
      <vt:lpstr>UTM Duepuntozero</vt:lpstr>
      <vt:lpstr>UTM Isadora</vt:lpstr>
      <vt:lpstr>UVN Banh Mi</vt:lpstr>
      <vt:lpstr>字魂36号-正文宋楷</vt:lpstr>
      <vt:lpstr>Social Studies &amp; History Subject for Middle School - 6th Grade: Ancient World History by Slidesgo</vt:lpstr>
      <vt:lpstr>1_包图主题2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Triệu Văn 	Duy</cp:lastModifiedBy>
  <cp:revision>99</cp:revision>
  <dcterms:modified xsi:type="dcterms:W3CDTF">2025-04-21T02:10:42Z</dcterms:modified>
</cp:coreProperties>
</file>